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4"/>
  </p:handoutMasterIdLst>
  <p:sldIdLst>
    <p:sldId id="256" r:id="rId2"/>
    <p:sldId id="261" r:id="rId3"/>
    <p:sldId id="262" r:id="rId4"/>
    <p:sldId id="268" r:id="rId5"/>
    <p:sldId id="270" r:id="rId6"/>
    <p:sldId id="269" r:id="rId7"/>
    <p:sldId id="267" r:id="rId8"/>
    <p:sldId id="271" r:id="rId9"/>
    <p:sldId id="260" r:id="rId10"/>
    <p:sldId id="265" r:id="rId11"/>
    <p:sldId id="264" r:id="rId12"/>
    <p:sldId id="272" r:id="rId13"/>
  </p:sldIdLst>
  <p:sldSz cx="9144000" cy="6858000" type="screen4x3"/>
  <p:notesSz cx="6858000" cy="9144000"/>
  <p:photoAlbum showCaptions="1" layout="1pic" frame="frameStyle3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4" autoAdjust="0"/>
  </p:normalViewPr>
  <p:slideViewPr>
    <p:cSldViewPr>
      <p:cViewPr>
        <p:scale>
          <a:sx n="49" d="100"/>
          <a:sy n="49" d="100"/>
        </p:scale>
        <p:origin x="-103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5C5E0-B0D2-4AE2-95FC-60BA781FFA19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642B-0B3F-4DF2-B49B-53B03B672491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620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3770-2844-4420-A599-DA11E21BB04B}" type="datetimeFigureOut">
              <a:rPr lang="es-DO" smtClean="0"/>
              <a:pPr/>
              <a:t>07/03/2017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567B-8D84-4728-BD4B-3E229605C382}" type="slidenum">
              <a:rPr lang="es-DO" smtClean="0"/>
              <a:pPr/>
              <a:t>‹#›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NFERENCIA REGIONAL PARA PRESENTA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1" y="76200"/>
            <a:ext cx="8451909" cy="670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767281"/>
            <a:ext cx="7818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smtClean="0">
                <a:solidFill>
                  <a:schemeClr val="tx2"/>
                </a:solidFill>
              </a:rPr>
              <a:t>Reunión Troikas</a:t>
            </a:r>
            <a:r>
              <a:rPr lang="es-DO" sz="4000" b="1" dirty="0" smtClean="0">
                <a:solidFill>
                  <a:schemeClr val="tx2"/>
                </a:solidFill>
              </a:rPr>
              <a:t>, Conferencias Regional Migración y Sudamericana</a:t>
            </a:r>
          </a:p>
          <a:p>
            <a:pPr lvl="0" algn="ctr"/>
            <a:r>
              <a:rPr lang="en-US" sz="2800" dirty="0" smtClean="0">
                <a:solidFill>
                  <a:schemeClr val="tx2"/>
                </a:solidFill>
              </a:rPr>
              <a:t>(Quito, Ecuador 30 de </a:t>
            </a:r>
            <a:r>
              <a:rPr lang="en-US" sz="2800" dirty="0" err="1" smtClean="0">
                <a:solidFill>
                  <a:schemeClr val="tx2"/>
                </a:solidFill>
              </a:rPr>
              <a:t>Agosto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s-DO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CP ME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_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034113" cy="270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DSC_0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83837"/>
            <a:ext cx="4034113" cy="270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321005"/>
            <a:ext cx="7818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“Discurso entrega Presidencia </a:t>
            </a:r>
          </a:p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Pro-Tempore de la CRM, por parte de República Dominicana”</a:t>
            </a:r>
          </a:p>
          <a:p>
            <a:endParaRPr lang="es-D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628781"/>
            <a:ext cx="7818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Más de 100 millones de migrantes trabajadores circulan en el mundo</a:t>
            </a:r>
          </a:p>
          <a:p>
            <a:endParaRPr lang="es-D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628781"/>
            <a:ext cx="7818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Migración y Trabajo</a:t>
            </a:r>
          </a:p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Co-responsabilidad de los Estados</a:t>
            </a:r>
            <a:endParaRPr lang="es-D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459504"/>
            <a:ext cx="7818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Decreto No 631-11</a:t>
            </a:r>
          </a:p>
          <a:p>
            <a:pPr lvl="0" algn="ctr"/>
            <a:r>
              <a:rPr lang="en-US" sz="4000" b="1" dirty="0" err="1" smtClean="0">
                <a:solidFill>
                  <a:schemeClr val="tx2"/>
                </a:solidFill>
              </a:rPr>
              <a:t>Reglamento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para</a:t>
            </a:r>
            <a:r>
              <a:rPr lang="en-US" sz="4000" b="1" dirty="0" smtClean="0">
                <a:solidFill>
                  <a:schemeClr val="tx2"/>
                </a:solidFill>
              </a:rPr>
              <a:t> la </a:t>
            </a:r>
            <a:r>
              <a:rPr lang="en-US" sz="4000" b="1" dirty="0" err="1" smtClean="0">
                <a:solidFill>
                  <a:schemeClr val="tx2"/>
                </a:solidFill>
              </a:rPr>
              <a:t>Aplicación</a:t>
            </a:r>
            <a:r>
              <a:rPr lang="en-US" sz="4000" b="1" dirty="0" smtClean="0">
                <a:solidFill>
                  <a:schemeClr val="tx2"/>
                </a:solidFill>
              </a:rPr>
              <a:t>  de la </a:t>
            </a:r>
            <a:r>
              <a:rPr lang="en-US" sz="4000" b="1" dirty="0" err="1" smtClean="0">
                <a:solidFill>
                  <a:schemeClr val="tx2"/>
                </a:solidFill>
              </a:rPr>
              <a:t>Ley</a:t>
            </a:r>
            <a:r>
              <a:rPr lang="en-US" sz="4000" b="1" dirty="0" smtClean="0">
                <a:solidFill>
                  <a:schemeClr val="tx2"/>
                </a:solidFill>
              </a:rPr>
              <a:t> de </a:t>
            </a:r>
            <a:r>
              <a:rPr lang="en-US" sz="4000" b="1" dirty="0" err="1" smtClean="0">
                <a:solidFill>
                  <a:schemeClr val="tx2"/>
                </a:solidFill>
              </a:rPr>
              <a:t>Migración</a:t>
            </a:r>
            <a:endParaRPr lang="es-D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459504"/>
            <a:ext cx="794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DO" sz="4000" b="1" dirty="0" smtClean="0">
                <a:solidFill>
                  <a:schemeClr val="tx2"/>
                </a:solidFill>
              </a:rPr>
              <a:t> Ministerio de Interior y </a:t>
            </a:r>
            <a:r>
              <a:rPr lang="es-DO" sz="4000" b="1" dirty="0" err="1" smtClean="0">
                <a:solidFill>
                  <a:schemeClr val="tx2"/>
                </a:solidFill>
              </a:rPr>
              <a:t>Polícia</a:t>
            </a:r>
            <a:endParaRPr lang="es-DO" sz="4000" b="1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Ministerio</a:t>
            </a:r>
            <a:r>
              <a:rPr lang="en-US" sz="4000" b="1" dirty="0" smtClean="0">
                <a:solidFill>
                  <a:schemeClr val="tx2"/>
                </a:solidFill>
              </a:rPr>
              <a:t> de </a:t>
            </a:r>
            <a:r>
              <a:rPr lang="en-US" sz="4000" b="1" dirty="0" err="1" smtClean="0">
                <a:solidFill>
                  <a:schemeClr val="tx2"/>
                </a:solidFill>
              </a:rPr>
              <a:t>Relaciones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exteriores</a:t>
            </a:r>
            <a:endParaRPr lang="en-US" sz="4000" b="1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Dirección</a:t>
            </a:r>
            <a:r>
              <a:rPr lang="en-US" sz="4000" b="1" dirty="0" smtClean="0">
                <a:solidFill>
                  <a:schemeClr val="tx2"/>
                </a:solidFill>
              </a:rPr>
              <a:t> General de </a:t>
            </a:r>
            <a:r>
              <a:rPr lang="en-US" sz="4000" b="1" dirty="0" err="1" smtClean="0">
                <a:solidFill>
                  <a:schemeClr val="tx2"/>
                </a:solidFill>
              </a:rPr>
              <a:t>Migración</a:t>
            </a:r>
            <a:endParaRPr lang="es-D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arturo.SEIP\Desktop\Presentacion washington\_DSC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118" y="1981200"/>
            <a:ext cx="423065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jarturo.SEIP\Desktop\Presentacion washington\DSC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114800" cy="275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2940" y="2444115"/>
            <a:ext cx="7818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Futuro de la Conferencia Regional</a:t>
            </a:r>
          </a:p>
          <a:p>
            <a:pPr lvl="0" algn="ctr"/>
            <a:r>
              <a:rPr lang="es-DO" sz="4000" b="1" dirty="0" smtClean="0">
                <a:solidFill>
                  <a:schemeClr val="tx2"/>
                </a:solidFill>
              </a:rPr>
              <a:t>de Migración </a:t>
            </a:r>
          </a:p>
          <a:p>
            <a:pPr lvl="0" algn="ctr"/>
            <a:r>
              <a:rPr lang="es-DO" sz="2000" dirty="0" smtClean="0">
                <a:solidFill>
                  <a:schemeClr val="tx2"/>
                </a:solidFill>
              </a:rPr>
              <a:t>(México, 12 y 13 de Mayo 2011)</a:t>
            </a:r>
            <a:endParaRPr lang="es-DO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jarturo.SEIP\Desktop\Presentacion washington\DSC_19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3567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94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jarturo</dc:creator>
  <cp:lastModifiedBy>CON Ana Paola</cp:lastModifiedBy>
  <cp:revision>35</cp:revision>
  <dcterms:created xsi:type="dcterms:W3CDTF">2011-11-15T12:41:53Z</dcterms:created>
  <dcterms:modified xsi:type="dcterms:W3CDTF">2017-03-07T15:42:05Z</dcterms:modified>
</cp:coreProperties>
</file>