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6.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7.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9" r:id="rId1"/>
    <p:sldMasterId id="2147483945" r:id="rId2"/>
    <p:sldMasterId id="2147483984" r:id="rId3"/>
    <p:sldMasterId id="2147484101" r:id="rId4"/>
    <p:sldMasterId id="2147484113" r:id="rId5"/>
    <p:sldMasterId id="2147484139" r:id="rId6"/>
    <p:sldMasterId id="2147484152" r:id="rId7"/>
    <p:sldMasterId id="2147485109" r:id="rId8"/>
  </p:sldMasterIdLst>
  <p:notesMasterIdLst>
    <p:notesMasterId r:id="rId19"/>
  </p:notesMasterIdLst>
  <p:sldIdLst>
    <p:sldId id="275" r:id="rId9"/>
    <p:sldId id="316" r:id="rId10"/>
    <p:sldId id="313" r:id="rId11"/>
    <p:sldId id="324" r:id="rId12"/>
    <p:sldId id="283" r:id="rId13"/>
    <p:sldId id="292" r:id="rId14"/>
    <p:sldId id="293" r:id="rId15"/>
    <p:sldId id="309" r:id="rId16"/>
    <p:sldId id="323" r:id="rId17"/>
    <p:sldId id="300" r:id="rId18"/>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47D"/>
    <a:srgbClr val="C4BC6D"/>
    <a:srgbClr val="FFCC99"/>
    <a:srgbClr val="C4C079"/>
    <a:srgbClr val="FFCC66"/>
    <a:srgbClr val="DAFFD3"/>
    <a:srgbClr val="1B357D"/>
    <a:srgbClr val="C4BB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75092" autoAdjust="0"/>
  </p:normalViewPr>
  <p:slideViewPr>
    <p:cSldViewPr snapToObjects="1">
      <p:cViewPr>
        <p:scale>
          <a:sx n="100" d="100"/>
          <a:sy n="100" d="100"/>
        </p:scale>
        <p:origin x="-210" y="3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p:scale>
          <a:sx n="100" d="100"/>
          <a:sy n="100" d="100"/>
        </p:scale>
        <p:origin x="-1584" y="10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sh0tcffp0001\cbsa\EB-DGEL\7200\11002\IOAD_Director's%20Office\3320-100-20\MIS%20-%20REFUGEE%20CLAIMS%20STATISTICS%20AND%20REPORTS%20(RCAR)\PRU%20STATS\Refugee%20Claim%20Stats%202001%20to%202012%20General\ref%20claims%20by%20region%202008-2013.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cxm824\Desktop\2013%20IDAs%20AIR.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cxm824\Desktop\2013%20IDAs%20AIR.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Sheet2!$E$3</c:f>
              <c:strCache>
                <c:ptCount val="1"/>
                <c:pt idx="0">
                  <c:v>Asia &amp; Pacific</c:v>
                </c:pt>
              </c:strCache>
            </c:strRef>
          </c:tx>
          <c:marker>
            <c:symbol val="none"/>
          </c:marker>
          <c:cat>
            <c:strRef>
              <c:f>Sheet2!$F$2:$L$2</c:f>
              <c:strCache>
                <c:ptCount val="7"/>
                <c:pt idx="0">
                  <c:v>2008</c:v>
                </c:pt>
                <c:pt idx="1">
                  <c:v>2009</c:v>
                </c:pt>
                <c:pt idx="2">
                  <c:v>2010</c:v>
                </c:pt>
                <c:pt idx="3">
                  <c:v>2011</c:v>
                </c:pt>
                <c:pt idx="4">
                  <c:v>2012</c:v>
                </c:pt>
                <c:pt idx="5">
                  <c:v>2013</c:v>
                </c:pt>
                <c:pt idx="6">
                  <c:v>2014 (May 31st)</c:v>
                </c:pt>
              </c:strCache>
            </c:strRef>
          </c:cat>
          <c:val>
            <c:numRef>
              <c:f>Sheet2!$F$3:$L$3</c:f>
              <c:numCache>
                <c:formatCode>General</c:formatCode>
                <c:ptCount val="7"/>
                <c:pt idx="0">
                  <c:v>4769</c:v>
                </c:pt>
                <c:pt idx="1">
                  <c:v>4470</c:v>
                </c:pt>
                <c:pt idx="2">
                  <c:v>5072</c:v>
                </c:pt>
                <c:pt idx="3">
                  <c:v>5452</c:v>
                </c:pt>
                <c:pt idx="4">
                  <c:v>5243</c:v>
                </c:pt>
                <c:pt idx="5">
                  <c:v>2711</c:v>
                </c:pt>
                <c:pt idx="6">
                  <c:v>1299</c:v>
                </c:pt>
              </c:numCache>
            </c:numRef>
          </c:val>
          <c:smooth val="0"/>
        </c:ser>
        <c:ser>
          <c:idx val="1"/>
          <c:order val="1"/>
          <c:tx>
            <c:strRef>
              <c:f>Sheet2!$E$4</c:f>
              <c:strCache>
                <c:ptCount val="1"/>
                <c:pt idx="0">
                  <c:v>Africa &amp; Middle East</c:v>
                </c:pt>
              </c:strCache>
            </c:strRef>
          </c:tx>
          <c:marker>
            <c:symbol val="none"/>
          </c:marker>
          <c:cat>
            <c:strRef>
              <c:f>Sheet2!$F$2:$L$2</c:f>
              <c:strCache>
                <c:ptCount val="7"/>
                <c:pt idx="0">
                  <c:v>2008</c:v>
                </c:pt>
                <c:pt idx="1">
                  <c:v>2009</c:v>
                </c:pt>
                <c:pt idx="2">
                  <c:v>2010</c:v>
                </c:pt>
                <c:pt idx="3">
                  <c:v>2011</c:v>
                </c:pt>
                <c:pt idx="4">
                  <c:v>2012</c:v>
                </c:pt>
                <c:pt idx="5">
                  <c:v>2013</c:v>
                </c:pt>
                <c:pt idx="6">
                  <c:v>2014 (May 31st)</c:v>
                </c:pt>
              </c:strCache>
            </c:strRef>
          </c:cat>
          <c:val>
            <c:numRef>
              <c:f>Sheet2!$F$4:$L$4</c:f>
              <c:numCache>
                <c:formatCode>General</c:formatCode>
                <c:ptCount val="7"/>
                <c:pt idx="0">
                  <c:v>5782</c:v>
                </c:pt>
                <c:pt idx="1">
                  <c:v>5257</c:v>
                </c:pt>
                <c:pt idx="2">
                  <c:v>4923</c:v>
                </c:pt>
                <c:pt idx="3">
                  <c:v>5885</c:v>
                </c:pt>
                <c:pt idx="4">
                  <c:v>5086</c:v>
                </c:pt>
                <c:pt idx="5">
                  <c:v>4184</c:v>
                </c:pt>
                <c:pt idx="6">
                  <c:v>1753</c:v>
                </c:pt>
              </c:numCache>
            </c:numRef>
          </c:val>
          <c:smooth val="0"/>
        </c:ser>
        <c:ser>
          <c:idx val="2"/>
          <c:order val="2"/>
          <c:tx>
            <c:strRef>
              <c:f>Sheet2!$E$5</c:f>
              <c:strCache>
                <c:ptCount val="1"/>
                <c:pt idx="0">
                  <c:v>Europe</c:v>
                </c:pt>
              </c:strCache>
            </c:strRef>
          </c:tx>
          <c:marker>
            <c:symbol val="none"/>
          </c:marker>
          <c:cat>
            <c:strRef>
              <c:f>Sheet2!$F$2:$L$2</c:f>
              <c:strCache>
                <c:ptCount val="7"/>
                <c:pt idx="0">
                  <c:v>2008</c:v>
                </c:pt>
                <c:pt idx="1">
                  <c:v>2009</c:v>
                </c:pt>
                <c:pt idx="2">
                  <c:v>2010</c:v>
                </c:pt>
                <c:pt idx="3">
                  <c:v>2011</c:v>
                </c:pt>
                <c:pt idx="4">
                  <c:v>2012</c:v>
                </c:pt>
                <c:pt idx="5">
                  <c:v>2013</c:v>
                </c:pt>
                <c:pt idx="6">
                  <c:v>2014 (May 31st)</c:v>
                </c:pt>
              </c:strCache>
            </c:strRef>
          </c:cat>
          <c:val>
            <c:numRef>
              <c:f>Sheet2!$F$5:$L$5</c:f>
              <c:numCache>
                <c:formatCode>General</c:formatCode>
                <c:ptCount val="7"/>
                <c:pt idx="0">
                  <c:v>3053</c:v>
                </c:pt>
                <c:pt idx="1">
                  <c:v>6893</c:v>
                </c:pt>
                <c:pt idx="2">
                  <c:v>4819</c:v>
                </c:pt>
                <c:pt idx="3">
                  <c:v>7608</c:v>
                </c:pt>
                <c:pt idx="4">
                  <c:v>5631</c:v>
                </c:pt>
                <c:pt idx="5">
                  <c:v>1169</c:v>
                </c:pt>
                <c:pt idx="6">
                  <c:v>794</c:v>
                </c:pt>
              </c:numCache>
            </c:numRef>
          </c:val>
          <c:smooth val="0"/>
        </c:ser>
        <c:ser>
          <c:idx val="3"/>
          <c:order val="3"/>
          <c:tx>
            <c:strRef>
              <c:f>Sheet2!$E$6</c:f>
              <c:strCache>
                <c:ptCount val="1"/>
                <c:pt idx="0">
                  <c:v>Americas</c:v>
                </c:pt>
              </c:strCache>
            </c:strRef>
          </c:tx>
          <c:marker>
            <c:symbol val="none"/>
          </c:marker>
          <c:cat>
            <c:strRef>
              <c:f>Sheet2!$F$2:$L$2</c:f>
              <c:strCache>
                <c:ptCount val="7"/>
                <c:pt idx="0">
                  <c:v>2008</c:v>
                </c:pt>
                <c:pt idx="1">
                  <c:v>2009</c:v>
                </c:pt>
                <c:pt idx="2">
                  <c:v>2010</c:v>
                </c:pt>
                <c:pt idx="3">
                  <c:v>2011</c:v>
                </c:pt>
                <c:pt idx="4">
                  <c:v>2012</c:v>
                </c:pt>
                <c:pt idx="5">
                  <c:v>2013</c:v>
                </c:pt>
                <c:pt idx="6">
                  <c:v>2014 (May 31st)</c:v>
                </c:pt>
              </c:strCache>
            </c:strRef>
          </c:cat>
          <c:val>
            <c:numRef>
              <c:f>Sheet2!$F$6:$L$6</c:f>
              <c:numCache>
                <c:formatCode>General</c:formatCode>
                <c:ptCount val="7"/>
                <c:pt idx="0">
                  <c:v>23085</c:v>
                </c:pt>
                <c:pt idx="1">
                  <c:v>16314</c:v>
                </c:pt>
                <c:pt idx="2">
                  <c:v>8051</c:v>
                </c:pt>
                <c:pt idx="3">
                  <c:v>6255</c:v>
                </c:pt>
                <c:pt idx="4">
                  <c:v>4320</c:v>
                </c:pt>
                <c:pt idx="5">
                  <c:v>2135</c:v>
                </c:pt>
                <c:pt idx="6">
                  <c:v>933</c:v>
                </c:pt>
              </c:numCache>
            </c:numRef>
          </c:val>
          <c:smooth val="0"/>
        </c:ser>
        <c:ser>
          <c:idx val="4"/>
          <c:order val="4"/>
          <c:tx>
            <c:strRef>
              <c:f>Sheet2!$E$7</c:f>
              <c:strCache>
                <c:ptCount val="1"/>
                <c:pt idx="0">
                  <c:v>Stateless &amp; Unknown</c:v>
                </c:pt>
              </c:strCache>
            </c:strRef>
          </c:tx>
          <c:marker>
            <c:symbol val="none"/>
          </c:marker>
          <c:cat>
            <c:strRef>
              <c:f>Sheet2!$F$2:$L$2</c:f>
              <c:strCache>
                <c:ptCount val="7"/>
                <c:pt idx="0">
                  <c:v>2008</c:v>
                </c:pt>
                <c:pt idx="1">
                  <c:v>2009</c:v>
                </c:pt>
                <c:pt idx="2">
                  <c:v>2010</c:v>
                </c:pt>
                <c:pt idx="3">
                  <c:v>2011</c:v>
                </c:pt>
                <c:pt idx="4">
                  <c:v>2012</c:v>
                </c:pt>
                <c:pt idx="5">
                  <c:v>2013</c:v>
                </c:pt>
                <c:pt idx="6">
                  <c:v>2014 (May 31st)</c:v>
                </c:pt>
              </c:strCache>
            </c:strRef>
          </c:cat>
          <c:val>
            <c:numRef>
              <c:f>Sheet2!$F$7:$L$7</c:f>
              <c:numCache>
                <c:formatCode>General</c:formatCode>
                <c:ptCount val="7"/>
                <c:pt idx="0">
                  <c:v>450</c:v>
                </c:pt>
                <c:pt idx="1">
                  <c:v>371</c:v>
                </c:pt>
                <c:pt idx="2">
                  <c:v>301</c:v>
                </c:pt>
                <c:pt idx="3">
                  <c:v>177</c:v>
                </c:pt>
                <c:pt idx="4">
                  <c:v>227</c:v>
                </c:pt>
                <c:pt idx="5">
                  <c:v>176</c:v>
                </c:pt>
                <c:pt idx="6">
                  <c:v>64</c:v>
                </c:pt>
              </c:numCache>
            </c:numRef>
          </c:val>
          <c:smooth val="0"/>
        </c:ser>
        <c:dLbls>
          <c:showLegendKey val="0"/>
          <c:showVal val="0"/>
          <c:showCatName val="0"/>
          <c:showSerName val="0"/>
          <c:showPercent val="0"/>
          <c:showBubbleSize val="0"/>
        </c:dLbls>
        <c:marker val="1"/>
        <c:smooth val="0"/>
        <c:axId val="85775872"/>
        <c:axId val="85777408"/>
      </c:lineChart>
      <c:catAx>
        <c:axId val="85775872"/>
        <c:scaling>
          <c:orientation val="minMax"/>
        </c:scaling>
        <c:delete val="0"/>
        <c:axPos val="b"/>
        <c:numFmt formatCode="General" sourceLinked="1"/>
        <c:majorTickMark val="out"/>
        <c:minorTickMark val="none"/>
        <c:tickLblPos val="nextTo"/>
        <c:crossAx val="85777408"/>
        <c:crosses val="autoZero"/>
        <c:auto val="1"/>
        <c:lblAlgn val="ctr"/>
        <c:lblOffset val="100"/>
        <c:noMultiLvlLbl val="0"/>
      </c:catAx>
      <c:valAx>
        <c:axId val="85777408"/>
        <c:scaling>
          <c:orientation val="minMax"/>
        </c:scaling>
        <c:delete val="0"/>
        <c:axPos val="l"/>
        <c:majorGridlines/>
        <c:numFmt formatCode="General" sourceLinked="1"/>
        <c:majorTickMark val="out"/>
        <c:minorTickMark val="none"/>
        <c:tickLblPos val="nextTo"/>
        <c:crossAx val="85775872"/>
        <c:crosses val="autoZero"/>
        <c:crossBetween val="between"/>
      </c:valAx>
    </c:plotArea>
    <c:legend>
      <c:legendPos val="r"/>
      <c:layout>
        <c:manualLayout>
          <c:xMode val="edge"/>
          <c:yMode val="edge"/>
          <c:x val="0.79178890033239546"/>
          <c:y val="0.31354986458749906"/>
          <c:w val="0.1986776244080988"/>
          <c:h val="0.40596952030710143"/>
        </c:manualLayout>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200"/>
            </a:pPr>
            <a:r>
              <a:rPr lang="en-US" sz="1800" dirty="0"/>
              <a:t>Improperly Documented Arrivals by Citizenship  (air, land and </a:t>
            </a:r>
            <a:r>
              <a:rPr lang="en-US" sz="1800" dirty="0" smtClean="0"/>
              <a:t>marine</a:t>
            </a:r>
            <a:r>
              <a:rPr lang="en-US" sz="1800" baseline="0" dirty="0" smtClean="0"/>
              <a:t> </a:t>
            </a:r>
            <a:r>
              <a:rPr lang="en-US" sz="1800" dirty="0" smtClean="0"/>
              <a:t>modes</a:t>
            </a:r>
            <a:r>
              <a:rPr lang="en-US" sz="2000" dirty="0"/>
              <a:t>) </a:t>
            </a:r>
          </a:p>
        </c:rich>
      </c:tx>
      <c:layout/>
      <c:overlay val="0"/>
    </c:title>
    <c:autoTitleDeleted val="0"/>
    <c:plotArea>
      <c:layout/>
      <c:pieChart>
        <c:varyColors val="1"/>
        <c:dLbls>
          <c:showLegendKey val="0"/>
          <c:showVal val="0"/>
          <c:showCatName val="0"/>
          <c:showSerName val="0"/>
          <c:showPercent val="0"/>
          <c:showBubbleSize val="0"/>
          <c:showLeaderLines val="0"/>
        </c:dLbls>
        <c:firstSliceAng val="0"/>
      </c:pieChart>
    </c:plotArea>
    <c:legend>
      <c:legendPos val="r"/>
      <c:layout>
        <c:manualLayout>
          <c:xMode val="edge"/>
          <c:yMode val="edge"/>
          <c:x val="0.7339839536043784"/>
          <c:y val="0.22538588188287487"/>
          <c:w val="0.18312676279585832"/>
          <c:h val="0.68077651710858977"/>
        </c:manualLayout>
      </c:layout>
      <c:overlay val="0"/>
      <c:spPr>
        <a:ln>
          <a:solidFill>
            <a:schemeClr val="accent1"/>
          </a:solidFill>
        </a:ln>
      </c:spPr>
      <c:txPr>
        <a:bodyPr/>
        <a:lstStyle/>
        <a:p>
          <a:pPr>
            <a:defRPr sz="1200"/>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Tables!$M$1:$P$1</c:f>
              <c:strCache>
                <c:ptCount val="1"/>
                <c:pt idx="0">
                  <c:v>Improperly Documented Arrivals 2013 air, land and marine modes </c:v>
                </c:pt>
              </c:strCache>
            </c:strRef>
          </c:tx>
          <c:dPt>
            <c:idx val="11"/>
            <c:bubble3D val="0"/>
            <c:spPr>
              <a:solidFill>
                <a:srgbClr val="F79646">
                  <a:lumMod val="60000"/>
                  <a:lumOff val="40000"/>
                </a:srgbClr>
              </a:solidFill>
            </c:spPr>
          </c:dPt>
          <c:dLbls>
            <c:txPr>
              <a:bodyPr/>
              <a:lstStyle/>
              <a:p>
                <a:pPr>
                  <a:defRPr sz="1400"/>
                </a:pPr>
                <a:endParaRPr lang="en-US"/>
              </a:p>
            </c:txPr>
            <c:dLblPos val="outEnd"/>
            <c:showLegendKey val="0"/>
            <c:showVal val="0"/>
            <c:showCatName val="0"/>
            <c:showSerName val="0"/>
            <c:showPercent val="1"/>
            <c:showBubbleSize val="0"/>
            <c:showLeaderLines val="0"/>
          </c:dLbls>
          <c:cat>
            <c:strRef>
              <c:f>Tables!$M$2:$M$13</c:f>
              <c:strCache>
                <c:ptCount val="12"/>
                <c:pt idx="0">
                  <c:v>China</c:v>
                </c:pt>
                <c:pt idx="1">
                  <c:v>Colombia</c:v>
                </c:pt>
                <c:pt idx="2">
                  <c:v>Pakistan</c:v>
                </c:pt>
                <c:pt idx="3">
                  <c:v>Burundi</c:v>
                </c:pt>
                <c:pt idx="4">
                  <c:v>Syria</c:v>
                </c:pt>
                <c:pt idx="5">
                  <c:v>India</c:v>
                </c:pt>
                <c:pt idx="6">
                  <c:v>Congo</c:v>
                </c:pt>
                <c:pt idx="7">
                  <c:v>Afghanistan</c:v>
                </c:pt>
                <c:pt idx="8">
                  <c:v>Eritrea</c:v>
                </c:pt>
                <c:pt idx="9">
                  <c:v>Sri Lanka</c:v>
                </c:pt>
                <c:pt idx="10">
                  <c:v>Iraq</c:v>
                </c:pt>
                <c:pt idx="11">
                  <c:v>Other</c:v>
                </c:pt>
              </c:strCache>
            </c:strRef>
          </c:cat>
          <c:val>
            <c:numRef>
              <c:f>Tables!$N$2:$N$13</c:f>
              <c:numCache>
                <c:formatCode>General</c:formatCode>
                <c:ptCount val="12"/>
                <c:pt idx="0">
                  <c:v>988</c:v>
                </c:pt>
                <c:pt idx="1">
                  <c:v>456</c:v>
                </c:pt>
                <c:pt idx="2">
                  <c:v>272</c:v>
                </c:pt>
                <c:pt idx="3">
                  <c:v>179</c:v>
                </c:pt>
                <c:pt idx="4">
                  <c:v>170</c:v>
                </c:pt>
                <c:pt idx="5">
                  <c:v>157</c:v>
                </c:pt>
                <c:pt idx="6">
                  <c:v>124</c:v>
                </c:pt>
                <c:pt idx="7">
                  <c:v>133</c:v>
                </c:pt>
                <c:pt idx="8">
                  <c:v>108</c:v>
                </c:pt>
                <c:pt idx="9">
                  <c:v>123</c:v>
                </c:pt>
                <c:pt idx="10">
                  <c:v>112</c:v>
                </c:pt>
                <c:pt idx="11">
                  <c:v>2150</c:v>
                </c:pt>
              </c:numCache>
            </c:numRef>
          </c:val>
        </c:ser>
        <c:dLbls>
          <c:showLegendKey val="0"/>
          <c:showVal val="0"/>
          <c:showCatName val="0"/>
          <c:showSerName val="0"/>
          <c:showPercent val="0"/>
          <c:showBubbleSize val="0"/>
          <c:showLeaderLines val="0"/>
        </c:dLbls>
        <c:firstSliceAng val="0"/>
      </c:pieChart>
    </c:plotArea>
    <c:legend>
      <c:legendPos val="r"/>
      <c:layout>
        <c:manualLayout>
          <c:xMode val="edge"/>
          <c:yMode val="edge"/>
          <c:x val="0.7339839536043784"/>
          <c:y val="0.12997303578290934"/>
          <c:w val="0.21252158629547982"/>
          <c:h val="0.77618948532130294"/>
        </c:manualLayout>
      </c:layout>
      <c:overlay val="0"/>
      <c:spPr>
        <a:ln>
          <a:solidFill>
            <a:schemeClr val="accent1"/>
          </a:solidFill>
        </a:ln>
      </c:spPr>
      <c:txPr>
        <a:bodyPr/>
        <a:lstStyle/>
        <a:p>
          <a:pPr>
            <a:defRPr sz="1600"/>
          </a:pPr>
          <a:endParaRPr lang="en-US"/>
        </a:p>
      </c:txPr>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4980"/>
          </a:xfrm>
          <a:prstGeom prst="rect">
            <a:avLst/>
          </a:prstGeom>
        </p:spPr>
        <p:txBody>
          <a:bodyPr vert="horz" lIns="92830" tIns="46415" rIns="92830" bIns="46415" rtlCol="0"/>
          <a:lstStyle>
            <a:lvl1pPr algn="l">
              <a:defRPr sz="1200"/>
            </a:lvl1pPr>
          </a:lstStyle>
          <a:p>
            <a:pPr>
              <a:defRPr/>
            </a:pPr>
            <a:endParaRPr lang="en-CA"/>
          </a:p>
        </p:txBody>
      </p:sp>
      <p:sp>
        <p:nvSpPr>
          <p:cNvPr id="3" name="Date Placeholder 2"/>
          <p:cNvSpPr>
            <a:spLocks noGrp="1"/>
          </p:cNvSpPr>
          <p:nvPr>
            <p:ph type="dt" idx="1"/>
          </p:nvPr>
        </p:nvSpPr>
        <p:spPr>
          <a:xfrm>
            <a:off x="3970339" y="1"/>
            <a:ext cx="3038475" cy="464980"/>
          </a:xfrm>
          <a:prstGeom prst="rect">
            <a:avLst/>
          </a:prstGeom>
        </p:spPr>
        <p:txBody>
          <a:bodyPr vert="horz" lIns="92830" tIns="46415" rIns="92830" bIns="46415" rtlCol="0"/>
          <a:lstStyle>
            <a:lvl1pPr algn="r">
              <a:defRPr sz="1200"/>
            </a:lvl1pPr>
          </a:lstStyle>
          <a:p>
            <a:pPr>
              <a:defRPr/>
            </a:pPr>
            <a:fld id="{27E5799D-E5E7-4887-93F7-E4F9822C9B43}" type="datetimeFigureOut">
              <a:rPr lang="en-CA"/>
              <a:pPr>
                <a:defRPr/>
              </a:pPr>
              <a:t>25/11/2014</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pPr lvl="0"/>
            <a:endParaRPr lang="en-CA" noProof="0" smtClean="0"/>
          </a:p>
        </p:txBody>
      </p:sp>
      <p:sp>
        <p:nvSpPr>
          <p:cNvPr id="5" name="Notes Placeholder 4"/>
          <p:cNvSpPr>
            <a:spLocks noGrp="1"/>
          </p:cNvSpPr>
          <p:nvPr>
            <p:ph type="body" sz="quarter" idx="3"/>
          </p:nvPr>
        </p:nvSpPr>
        <p:spPr>
          <a:xfrm>
            <a:off x="701675" y="4416510"/>
            <a:ext cx="5607050" cy="4183220"/>
          </a:xfrm>
          <a:prstGeom prst="rect">
            <a:avLst/>
          </a:prstGeom>
        </p:spPr>
        <p:txBody>
          <a:bodyPr vert="horz" lIns="92830" tIns="46415" rIns="92830" bIns="4641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1" y="8829823"/>
            <a:ext cx="3038475" cy="464980"/>
          </a:xfrm>
          <a:prstGeom prst="rect">
            <a:avLst/>
          </a:prstGeom>
        </p:spPr>
        <p:txBody>
          <a:bodyPr vert="horz" lIns="92830" tIns="46415" rIns="92830" bIns="46415" rtlCol="0" anchor="b"/>
          <a:lstStyle>
            <a:lvl1pPr algn="l">
              <a:defRPr sz="1200"/>
            </a:lvl1pPr>
          </a:lstStyle>
          <a:p>
            <a:pPr>
              <a:defRPr/>
            </a:pPr>
            <a:endParaRPr lang="en-CA"/>
          </a:p>
        </p:txBody>
      </p:sp>
      <p:sp>
        <p:nvSpPr>
          <p:cNvPr id="7" name="Slide Number Placeholder 6"/>
          <p:cNvSpPr>
            <a:spLocks noGrp="1"/>
          </p:cNvSpPr>
          <p:nvPr>
            <p:ph type="sldNum" sz="quarter" idx="5"/>
          </p:nvPr>
        </p:nvSpPr>
        <p:spPr>
          <a:xfrm>
            <a:off x="3970339" y="8829823"/>
            <a:ext cx="3038475" cy="464980"/>
          </a:xfrm>
          <a:prstGeom prst="rect">
            <a:avLst/>
          </a:prstGeom>
        </p:spPr>
        <p:txBody>
          <a:bodyPr vert="horz" lIns="92830" tIns="46415" rIns="92830" bIns="46415" rtlCol="0" anchor="b"/>
          <a:lstStyle>
            <a:lvl1pPr algn="r">
              <a:defRPr sz="1200"/>
            </a:lvl1pPr>
          </a:lstStyle>
          <a:p>
            <a:pPr>
              <a:defRPr/>
            </a:pPr>
            <a:fld id="{FC9655AF-608B-481E-A193-E605DF45665A}" type="slidenum">
              <a:rPr lang="en-CA"/>
              <a:pPr>
                <a:defRPr/>
              </a:pPr>
              <a:t>‹#›</a:t>
            </a:fld>
            <a:endParaRPr lang="en-CA"/>
          </a:p>
        </p:txBody>
      </p:sp>
    </p:spTree>
    <p:extLst>
      <p:ext uri="{BB962C8B-B14F-4D97-AF65-F5344CB8AC3E}">
        <p14:creationId xmlns:p14="http://schemas.microsoft.com/office/powerpoint/2010/main" val="25221949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C9655AF-608B-481E-A193-E605DF45665A}" type="slidenum">
              <a:rPr lang="en-CA" smtClean="0"/>
              <a:pPr>
                <a:defRPr/>
              </a:pPr>
              <a:t>1</a:t>
            </a:fld>
            <a:endParaRPr lang="en-CA"/>
          </a:p>
        </p:txBody>
      </p:sp>
    </p:spTree>
    <p:extLst>
      <p:ext uri="{BB962C8B-B14F-4D97-AF65-F5344CB8AC3E}">
        <p14:creationId xmlns:p14="http://schemas.microsoft.com/office/powerpoint/2010/main" val="1842377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smtClean="0"/>
          </a:p>
        </p:txBody>
      </p:sp>
      <p:sp>
        <p:nvSpPr>
          <p:cNvPr id="159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6B4CA865-5F74-40EC-9640-BD18DA9A4A13}" type="slidenum">
              <a:rPr lang="en-US" smtClean="0">
                <a:solidFill>
                  <a:srgbClr val="000000"/>
                </a:solidFill>
              </a:rPr>
              <a:pPr eaLnBrk="1" hangingPunct="1"/>
              <a:t>10</a:t>
            </a:fld>
            <a:endParaRPr 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effectLst/>
            </a:endParaRPr>
          </a:p>
        </p:txBody>
      </p:sp>
      <p:sp>
        <p:nvSpPr>
          <p:cNvPr id="4" name="Slide Number Placeholder 3"/>
          <p:cNvSpPr>
            <a:spLocks noGrp="1"/>
          </p:cNvSpPr>
          <p:nvPr>
            <p:ph type="sldNum" sz="quarter" idx="10"/>
          </p:nvPr>
        </p:nvSpPr>
        <p:spPr/>
        <p:txBody>
          <a:bodyPr/>
          <a:lstStyle/>
          <a:p>
            <a:pPr>
              <a:defRPr/>
            </a:pPr>
            <a:fld id="{FC9655AF-608B-481E-A193-E605DF45665A}" type="slidenum">
              <a:rPr lang="en-CA" smtClean="0"/>
              <a:pPr>
                <a:defRPr/>
              </a:pPr>
              <a:t>2</a:t>
            </a:fld>
            <a:endParaRPr lang="en-CA"/>
          </a:p>
        </p:txBody>
      </p:sp>
    </p:spTree>
    <p:extLst>
      <p:ext uri="{BB962C8B-B14F-4D97-AF65-F5344CB8AC3E}">
        <p14:creationId xmlns:p14="http://schemas.microsoft.com/office/powerpoint/2010/main" val="206291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4243" indent="-290093" eaLnBrk="0" hangingPunct="0">
              <a:defRPr>
                <a:solidFill>
                  <a:schemeClr val="tx1"/>
                </a:solidFill>
                <a:latin typeface="Arial" charset="0"/>
                <a:cs typeface="Arial" charset="0"/>
              </a:defRPr>
            </a:lvl2pPr>
            <a:lvl3pPr marL="1160374" indent="-232075" eaLnBrk="0" hangingPunct="0">
              <a:defRPr>
                <a:solidFill>
                  <a:schemeClr val="tx1"/>
                </a:solidFill>
                <a:latin typeface="Arial" charset="0"/>
                <a:cs typeface="Arial" charset="0"/>
              </a:defRPr>
            </a:lvl3pPr>
            <a:lvl4pPr marL="1624523" indent="-232075" eaLnBrk="0" hangingPunct="0">
              <a:defRPr>
                <a:solidFill>
                  <a:schemeClr val="tx1"/>
                </a:solidFill>
                <a:latin typeface="Arial" charset="0"/>
                <a:cs typeface="Arial" charset="0"/>
              </a:defRPr>
            </a:lvl4pPr>
            <a:lvl5pPr marL="2088672" indent="-232075" eaLnBrk="0" hangingPunct="0">
              <a:defRPr>
                <a:solidFill>
                  <a:schemeClr val="tx1"/>
                </a:solidFill>
                <a:latin typeface="Arial" charset="0"/>
                <a:cs typeface="Arial" charset="0"/>
              </a:defRPr>
            </a:lvl5pPr>
            <a:lvl6pPr marL="2552822" indent="-232075" defTabSz="464149" eaLnBrk="0" fontAlgn="base" hangingPunct="0">
              <a:spcBef>
                <a:spcPct val="0"/>
              </a:spcBef>
              <a:spcAft>
                <a:spcPct val="0"/>
              </a:spcAft>
              <a:defRPr>
                <a:solidFill>
                  <a:schemeClr val="tx1"/>
                </a:solidFill>
                <a:latin typeface="Arial" charset="0"/>
                <a:cs typeface="Arial" charset="0"/>
              </a:defRPr>
            </a:lvl6pPr>
            <a:lvl7pPr marL="3016971" indent="-232075" defTabSz="464149" eaLnBrk="0" fontAlgn="base" hangingPunct="0">
              <a:spcBef>
                <a:spcPct val="0"/>
              </a:spcBef>
              <a:spcAft>
                <a:spcPct val="0"/>
              </a:spcAft>
              <a:defRPr>
                <a:solidFill>
                  <a:schemeClr val="tx1"/>
                </a:solidFill>
                <a:latin typeface="Arial" charset="0"/>
                <a:cs typeface="Arial" charset="0"/>
              </a:defRPr>
            </a:lvl7pPr>
            <a:lvl8pPr marL="3481121" indent="-232075" defTabSz="464149" eaLnBrk="0" fontAlgn="base" hangingPunct="0">
              <a:spcBef>
                <a:spcPct val="0"/>
              </a:spcBef>
              <a:spcAft>
                <a:spcPct val="0"/>
              </a:spcAft>
              <a:defRPr>
                <a:solidFill>
                  <a:schemeClr val="tx1"/>
                </a:solidFill>
                <a:latin typeface="Arial" charset="0"/>
                <a:cs typeface="Arial" charset="0"/>
              </a:defRPr>
            </a:lvl8pPr>
            <a:lvl9pPr marL="3945270" indent="-232075" defTabSz="464149" eaLnBrk="0" fontAlgn="base" hangingPunct="0">
              <a:spcBef>
                <a:spcPct val="0"/>
              </a:spcBef>
              <a:spcAft>
                <a:spcPct val="0"/>
              </a:spcAft>
              <a:defRPr>
                <a:solidFill>
                  <a:schemeClr val="tx1"/>
                </a:solidFill>
                <a:latin typeface="Arial" charset="0"/>
                <a:cs typeface="Arial" charset="0"/>
              </a:defRPr>
            </a:lvl9pPr>
          </a:lstStyle>
          <a:p>
            <a:pPr eaLnBrk="1" hangingPunct="1"/>
            <a:fld id="{3367DC36-E478-4FE8-9C54-93F132129B1A}" type="slidenum">
              <a:rPr lang="en-US" altLang="en-US">
                <a:solidFill>
                  <a:srgbClr val="000000"/>
                </a:solidFill>
              </a:rPr>
              <a:pPr eaLnBrk="1" hangingPunct="1"/>
              <a:t>3</a:t>
            </a:fld>
            <a:endParaRPr lang="en-US" altLang="en-US">
              <a:solidFill>
                <a:srgbClr val="000000"/>
              </a:solidFill>
            </a:endParaRPr>
          </a:p>
        </p:txBody>
      </p:sp>
      <p:sp>
        <p:nvSpPr>
          <p:cNvPr id="2416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1668" name="Rectangle 3"/>
          <p:cNvSpPr>
            <a:spLocks noGrp="1" noChangeArrowheads="1"/>
          </p:cNvSpPr>
          <p:nvPr>
            <p:ph type="body" idx="1"/>
          </p:nvPr>
        </p:nvSpPr>
        <p:spPr bwMode="auto">
          <a:xfrm>
            <a:off x="616918" y="4405844"/>
            <a:ext cx="5607050" cy="469618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ts val="0"/>
              </a:spcBef>
              <a:buFont typeface="Arial" panose="020B0604020202020204" pitchFamily="34" charset="0"/>
              <a:buChar char="•"/>
            </a:pPr>
            <a:endParaRPr lang="en-CA" altLang="en-US" sz="900" dirty="0"/>
          </a:p>
          <a:p>
            <a:pPr marL="171450" lvl="0" indent="-171450" eaLnBrk="0" fontAlgn="base" hangingPunct="0">
              <a:buFont typeface="Arial" panose="020B0604020202020204" pitchFamily="34" charset="0"/>
              <a:buChar char="•"/>
            </a:pPr>
            <a:endParaRPr lang="en-CA" sz="900" kern="1200" dirty="0" smtClean="0">
              <a:solidFill>
                <a:schemeClr val="tx1"/>
              </a:solidFill>
              <a:effectLst/>
            </a:endParaRPr>
          </a:p>
          <a:p>
            <a:pPr marL="171450" lvl="0" indent="-171450" eaLnBrk="0" fontAlgn="base" hangingPunct="0">
              <a:buFont typeface="Arial" panose="020B0604020202020204" pitchFamily="34" charset="0"/>
              <a:buChar char="•"/>
            </a:pPr>
            <a:endParaRPr lang="en-CA" sz="900" dirty="0"/>
          </a:p>
          <a:p>
            <a:pPr marL="171450" lvl="0" indent="-171450" eaLnBrk="0" fontAlgn="base" hangingPunct="0">
              <a:buFont typeface="Arial" panose="020B0604020202020204" pitchFamily="34" charset="0"/>
              <a:buChar char="•"/>
            </a:pPr>
            <a:endParaRPr lang="en-CA" sz="900" kern="1200" dirty="0" smtClean="0">
              <a:solidFill>
                <a:schemeClr val="tx1"/>
              </a:solidFill>
              <a:effectLst/>
            </a:endParaRPr>
          </a:p>
          <a:p>
            <a:pPr marL="171450" lvl="0" indent="-171450" eaLnBrk="0" hangingPunct="0">
              <a:buFont typeface="Arial" panose="020B0604020202020204" pitchFamily="34" charset="0"/>
              <a:buChar char="•"/>
            </a:pPr>
            <a:endParaRPr lang="en-CA" sz="1200" kern="1200" dirty="0" smtClean="0">
              <a:solidFill>
                <a:schemeClr val="tx1"/>
              </a:solidFill>
              <a:effectLst/>
              <a:latin typeface="+mn-lt"/>
              <a:ea typeface="+mn-ea"/>
              <a:cs typeface="+mn-cs"/>
            </a:endParaRPr>
          </a:p>
          <a:p>
            <a:pPr marL="171450" lvl="0" indent="-171450" eaLnBrk="0" hangingPunct="0">
              <a:buFont typeface="Arial" panose="020B0604020202020204" pitchFamily="34" charset="0"/>
              <a:buChar char="•"/>
            </a:pPr>
            <a:endParaRPr lang="en-CA" sz="1200" kern="1200" dirty="0" smtClean="0">
              <a:solidFill>
                <a:schemeClr val="tx1"/>
              </a:solidFill>
              <a:effectLst/>
              <a:latin typeface="+mn-lt"/>
              <a:ea typeface="+mn-ea"/>
              <a:cs typeface="+mn-cs"/>
            </a:endParaRPr>
          </a:p>
          <a:p>
            <a:pPr eaLnBrk="1" hangingPunct="1"/>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509"/>
            <a:ext cx="5607050" cy="4878293"/>
          </a:xfrm>
        </p:spPr>
        <p:txBody>
          <a:bodyPr/>
          <a:lstStyle/>
          <a:p>
            <a:endParaRPr lang="en-CA" dirty="0"/>
          </a:p>
        </p:txBody>
      </p:sp>
      <p:sp>
        <p:nvSpPr>
          <p:cNvPr id="4" name="Slide Number Placeholder 3"/>
          <p:cNvSpPr>
            <a:spLocks noGrp="1"/>
          </p:cNvSpPr>
          <p:nvPr>
            <p:ph type="sldNum" sz="quarter" idx="10"/>
          </p:nvPr>
        </p:nvSpPr>
        <p:spPr/>
        <p:txBody>
          <a:bodyPr/>
          <a:lstStyle/>
          <a:p>
            <a:pPr>
              <a:defRPr/>
            </a:pPr>
            <a:fld id="{FC9655AF-608B-481E-A193-E605DF45665A}" type="slidenum">
              <a:rPr lang="en-CA" smtClean="0"/>
              <a:pPr>
                <a:defRPr/>
              </a:pPr>
              <a:t>4</a:t>
            </a:fld>
            <a:endParaRPr lang="en-CA" dirty="0"/>
          </a:p>
        </p:txBody>
      </p:sp>
    </p:spTree>
    <p:extLst>
      <p:ext uri="{BB962C8B-B14F-4D97-AF65-F5344CB8AC3E}">
        <p14:creationId xmlns:p14="http://schemas.microsoft.com/office/powerpoint/2010/main" val="1276520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0C43E3CA-CD10-4615-9BED-B3ED706EA0B0}" type="slidenum">
              <a:rPr lang="en-US" altLang="en-US" smtClean="0">
                <a:solidFill>
                  <a:srgbClr val="000000"/>
                </a:solidFill>
              </a:rPr>
              <a:pPr eaLnBrk="1" hangingPunct="1"/>
              <a:t>5</a:t>
            </a:fld>
            <a:endParaRPr lang="en-US" altLang="en-US" smtClean="0">
              <a:solidFill>
                <a:srgbClr val="000000"/>
              </a:solidFill>
            </a:endParaRPr>
          </a:p>
        </p:txBody>
      </p:sp>
      <p:sp>
        <p:nvSpPr>
          <p:cNvPr id="1495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endParaRPr lang="en-CA" sz="1200" kern="1200" dirty="0" smtClean="0">
              <a:solidFill>
                <a:schemeClr val="tx1"/>
              </a:solidFill>
              <a:effectLst/>
              <a:latin typeface="+mn-lt"/>
              <a:ea typeface="+mn-ea"/>
              <a:cs typeface="+mn-cs"/>
            </a:endParaRPr>
          </a:p>
          <a:p>
            <a:pPr lvl="0" eaLnBrk="0" fontAlgn="base" hangingPunct="0"/>
            <a:endParaRPr lang="en-CA" dirty="0" smtClean="0">
              <a:effectLst/>
            </a:endParaRPr>
          </a:p>
          <a:p>
            <a:pPr eaLnBrk="1" hangingPunct="1">
              <a:spcBef>
                <a:spcPct val="0"/>
              </a:spcBef>
            </a:pPr>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FF96ABE2-BFE1-4CAE-88D8-210BE2AAFC5E}" type="slidenum">
              <a:rPr lang="en-US" smtClean="0">
                <a:solidFill>
                  <a:srgbClr val="000000"/>
                </a:solidFill>
              </a:rPr>
              <a:pPr eaLnBrk="1" hangingPunct="1"/>
              <a:t>6</a:t>
            </a:fld>
            <a:endParaRPr lang="en-US" smtClean="0">
              <a:solidFill>
                <a:srgbClr val="000000"/>
              </a:solidFill>
            </a:endParaRPr>
          </a:p>
        </p:txBody>
      </p:sp>
      <p:sp>
        <p:nvSpPr>
          <p:cNvPr id="1515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6" name="Rectangle 3"/>
          <p:cNvSpPr>
            <a:spLocks noGrp="1" noChangeArrowheads="1"/>
          </p:cNvSpPr>
          <p:nvPr>
            <p:ph type="body" idx="1"/>
          </p:nvPr>
        </p:nvSpPr>
        <p:spPr bwMode="auto">
          <a:xfrm>
            <a:off x="701675" y="4416510"/>
            <a:ext cx="5607050" cy="462417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z="100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dirty="0" smtClean="0"/>
          </a:p>
        </p:txBody>
      </p:sp>
      <p:sp>
        <p:nvSpPr>
          <p:cNvPr id="154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2B89767-7052-43E8-B45B-DBD60A5DF0C0}" type="slidenum">
              <a:rPr lang="en-CA" smtClean="0">
                <a:solidFill>
                  <a:srgbClr val="000000"/>
                </a:solidFill>
              </a:rPr>
              <a:pPr eaLnBrk="1" hangingPunct="1"/>
              <a:t>7</a:t>
            </a:fld>
            <a:endParaRPr lang="en-CA"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dirty="0" smtClean="0"/>
          </a:p>
        </p:txBody>
      </p:sp>
      <p:sp>
        <p:nvSpPr>
          <p:cNvPr id="156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8064620A-D8F2-4D96-A235-C394F9FBE95B}" type="slidenum">
              <a:rPr lang="en-CA" smtClean="0">
                <a:solidFill>
                  <a:srgbClr val="000000"/>
                </a:solidFill>
              </a:rPr>
              <a:pPr eaLnBrk="1" hangingPunct="1"/>
              <a:t>8</a:t>
            </a:fld>
            <a:endParaRPr lang="en-CA"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xfrm>
            <a:off x="701675" y="4416510"/>
            <a:ext cx="5607050" cy="4552170"/>
          </a:xfrm>
          <a:noFill/>
        </p:spPr>
        <p:txBody>
          <a:bodyPr/>
          <a:lstStyle/>
          <a:p>
            <a:endParaRPr lang="en-CA" altLang="en-US" sz="1100" dirty="0" smtClean="0"/>
          </a:p>
        </p:txBody>
      </p:sp>
      <p:sp>
        <p:nvSpPr>
          <p:cNvPr id="3994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2214886-6152-412F-AF85-124F581801E1}" type="slidenum">
              <a:rPr lang="en-US" altLang="en-US" smtClean="0"/>
              <a:pPr eaLnBrk="1" hangingPunct="1">
                <a:spcBef>
                  <a:spcPct val="0"/>
                </a:spcBef>
              </a:pPr>
              <a:t>9</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71450" y="12700"/>
            <a:ext cx="8858250" cy="684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4678363" cy="1470025"/>
          </a:xfrm>
        </p:spPr>
        <p:txBody>
          <a:bodyPr/>
          <a:lstStyle>
            <a:lvl1pPr algn="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4608512" cy="1752600"/>
          </a:xfrm>
        </p:spPr>
        <p:txBody>
          <a:bodyPr/>
          <a:lstStyle>
            <a:lvl1pPr marL="0" indent="0">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5"/>
          <p:cNvSpPr>
            <a:spLocks noGrp="1" noChangeArrowheads="1"/>
          </p:cNvSpPr>
          <p:nvPr>
            <p:ph type="ftr" sz="quarter" idx="11"/>
          </p:nvPr>
        </p:nvSpPr>
        <p:spPr>
          <a:xfrm>
            <a:off x="3124200" y="6245225"/>
            <a:ext cx="2895600" cy="476250"/>
          </a:xfrm>
        </p:spPr>
        <p:txBody>
          <a:bodyPr/>
          <a:lstStyle>
            <a:lvl1pPr defTabSz="457200" fontAlgn="auto">
              <a:spcBef>
                <a:spcPts val="0"/>
              </a:spcBef>
              <a:spcAft>
                <a:spcPts val="0"/>
              </a:spcAft>
              <a:defRPr>
                <a:cs typeface="Arial" charset="0"/>
              </a:defRPr>
            </a:lvl1pPr>
          </a:lstStyle>
          <a:p>
            <a:pPr>
              <a:defRPr/>
            </a:pPr>
            <a:endParaRPr lang="en-US"/>
          </a:p>
        </p:txBody>
      </p:sp>
      <p:sp>
        <p:nvSpPr>
          <p:cNvPr id="7" name="Rectangle 6"/>
          <p:cNvSpPr>
            <a:spLocks noGrp="1" noChangeArrowheads="1"/>
          </p:cNvSpPr>
          <p:nvPr>
            <p:ph type="sldNum" sz="quarter" idx="12"/>
          </p:nvPr>
        </p:nvSpPr>
        <p:spPr>
          <a:xfrm>
            <a:off x="6553200" y="6245225"/>
            <a:ext cx="2133600" cy="476250"/>
          </a:xfrm>
        </p:spPr>
        <p:txBody>
          <a:bodyPr/>
          <a:lstStyle>
            <a:lvl1pPr defTabSz="457200" fontAlgn="auto">
              <a:spcBef>
                <a:spcPts val="0"/>
              </a:spcBef>
              <a:spcAft>
                <a:spcPts val="0"/>
              </a:spcAft>
              <a:defRPr>
                <a:cs typeface="Arial" charset="0"/>
              </a:defRPr>
            </a:lvl1pPr>
          </a:lstStyle>
          <a:p>
            <a:pPr>
              <a:defRPr/>
            </a:pPr>
            <a:fld id="{76E5EE44-910C-4A9D-AB58-278AD7CD8FED}" type="slidenum">
              <a:rPr lang="en-US"/>
              <a:pPr>
                <a:defRPr/>
              </a:pPr>
              <a:t>‹#›</a:t>
            </a:fld>
            <a:endParaRPr lang="en-US"/>
          </a:p>
        </p:txBody>
      </p:sp>
    </p:spTree>
    <p:extLst>
      <p:ext uri="{BB962C8B-B14F-4D97-AF65-F5344CB8AC3E}">
        <p14:creationId xmlns:p14="http://schemas.microsoft.com/office/powerpoint/2010/main" val="3252304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7E83BEB3-1EBB-4E57-B10A-0A17A877035D}" type="slidenum">
              <a:rPr lang="en-US"/>
              <a:pPr>
                <a:defRPr/>
              </a:pPr>
              <a:t>‹#›</a:t>
            </a:fld>
            <a:endParaRPr lang="en-US"/>
          </a:p>
        </p:txBody>
      </p:sp>
    </p:spTree>
    <p:extLst>
      <p:ext uri="{BB962C8B-B14F-4D97-AF65-F5344CB8AC3E}">
        <p14:creationId xmlns:p14="http://schemas.microsoft.com/office/powerpoint/2010/main" val="3985743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EC60B4A6-7AEB-42F1-8FE6-ED18B970EFBA}" type="slidenum">
              <a:rPr lang="en-US"/>
              <a:pPr>
                <a:defRPr/>
              </a:pPr>
              <a:t>‹#›</a:t>
            </a:fld>
            <a:endParaRPr lang="en-US"/>
          </a:p>
        </p:txBody>
      </p:sp>
    </p:spTree>
    <p:extLst>
      <p:ext uri="{BB962C8B-B14F-4D97-AF65-F5344CB8AC3E}">
        <p14:creationId xmlns:p14="http://schemas.microsoft.com/office/powerpoint/2010/main" val="245243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8" descr="PP Screen Cover Page-e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65100" y="12700"/>
            <a:ext cx="8799513" cy="680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4678363" cy="1470025"/>
          </a:xfrm>
        </p:spPr>
        <p:txBody>
          <a:bodyPr/>
          <a:lstStyle>
            <a:lvl1pPr algn="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4608512" cy="1752600"/>
          </a:xfrm>
        </p:spPr>
        <p:txBody>
          <a:bodyPr/>
          <a:lstStyle>
            <a:lvl1pPr marL="0" indent="0">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defTabSz="457200">
              <a:defRPr>
                <a:cs typeface="Arial" charset="0"/>
              </a:defRPr>
            </a:lvl1pPr>
          </a:lstStyle>
          <a:p>
            <a:pPr>
              <a:defRPr/>
            </a:pPr>
            <a:endParaRPr lang="en-US"/>
          </a:p>
        </p:txBody>
      </p:sp>
      <p:sp>
        <p:nvSpPr>
          <p:cNvPr id="6" name="Rectangle 5"/>
          <p:cNvSpPr>
            <a:spLocks noGrp="1" noChangeArrowheads="1"/>
          </p:cNvSpPr>
          <p:nvPr>
            <p:ph type="ftr" sz="quarter" idx="11"/>
          </p:nvPr>
        </p:nvSpPr>
        <p:spPr>
          <a:xfrm>
            <a:off x="3124200" y="6245225"/>
            <a:ext cx="2895600" cy="476250"/>
          </a:xfrm>
        </p:spPr>
        <p:txBody>
          <a:bodyPr/>
          <a:lstStyle>
            <a:lvl1pPr defTabSz="457200">
              <a:defRPr>
                <a:cs typeface="Arial" charset="0"/>
              </a:defRPr>
            </a:lvl1pPr>
          </a:lstStyle>
          <a:p>
            <a:pPr>
              <a:defRPr/>
            </a:pPr>
            <a:endParaRPr lang="en-US"/>
          </a:p>
        </p:txBody>
      </p:sp>
      <p:sp>
        <p:nvSpPr>
          <p:cNvPr id="7" name="Rectangle 6"/>
          <p:cNvSpPr>
            <a:spLocks noGrp="1" noChangeArrowheads="1"/>
          </p:cNvSpPr>
          <p:nvPr>
            <p:ph type="sldNum" sz="quarter" idx="12"/>
          </p:nvPr>
        </p:nvSpPr>
        <p:spPr>
          <a:xfrm>
            <a:off x="6553200" y="6245225"/>
            <a:ext cx="2133600" cy="476250"/>
          </a:xfrm>
        </p:spPr>
        <p:txBody>
          <a:bodyPr/>
          <a:lstStyle>
            <a:lvl1pPr defTabSz="457200">
              <a:defRPr>
                <a:cs typeface="Arial" charset="0"/>
              </a:defRPr>
            </a:lvl1pPr>
          </a:lstStyle>
          <a:p>
            <a:pPr>
              <a:defRPr/>
            </a:pPr>
            <a:fld id="{081909CB-3D61-4C19-BF91-0C37B26B2223}" type="slidenum">
              <a:rPr lang="en-US"/>
              <a:pPr>
                <a:defRPr/>
              </a:pPr>
              <a:t>‹#›</a:t>
            </a:fld>
            <a:endParaRPr lang="en-US"/>
          </a:p>
        </p:txBody>
      </p:sp>
    </p:spTree>
    <p:extLst>
      <p:ext uri="{BB962C8B-B14F-4D97-AF65-F5344CB8AC3E}">
        <p14:creationId xmlns:p14="http://schemas.microsoft.com/office/powerpoint/2010/main" val="1680749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B2FCAB0E-53BA-49EC-8302-6BD33AC14D3F}" type="slidenum">
              <a:rPr lang="en-US"/>
              <a:pPr>
                <a:defRPr/>
              </a:pPr>
              <a:t>‹#›</a:t>
            </a:fld>
            <a:endParaRPr lang="en-US"/>
          </a:p>
        </p:txBody>
      </p:sp>
    </p:spTree>
    <p:extLst>
      <p:ext uri="{BB962C8B-B14F-4D97-AF65-F5344CB8AC3E}">
        <p14:creationId xmlns:p14="http://schemas.microsoft.com/office/powerpoint/2010/main" val="3419181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73E6D411-E807-4F79-8BB6-F48721628CEB}" type="slidenum">
              <a:rPr lang="en-US"/>
              <a:pPr>
                <a:defRPr/>
              </a:pPr>
              <a:t>‹#›</a:t>
            </a:fld>
            <a:endParaRPr lang="en-US"/>
          </a:p>
        </p:txBody>
      </p:sp>
    </p:spTree>
    <p:extLst>
      <p:ext uri="{BB962C8B-B14F-4D97-AF65-F5344CB8AC3E}">
        <p14:creationId xmlns:p14="http://schemas.microsoft.com/office/powerpoint/2010/main" val="3831875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A06E22B2-188C-4433-A3A1-9D2DDD6CB7A1}" type="slidenum">
              <a:rPr lang="en-US"/>
              <a:pPr>
                <a:defRPr/>
              </a:pPr>
              <a:t>‹#›</a:t>
            </a:fld>
            <a:endParaRPr lang="en-US"/>
          </a:p>
        </p:txBody>
      </p:sp>
    </p:spTree>
    <p:extLst>
      <p:ext uri="{BB962C8B-B14F-4D97-AF65-F5344CB8AC3E}">
        <p14:creationId xmlns:p14="http://schemas.microsoft.com/office/powerpoint/2010/main" val="1003713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defTabSz="457200">
              <a:defRPr>
                <a:cs typeface="Arial" charset="0"/>
              </a:defRPr>
            </a:lvl1pPr>
          </a:lstStyle>
          <a:p>
            <a:pPr>
              <a:defRPr/>
            </a:pPr>
            <a:fld id="{B5838E32-573D-44B6-8F57-9BF82ED7EFC0}" type="slidenum">
              <a:rPr lang="en-US"/>
              <a:pPr>
                <a:defRPr/>
              </a:pPr>
              <a:t>‹#›</a:t>
            </a:fld>
            <a:endParaRPr lang="en-US"/>
          </a:p>
        </p:txBody>
      </p:sp>
    </p:spTree>
    <p:extLst>
      <p:ext uri="{BB962C8B-B14F-4D97-AF65-F5344CB8AC3E}">
        <p14:creationId xmlns:p14="http://schemas.microsoft.com/office/powerpoint/2010/main" val="30385623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defTabSz="457200">
              <a:defRPr>
                <a:cs typeface="Arial" charset="0"/>
              </a:defRPr>
            </a:lvl1pPr>
          </a:lstStyle>
          <a:p>
            <a:pPr>
              <a:defRPr/>
            </a:pPr>
            <a:fld id="{B7DE63F6-7054-428C-A1D2-8963C3D823E0}" type="slidenum">
              <a:rPr lang="en-US"/>
              <a:pPr>
                <a:defRPr/>
              </a:pPr>
              <a:t>‹#›</a:t>
            </a:fld>
            <a:endParaRPr lang="en-US"/>
          </a:p>
        </p:txBody>
      </p:sp>
    </p:spTree>
    <p:extLst>
      <p:ext uri="{BB962C8B-B14F-4D97-AF65-F5344CB8AC3E}">
        <p14:creationId xmlns:p14="http://schemas.microsoft.com/office/powerpoint/2010/main" val="30611207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defTabSz="457200">
              <a:defRPr>
                <a:cs typeface="Arial" charset="0"/>
              </a:defRPr>
            </a:lvl1pPr>
          </a:lstStyle>
          <a:p>
            <a:pPr>
              <a:defRPr/>
            </a:pPr>
            <a:fld id="{4576A771-B2F9-4FC9-8A45-B836E1459622}" type="slidenum">
              <a:rPr lang="en-US"/>
              <a:pPr>
                <a:defRPr/>
              </a:pPr>
              <a:t>‹#›</a:t>
            </a:fld>
            <a:endParaRPr lang="en-US"/>
          </a:p>
        </p:txBody>
      </p:sp>
    </p:spTree>
    <p:extLst>
      <p:ext uri="{BB962C8B-B14F-4D97-AF65-F5344CB8AC3E}">
        <p14:creationId xmlns:p14="http://schemas.microsoft.com/office/powerpoint/2010/main" val="33602407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5A7A9F6B-834B-4537-8D19-6FC7E03C0AE9}" type="slidenum">
              <a:rPr lang="en-US"/>
              <a:pPr>
                <a:defRPr/>
              </a:pPr>
              <a:t>‹#›</a:t>
            </a:fld>
            <a:endParaRPr lang="en-US"/>
          </a:p>
        </p:txBody>
      </p:sp>
    </p:spTree>
    <p:extLst>
      <p:ext uri="{BB962C8B-B14F-4D97-AF65-F5344CB8AC3E}">
        <p14:creationId xmlns:p14="http://schemas.microsoft.com/office/powerpoint/2010/main" val="402197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8541881E-6572-45F9-83C7-030F18CEB459}" type="slidenum">
              <a:rPr lang="en-US"/>
              <a:pPr>
                <a:defRPr/>
              </a:pPr>
              <a:t>‹#›</a:t>
            </a:fld>
            <a:endParaRPr lang="en-US"/>
          </a:p>
        </p:txBody>
      </p:sp>
    </p:spTree>
    <p:extLst>
      <p:ext uri="{BB962C8B-B14F-4D97-AF65-F5344CB8AC3E}">
        <p14:creationId xmlns:p14="http://schemas.microsoft.com/office/powerpoint/2010/main" val="17612596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C1F1C09F-9F86-4C3D-ACFF-3C6F77A7BEC1}" type="slidenum">
              <a:rPr lang="en-US"/>
              <a:pPr>
                <a:defRPr/>
              </a:pPr>
              <a:t>‹#›</a:t>
            </a:fld>
            <a:endParaRPr lang="en-US"/>
          </a:p>
        </p:txBody>
      </p:sp>
    </p:spTree>
    <p:extLst>
      <p:ext uri="{BB962C8B-B14F-4D97-AF65-F5344CB8AC3E}">
        <p14:creationId xmlns:p14="http://schemas.microsoft.com/office/powerpoint/2010/main" val="12305536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2A9D02C8-C066-4457-ACF5-E166AD22AA3B}" type="slidenum">
              <a:rPr lang="en-US"/>
              <a:pPr>
                <a:defRPr/>
              </a:pPr>
              <a:t>‹#›</a:t>
            </a:fld>
            <a:endParaRPr lang="en-US"/>
          </a:p>
        </p:txBody>
      </p:sp>
    </p:spTree>
    <p:extLst>
      <p:ext uri="{BB962C8B-B14F-4D97-AF65-F5344CB8AC3E}">
        <p14:creationId xmlns:p14="http://schemas.microsoft.com/office/powerpoint/2010/main" val="4085790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1E261651-120A-49EA-9561-FC6E033C5D08}" type="slidenum">
              <a:rPr lang="en-US"/>
              <a:pPr>
                <a:defRPr/>
              </a:pPr>
              <a:t>‹#›</a:t>
            </a:fld>
            <a:endParaRPr lang="en-US"/>
          </a:p>
        </p:txBody>
      </p:sp>
    </p:spTree>
    <p:extLst>
      <p:ext uri="{BB962C8B-B14F-4D97-AF65-F5344CB8AC3E}">
        <p14:creationId xmlns:p14="http://schemas.microsoft.com/office/powerpoint/2010/main" val="12967061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613"/>
            <a:ext cx="8229600" cy="5810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000F8CB9-F362-4A04-9DB9-37A22EEA619C}" type="slidenum">
              <a:rPr lang="en-US"/>
              <a:pPr>
                <a:defRPr/>
              </a:pPr>
              <a:t>‹#›</a:t>
            </a:fld>
            <a:endParaRPr lang="en-US"/>
          </a:p>
        </p:txBody>
      </p:sp>
    </p:spTree>
    <p:extLst>
      <p:ext uri="{BB962C8B-B14F-4D97-AF65-F5344CB8AC3E}">
        <p14:creationId xmlns:p14="http://schemas.microsoft.com/office/powerpoint/2010/main" val="2059671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8" descr="PP Screen Cover Page-e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65100" y="12700"/>
            <a:ext cx="8799513" cy="680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4678363" cy="1470025"/>
          </a:xfrm>
        </p:spPr>
        <p:txBody>
          <a:bodyPr/>
          <a:lstStyle>
            <a:lvl1pPr algn="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4608512" cy="1752600"/>
          </a:xfrm>
        </p:spPr>
        <p:txBody>
          <a:bodyPr/>
          <a:lstStyle>
            <a:lvl1pPr marL="0" indent="0">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defTabSz="457200">
              <a:defRPr>
                <a:cs typeface="Arial" charset="0"/>
              </a:defRPr>
            </a:lvl1pPr>
          </a:lstStyle>
          <a:p>
            <a:pPr>
              <a:defRPr/>
            </a:pPr>
            <a:endParaRPr lang="en-US"/>
          </a:p>
        </p:txBody>
      </p:sp>
      <p:sp>
        <p:nvSpPr>
          <p:cNvPr id="6" name="Rectangle 5"/>
          <p:cNvSpPr>
            <a:spLocks noGrp="1" noChangeArrowheads="1"/>
          </p:cNvSpPr>
          <p:nvPr>
            <p:ph type="ftr" sz="quarter" idx="11"/>
          </p:nvPr>
        </p:nvSpPr>
        <p:spPr>
          <a:xfrm>
            <a:off x="3124200" y="6245225"/>
            <a:ext cx="2895600" cy="476250"/>
          </a:xfrm>
        </p:spPr>
        <p:txBody>
          <a:bodyPr/>
          <a:lstStyle>
            <a:lvl1pPr defTabSz="457200">
              <a:defRPr>
                <a:cs typeface="Arial" charset="0"/>
              </a:defRPr>
            </a:lvl1pPr>
          </a:lstStyle>
          <a:p>
            <a:pPr>
              <a:defRPr/>
            </a:pPr>
            <a:endParaRPr lang="en-US"/>
          </a:p>
        </p:txBody>
      </p:sp>
      <p:sp>
        <p:nvSpPr>
          <p:cNvPr id="7" name="Rectangle 6"/>
          <p:cNvSpPr>
            <a:spLocks noGrp="1" noChangeArrowheads="1"/>
          </p:cNvSpPr>
          <p:nvPr>
            <p:ph type="sldNum" sz="quarter" idx="12"/>
          </p:nvPr>
        </p:nvSpPr>
        <p:spPr>
          <a:xfrm>
            <a:off x="6553200" y="6245225"/>
            <a:ext cx="2133600" cy="476250"/>
          </a:xfrm>
        </p:spPr>
        <p:txBody>
          <a:bodyPr/>
          <a:lstStyle>
            <a:lvl1pPr defTabSz="457200">
              <a:defRPr>
                <a:cs typeface="Arial" charset="0"/>
              </a:defRPr>
            </a:lvl1pPr>
          </a:lstStyle>
          <a:p>
            <a:pPr>
              <a:defRPr/>
            </a:pPr>
            <a:fld id="{C47005B2-6F33-4B04-A489-0A25C734E90B}" type="slidenum">
              <a:rPr lang="en-US"/>
              <a:pPr>
                <a:defRPr/>
              </a:pPr>
              <a:t>‹#›</a:t>
            </a:fld>
            <a:endParaRPr lang="en-US"/>
          </a:p>
        </p:txBody>
      </p:sp>
    </p:spTree>
    <p:extLst>
      <p:ext uri="{BB962C8B-B14F-4D97-AF65-F5344CB8AC3E}">
        <p14:creationId xmlns:p14="http://schemas.microsoft.com/office/powerpoint/2010/main" val="28486595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B1295C0B-7E8B-429F-872E-38E5289F35B6}" type="slidenum">
              <a:rPr lang="en-US"/>
              <a:pPr>
                <a:defRPr/>
              </a:pPr>
              <a:t>‹#›</a:t>
            </a:fld>
            <a:endParaRPr lang="en-US"/>
          </a:p>
        </p:txBody>
      </p:sp>
    </p:spTree>
    <p:extLst>
      <p:ext uri="{BB962C8B-B14F-4D97-AF65-F5344CB8AC3E}">
        <p14:creationId xmlns:p14="http://schemas.microsoft.com/office/powerpoint/2010/main" val="15090922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A650D888-CED2-4EAC-844E-5FA04ECFCB44}" type="slidenum">
              <a:rPr lang="en-US"/>
              <a:pPr>
                <a:defRPr/>
              </a:pPr>
              <a:t>‹#›</a:t>
            </a:fld>
            <a:endParaRPr lang="en-US"/>
          </a:p>
        </p:txBody>
      </p:sp>
    </p:spTree>
    <p:extLst>
      <p:ext uri="{BB962C8B-B14F-4D97-AF65-F5344CB8AC3E}">
        <p14:creationId xmlns:p14="http://schemas.microsoft.com/office/powerpoint/2010/main" val="39341280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496C1D70-B8C4-49E1-8D73-CF5700E6D357}" type="slidenum">
              <a:rPr lang="en-US"/>
              <a:pPr>
                <a:defRPr/>
              </a:pPr>
              <a:t>‹#›</a:t>
            </a:fld>
            <a:endParaRPr lang="en-US"/>
          </a:p>
        </p:txBody>
      </p:sp>
    </p:spTree>
    <p:extLst>
      <p:ext uri="{BB962C8B-B14F-4D97-AF65-F5344CB8AC3E}">
        <p14:creationId xmlns:p14="http://schemas.microsoft.com/office/powerpoint/2010/main" val="16318674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defTabSz="457200">
              <a:defRPr>
                <a:cs typeface="Arial" charset="0"/>
              </a:defRPr>
            </a:lvl1pPr>
          </a:lstStyle>
          <a:p>
            <a:pPr>
              <a:defRPr/>
            </a:pPr>
            <a:fld id="{60C20879-DF8D-4F5F-AEB9-246AF48DDB22}" type="slidenum">
              <a:rPr lang="en-US"/>
              <a:pPr>
                <a:defRPr/>
              </a:pPr>
              <a:t>‹#›</a:t>
            </a:fld>
            <a:endParaRPr lang="en-US"/>
          </a:p>
        </p:txBody>
      </p:sp>
    </p:spTree>
    <p:extLst>
      <p:ext uri="{BB962C8B-B14F-4D97-AF65-F5344CB8AC3E}">
        <p14:creationId xmlns:p14="http://schemas.microsoft.com/office/powerpoint/2010/main" val="10980418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defTabSz="457200">
              <a:defRPr>
                <a:cs typeface="Arial" charset="0"/>
              </a:defRPr>
            </a:lvl1pPr>
          </a:lstStyle>
          <a:p>
            <a:pPr>
              <a:defRPr/>
            </a:pPr>
            <a:fld id="{F13877FB-A63C-480F-80A1-0E84744B5A0E}" type="slidenum">
              <a:rPr lang="en-US"/>
              <a:pPr>
                <a:defRPr/>
              </a:pPr>
              <a:t>‹#›</a:t>
            </a:fld>
            <a:endParaRPr lang="en-US"/>
          </a:p>
        </p:txBody>
      </p:sp>
    </p:spTree>
    <p:extLst>
      <p:ext uri="{BB962C8B-B14F-4D97-AF65-F5344CB8AC3E}">
        <p14:creationId xmlns:p14="http://schemas.microsoft.com/office/powerpoint/2010/main" val="1548416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200D20CF-1990-48C4-BD9A-9706A0DDDD55}" type="slidenum">
              <a:rPr lang="en-US"/>
              <a:pPr>
                <a:defRPr/>
              </a:pPr>
              <a:t>‹#›</a:t>
            </a:fld>
            <a:endParaRPr lang="en-US"/>
          </a:p>
        </p:txBody>
      </p:sp>
    </p:spTree>
    <p:extLst>
      <p:ext uri="{BB962C8B-B14F-4D97-AF65-F5344CB8AC3E}">
        <p14:creationId xmlns:p14="http://schemas.microsoft.com/office/powerpoint/2010/main" val="5402442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defTabSz="457200">
              <a:defRPr>
                <a:cs typeface="Arial" charset="0"/>
              </a:defRPr>
            </a:lvl1pPr>
          </a:lstStyle>
          <a:p>
            <a:pPr>
              <a:defRPr/>
            </a:pPr>
            <a:fld id="{230A9F6D-CEC2-4A28-9209-B49FFB27DDE4}" type="slidenum">
              <a:rPr lang="en-US"/>
              <a:pPr>
                <a:defRPr/>
              </a:pPr>
              <a:t>‹#›</a:t>
            </a:fld>
            <a:endParaRPr lang="en-US"/>
          </a:p>
        </p:txBody>
      </p:sp>
    </p:spTree>
    <p:extLst>
      <p:ext uri="{BB962C8B-B14F-4D97-AF65-F5344CB8AC3E}">
        <p14:creationId xmlns:p14="http://schemas.microsoft.com/office/powerpoint/2010/main" val="28638054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0706393F-346F-45D3-A553-1319E0ED49B9}" type="slidenum">
              <a:rPr lang="en-US"/>
              <a:pPr>
                <a:defRPr/>
              </a:pPr>
              <a:t>‹#›</a:t>
            </a:fld>
            <a:endParaRPr lang="en-US"/>
          </a:p>
        </p:txBody>
      </p:sp>
    </p:spTree>
    <p:extLst>
      <p:ext uri="{BB962C8B-B14F-4D97-AF65-F5344CB8AC3E}">
        <p14:creationId xmlns:p14="http://schemas.microsoft.com/office/powerpoint/2010/main" val="40356732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1A046FC2-F454-4ED0-A494-3556EE88DABB}" type="slidenum">
              <a:rPr lang="en-US"/>
              <a:pPr>
                <a:defRPr/>
              </a:pPr>
              <a:t>‹#›</a:t>
            </a:fld>
            <a:endParaRPr lang="en-US"/>
          </a:p>
        </p:txBody>
      </p:sp>
    </p:spTree>
    <p:extLst>
      <p:ext uri="{BB962C8B-B14F-4D97-AF65-F5344CB8AC3E}">
        <p14:creationId xmlns:p14="http://schemas.microsoft.com/office/powerpoint/2010/main" val="31806352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790EDC25-3B1A-4FA2-82FD-4F1DFDB6FE8A}" type="slidenum">
              <a:rPr lang="en-US"/>
              <a:pPr>
                <a:defRPr/>
              </a:pPr>
              <a:t>‹#›</a:t>
            </a:fld>
            <a:endParaRPr lang="en-US"/>
          </a:p>
        </p:txBody>
      </p:sp>
    </p:spTree>
    <p:extLst>
      <p:ext uri="{BB962C8B-B14F-4D97-AF65-F5344CB8AC3E}">
        <p14:creationId xmlns:p14="http://schemas.microsoft.com/office/powerpoint/2010/main" val="25713915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8992ABC8-4A34-467B-BA4F-C638B1DAF29D}" type="slidenum">
              <a:rPr lang="en-US"/>
              <a:pPr>
                <a:defRPr/>
              </a:pPr>
              <a:t>‹#›</a:t>
            </a:fld>
            <a:endParaRPr lang="en-US"/>
          </a:p>
        </p:txBody>
      </p:sp>
    </p:spTree>
    <p:extLst>
      <p:ext uri="{BB962C8B-B14F-4D97-AF65-F5344CB8AC3E}">
        <p14:creationId xmlns:p14="http://schemas.microsoft.com/office/powerpoint/2010/main" val="1356829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613"/>
            <a:ext cx="8229600" cy="5810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905C9E72-1CB4-40ED-8314-BD1AFD3CA5F4}" type="slidenum">
              <a:rPr lang="en-US"/>
              <a:pPr>
                <a:defRPr/>
              </a:pPr>
              <a:t>‹#›</a:t>
            </a:fld>
            <a:endParaRPr lang="en-US"/>
          </a:p>
        </p:txBody>
      </p:sp>
    </p:spTree>
    <p:extLst>
      <p:ext uri="{BB962C8B-B14F-4D97-AF65-F5344CB8AC3E}">
        <p14:creationId xmlns:p14="http://schemas.microsoft.com/office/powerpoint/2010/main" val="15325901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EA2E6D0A-9E20-4FDB-B2C8-EF6D4232DB3C}" type="slidenum">
              <a:rPr lang="en-US"/>
              <a:pPr>
                <a:defRPr/>
              </a:pPr>
              <a:t>‹#›</a:t>
            </a:fld>
            <a:endParaRPr lang="en-US"/>
          </a:p>
        </p:txBody>
      </p:sp>
    </p:spTree>
    <p:extLst>
      <p:ext uri="{BB962C8B-B14F-4D97-AF65-F5344CB8AC3E}">
        <p14:creationId xmlns:p14="http://schemas.microsoft.com/office/powerpoint/2010/main" val="2733841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044411FC-C1A1-46DB-83A4-20C36AE8D018}" type="slidenum">
              <a:rPr lang="en-US"/>
              <a:pPr>
                <a:defRPr/>
              </a:pPr>
              <a:t>‹#›</a:t>
            </a:fld>
            <a:endParaRPr lang="en-US"/>
          </a:p>
        </p:txBody>
      </p:sp>
    </p:spTree>
    <p:extLst>
      <p:ext uri="{BB962C8B-B14F-4D97-AF65-F5344CB8AC3E}">
        <p14:creationId xmlns:p14="http://schemas.microsoft.com/office/powerpoint/2010/main" val="25558605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B9941A16-7714-4817-903F-A7B3DA8C07CE}" type="slidenum">
              <a:rPr lang="en-US"/>
              <a:pPr>
                <a:defRPr/>
              </a:pPr>
              <a:t>‹#›</a:t>
            </a:fld>
            <a:endParaRPr lang="en-US"/>
          </a:p>
        </p:txBody>
      </p:sp>
    </p:spTree>
    <p:extLst>
      <p:ext uri="{BB962C8B-B14F-4D97-AF65-F5344CB8AC3E}">
        <p14:creationId xmlns:p14="http://schemas.microsoft.com/office/powerpoint/2010/main" val="2174545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016025E3-CECE-4A32-8729-E7271537644F}" type="slidenum">
              <a:rPr lang="en-US"/>
              <a:pPr>
                <a:defRPr/>
              </a:pPr>
              <a:t>‹#›</a:t>
            </a:fld>
            <a:endParaRPr lang="en-US"/>
          </a:p>
        </p:txBody>
      </p:sp>
    </p:spTree>
    <p:extLst>
      <p:ext uri="{BB962C8B-B14F-4D97-AF65-F5344CB8AC3E}">
        <p14:creationId xmlns:p14="http://schemas.microsoft.com/office/powerpoint/2010/main" val="2432888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901214F8-C161-422C-9C83-F22957E04838}" type="slidenum">
              <a:rPr lang="en-US"/>
              <a:pPr>
                <a:defRPr/>
              </a:pPr>
              <a:t>‹#›</a:t>
            </a:fld>
            <a:endParaRPr lang="en-US"/>
          </a:p>
        </p:txBody>
      </p:sp>
    </p:spTree>
    <p:extLst>
      <p:ext uri="{BB962C8B-B14F-4D97-AF65-F5344CB8AC3E}">
        <p14:creationId xmlns:p14="http://schemas.microsoft.com/office/powerpoint/2010/main" val="255310346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27F9D331-3E30-429E-972C-746E1653B1B1}" type="slidenum">
              <a:rPr lang="en-US"/>
              <a:pPr>
                <a:defRPr/>
              </a:pPr>
              <a:t>‹#›</a:t>
            </a:fld>
            <a:endParaRPr lang="en-US"/>
          </a:p>
        </p:txBody>
      </p:sp>
    </p:spTree>
    <p:extLst>
      <p:ext uri="{BB962C8B-B14F-4D97-AF65-F5344CB8AC3E}">
        <p14:creationId xmlns:p14="http://schemas.microsoft.com/office/powerpoint/2010/main" val="37711902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FC57F30C-AE1A-44F9-9923-23AE6BA0CEC5}" type="slidenum">
              <a:rPr lang="en-US"/>
              <a:pPr>
                <a:defRPr/>
              </a:pPr>
              <a:t>‹#›</a:t>
            </a:fld>
            <a:endParaRPr lang="en-US"/>
          </a:p>
        </p:txBody>
      </p:sp>
    </p:spTree>
    <p:extLst>
      <p:ext uri="{BB962C8B-B14F-4D97-AF65-F5344CB8AC3E}">
        <p14:creationId xmlns:p14="http://schemas.microsoft.com/office/powerpoint/2010/main" val="14589477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A2DB39DF-AC60-4C89-896A-8D7488D828A2}" type="slidenum">
              <a:rPr lang="en-US"/>
              <a:pPr>
                <a:defRPr/>
              </a:pPr>
              <a:t>‹#›</a:t>
            </a:fld>
            <a:endParaRPr lang="en-US"/>
          </a:p>
        </p:txBody>
      </p:sp>
    </p:spTree>
    <p:extLst>
      <p:ext uri="{BB962C8B-B14F-4D97-AF65-F5344CB8AC3E}">
        <p14:creationId xmlns:p14="http://schemas.microsoft.com/office/powerpoint/2010/main" val="11525683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1E8C1844-B393-4F55-BB5A-6F7CDD810002}" type="slidenum">
              <a:rPr lang="en-US"/>
              <a:pPr>
                <a:defRPr/>
              </a:pPr>
              <a:t>‹#›</a:t>
            </a:fld>
            <a:endParaRPr lang="en-US"/>
          </a:p>
        </p:txBody>
      </p:sp>
    </p:spTree>
    <p:extLst>
      <p:ext uri="{BB962C8B-B14F-4D97-AF65-F5344CB8AC3E}">
        <p14:creationId xmlns:p14="http://schemas.microsoft.com/office/powerpoint/2010/main" val="34578393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28F33AD6-CC35-4C0F-ACB6-11092AE0E114}" type="slidenum">
              <a:rPr lang="en-US"/>
              <a:pPr>
                <a:defRPr/>
              </a:pPr>
              <a:t>‹#›</a:t>
            </a:fld>
            <a:endParaRPr lang="en-US"/>
          </a:p>
        </p:txBody>
      </p:sp>
    </p:spTree>
    <p:extLst>
      <p:ext uri="{BB962C8B-B14F-4D97-AF65-F5344CB8AC3E}">
        <p14:creationId xmlns:p14="http://schemas.microsoft.com/office/powerpoint/2010/main" val="141574311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DDE27540-5AD2-4771-9365-C2401E09AEA2}" type="slidenum">
              <a:rPr lang="en-US"/>
              <a:pPr>
                <a:defRPr/>
              </a:pPr>
              <a:t>‹#›</a:t>
            </a:fld>
            <a:endParaRPr lang="en-US"/>
          </a:p>
        </p:txBody>
      </p:sp>
    </p:spTree>
    <p:extLst>
      <p:ext uri="{BB962C8B-B14F-4D97-AF65-F5344CB8AC3E}">
        <p14:creationId xmlns:p14="http://schemas.microsoft.com/office/powerpoint/2010/main" val="154985600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613"/>
            <a:ext cx="8229600" cy="5810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CFD1D7E7-C2FD-40CA-8F85-0DB3A518C734}" type="slidenum">
              <a:rPr lang="en-US"/>
              <a:pPr>
                <a:defRPr/>
              </a:pPr>
              <a:t>‹#›</a:t>
            </a:fld>
            <a:endParaRPr lang="en-US"/>
          </a:p>
        </p:txBody>
      </p:sp>
    </p:spTree>
    <p:extLst>
      <p:ext uri="{BB962C8B-B14F-4D97-AF65-F5344CB8AC3E}">
        <p14:creationId xmlns:p14="http://schemas.microsoft.com/office/powerpoint/2010/main" val="346779361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8" descr="PP Screen Cover Page-e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65100" y="12700"/>
            <a:ext cx="8799513" cy="680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4678363" cy="1470025"/>
          </a:xfrm>
        </p:spPr>
        <p:txBody>
          <a:bodyPr/>
          <a:lstStyle>
            <a:lvl1pPr algn="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4608512" cy="1752600"/>
          </a:xfrm>
        </p:spPr>
        <p:txBody>
          <a:bodyPr/>
          <a:lstStyle>
            <a:lvl1pPr marL="0" indent="0">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5"/>
          <p:cNvSpPr>
            <a:spLocks noGrp="1" noChangeArrowheads="1"/>
          </p:cNvSpPr>
          <p:nvPr>
            <p:ph type="ftr" sz="quarter" idx="11"/>
          </p:nvPr>
        </p:nvSpPr>
        <p:spPr>
          <a:xfrm>
            <a:off x="3124200" y="6245225"/>
            <a:ext cx="2895600" cy="476250"/>
          </a:xfrm>
        </p:spPr>
        <p:txBody>
          <a:bodyPr/>
          <a:lstStyle>
            <a:lvl1pPr defTabSz="457200" fontAlgn="auto">
              <a:spcBef>
                <a:spcPts val="0"/>
              </a:spcBef>
              <a:spcAft>
                <a:spcPts val="0"/>
              </a:spcAft>
              <a:defRPr>
                <a:cs typeface="Arial" charset="0"/>
              </a:defRPr>
            </a:lvl1pPr>
          </a:lstStyle>
          <a:p>
            <a:pPr>
              <a:defRPr/>
            </a:pPr>
            <a:endParaRPr lang="en-US"/>
          </a:p>
        </p:txBody>
      </p:sp>
      <p:sp>
        <p:nvSpPr>
          <p:cNvPr id="7" name="Rectangle 6"/>
          <p:cNvSpPr>
            <a:spLocks noGrp="1" noChangeArrowheads="1"/>
          </p:cNvSpPr>
          <p:nvPr>
            <p:ph type="sldNum" sz="quarter" idx="12"/>
          </p:nvPr>
        </p:nvSpPr>
        <p:spPr>
          <a:xfrm>
            <a:off x="6553200" y="6245225"/>
            <a:ext cx="2133600" cy="476250"/>
          </a:xfrm>
        </p:spPr>
        <p:txBody>
          <a:bodyPr/>
          <a:lstStyle>
            <a:lvl1pPr defTabSz="457200" fontAlgn="auto">
              <a:spcBef>
                <a:spcPts val="0"/>
              </a:spcBef>
              <a:spcAft>
                <a:spcPts val="0"/>
              </a:spcAft>
              <a:defRPr>
                <a:cs typeface="Arial" charset="0"/>
              </a:defRPr>
            </a:lvl1pPr>
          </a:lstStyle>
          <a:p>
            <a:pPr>
              <a:defRPr/>
            </a:pPr>
            <a:fld id="{84BE4CCA-D3C2-48BE-9BA9-D3A6CD3DB370}" type="slidenum">
              <a:rPr lang="en-US"/>
              <a:pPr>
                <a:defRPr/>
              </a:pPr>
              <a:t>‹#›</a:t>
            </a:fld>
            <a:endParaRPr lang="en-US"/>
          </a:p>
        </p:txBody>
      </p:sp>
    </p:spTree>
    <p:extLst>
      <p:ext uri="{BB962C8B-B14F-4D97-AF65-F5344CB8AC3E}">
        <p14:creationId xmlns:p14="http://schemas.microsoft.com/office/powerpoint/2010/main" val="242148264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87D738A3-85C5-4F57-BA3C-FB6836B69756}" type="slidenum">
              <a:rPr lang="en-US"/>
              <a:pPr>
                <a:defRPr/>
              </a:pPr>
              <a:t>‹#›</a:t>
            </a:fld>
            <a:endParaRPr lang="en-US"/>
          </a:p>
        </p:txBody>
      </p:sp>
    </p:spTree>
    <p:extLst>
      <p:ext uri="{BB962C8B-B14F-4D97-AF65-F5344CB8AC3E}">
        <p14:creationId xmlns:p14="http://schemas.microsoft.com/office/powerpoint/2010/main" val="54477895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E02EEBC4-1D91-4E8F-9431-F69B03E66655}" type="slidenum">
              <a:rPr lang="en-US"/>
              <a:pPr>
                <a:defRPr/>
              </a:pPr>
              <a:t>‹#›</a:t>
            </a:fld>
            <a:endParaRPr lang="en-US"/>
          </a:p>
        </p:txBody>
      </p:sp>
    </p:spTree>
    <p:extLst>
      <p:ext uri="{BB962C8B-B14F-4D97-AF65-F5344CB8AC3E}">
        <p14:creationId xmlns:p14="http://schemas.microsoft.com/office/powerpoint/2010/main" val="1582094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0484A613-EB39-4FFF-83AC-A3731FFAE3E7}" type="slidenum">
              <a:rPr lang="en-US"/>
              <a:pPr>
                <a:defRPr/>
              </a:pPr>
              <a:t>‹#›</a:t>
            </a:fld>
            <a:endParaRPr lang="en-US"/>
          </a:p>
        </p:txBody>
      </p:sp>
    </p:spTree>
    <p:extLst>
      <p:ext uri="{BB962C8B-B14F-4D97-AF65-F5344CB8AC3E}">
        <p14:creationId xmlns:p14="http://schemas.microsoft.com/office/powerpoint/2010/main" val="88771044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9E6E9D52-0FB3-46F9-AB1E-84C8D2E888A8}" type="slidenum">
              <a:rPr lang="en-US"/>
              <a:pPr>
                <a:defRPr/>
              </a:pPr>
              <a:t>‹#›</a:t>
            </a:fld>
            <a:endParaRPr lang="en-US"/>
          </a:p>
        </p:txBody>
      </p:sp>
    </p:spTree>
    <p:extLst>
      <p:ext uri="{BB962C8B-B14F-4D97-AF65-F5344CB8AC3E}">
        <p14:creationId xmlns:p14="http://schemas.microsoft.com/office/powerpoint/2010/main" val="243622285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B462AA4F-3679-4871-BDC8-4F3A6BDCFE1E}" type="slidenum">
              <a:rPr lang="en-US"/>
              <a:pPr>
                <a:defRPr/>
              </a:pPr>
              <a:t>‹#›</a:t>
            </a:fld>
            <a:endParaRPr lang="en-US"/>
          </a:p>
        </p:txBody>
      </p:sp>
    </p:spTree>
    <p:extLst>
      <p:ext uri="{BB962C8B-B14F-4D97-AF65-F5344CB8AC3E}">
        <p14:creationId xmlns:p14="http://schemas.microsoft.com/office/powerpoint/2010/main" val="91728911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F6CA6D67-8139-4E4A-8916-A18F35F5D9F9}" type="slidenum">
              <a:rPr lang="en-US"/>
              <a:pPr>
                <a:defRPr/>
              </a:pPr>
              <a:t>‹#›</a:t>
            </a:fld>
            <a:endParaRPr lang="en-US"/>
          </a:p>
        </p:txBody>
      </p:sp>
    </p:spTree>
    <p:extLst>
      <p:ext uri="{BB962C8B-B14F-4D97-AF65-F5344CB8AC3E}">
        <p14:creationId xmlns:p14="http://schemas.microsoft.com/office/powerpoint/2010/main" val="248621087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75A1A300-F00F-40CF-897B-F5C54316BC56}" type="slidenum">
              <a:rPr lang="en-US"/>
              <a:pPr>
                <a:defRPr/>
              </a:pPr>
              <a:t>‹#›</a:t>
            </a:fld>
            <a:endParaRPr lang="en-US"/>
          </a:p>
        </p:txBody>
      </p:sp>
    </p:spTree>
    <p:extLst>
      <p:ext uri="{BB962C8B-B14F-4D97-AF65-F5344CB8AC3E}">
        <p14:creationId xmlns:p14="http://schemas.microsoft.com/office/powerpoint/2010/main" val="8875574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AE4835AF-B4D4-46A7-B619-6FDA1614FA32}" type="slidenum">
              <a:rPr lang="en-US"/>
              <a:pPr>
                <a:defRPr/>
              </a:pPr>
              <a:t>‹#›</a:t>
            </a:fld>
            <a:endParaRPr lang="en-US"/>
          </a:p>
        </p:txBody>
      </p:sp>
    </p:spTree>
    <p:extLst>
      <p:ext uri="{BB962C8B-B14F-4D97-AF65-F5344CB8AC3E}">
        <p14:creationId xmlns:p14="http://schemas.microsoft.com/office/powerpoint/2010/main" val="1143750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1297A3C1-94B0-40E8-8B29-9ACE44E6DAFF}" type="slidenum">
              <a:rPr lang="en-US"/>
              <a:pPr>
                <a:defRPr/>
              </a:pPr>
              <a:t>‹#›</a:t>
            </a:fld>
            <a:endParaRPr lang="en-US"/>
          </a:p>
        </p:txBody>
      </p:sp>
    </p:spTree>
    <p:extLst>
      <p:ext uri="{BB962C8B-B14F-4D97-AF65-F5344CB8AC3E}">
        <p14:creationId xmlns:p14="http://schemas.microsoft.com/office/powerpoint/2010/main" val="181744495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A90BE7C9-36FC-45DD-ABFA-4D1EA25DBABB}" type="slidenum">
              <a:rPr lang="en-US"/>
              <a:pPr>
                <a:defRPr/>
              </a:pPr>
              <a:t>‹#›</a:t>
            </a:fld>
            <a:endParaRPr lang="en-US"/>
          </a:p>
        </p:txBody>
      </p:sp>
    </p:spTree>
    <p:extLst>
      <p:ext uri="{BB962C8B-B14F-4D97-AF65-F5344CB8AC3E}">
        <p14:creationId xmlns:p14="http://schemas.microsoft.com/office/powerpoint/2010/main" val="308190768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C90CEE1A-75D6-42EA-B6DE-589A89578903}" type="slidenum">
              <a:rPr lang="en-US"/>
              <a:pPr>
                <a:defRPr/>
              </a:pPr>
              <a:t>‹#›</a:t>
            </a:fld>
            <a:endParaRPr lang="en-US"/>
          </a:p>
        </p:txBody>
      </p:sp>
    </p:spTree>
    <p:extLst>
      <p:ext uri="{BB962C8B-B14F-4D97-AF65-F5344CB8AC3E}">
        <p14:creationId xmlns:p14="http://schemas.microsoft.com/office/powerpoint/2010/main" val="206777437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613"/>
            <a:ext cx="8229600" cy="5810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1BE18004-2702-41C4-ADF3-CD0DB312746D}" type="slidenum">
              <a:rPr lang="en-US"/>
              <a:pPr>
                <a:defRPr/>
              </a:pPr>
              <a:t>‹#›</a:t>
            </a:fld>
            <a:endParaRPr lang="en-US"/>
          </a:p>
        </p:txBody>
      </p:sp>
    </p:spTree>
    <p:extLst>
      <p:ext uri="{BB962C8B-B14F-4D97-AF65-F5344CB8AC3E}">
        <p14:creationId xmlns:p14="http://schemas.microsoft.com/office/powerpoint/2010/main" val="287212936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8" descr="PP Screen Cover Page-e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65100" y="12700"/>
            <a:ext cx="8799513" cy="680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4678363" cy="1470025"/>
          </a:xfrm>
        </p:spPr>
        <p:txBody>
          <a:bodyPr/>
          <a:lstStyle>
            <a:lvl1pPr algn="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4608512" cy="1752600"/>
          </a:xfrm>
        </p:spPr>
        <p:txBody>
          <a:bodyPr/>
          <a:lstStyle>
            <a:lvl1pPr marL="0" indent="0">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5"/>
          <p:cNvSpPr>
            <a:spLocks noGrp="1" noChangeArrowheads="1"/>
          </p:cNvSpPr>
          <p:nvPr>
            <p:ph type="ftr" sz="quarter" idx="11"/>
          </p:nvPr>
        </p:nvSpPr>
        <p:spPr>
          <a:xfrm>
            <a:off x="3124200" y="6245225"/>
            <a:ext cx="2895600" cy="476250"/>
          </a:xfrm>
        </p:spPr>
        <p:txBody>
          <a:bodyPr/>
          <a:lstStyle>
            <a:lvl1pPr defTabSz="457200" fontAlgn="auto">
              <a:spcBef>
                <a:spcPts val="0"/>
              </a:spcBef>
              <a:spcAft>
                <a:spcPts val="0"/>
              </a:spcAft>
              <a:defRPr>
                <a:cs typeface="Arial" charset="0"/>
              </a:defRPr>
            </a:lvl1pPr>
          </a:lstStyle>
          <a:p>
            <a:pPr>
              <a:defRPr/>
            </a:pPr>
            <a:endParaRPr lang="en-US"/>
          </a:p>
        </p:txBody>
      </p:sp>
      <p:sp>
        <p:nvSpPr>
          <p:cNvPr id="7" name="Rectangle 6"/>
          <p:cNvSpPr>
            <a:spLocks noGrp="1" noChangeArrowheads="1"/>
          </p:cNvSpPr>
          <p:nvPr>
            <p:ph type="sldNum" sz="quarter" idx="12"/>
          </p:nvPr>
        </p:nvSpPr>
        <p:spPr>
          <a:xfrm>
            <a:off x="6553200" y="6245225"/>
            <a:ext cx="2133600" cy="476250"/>
          </a:xfrm>
        </p:spPr>
        <p:txBody>
          <a:bodyPr/>
          <a:lstStyle>
            <a:lvl1pPr defTabSz="457200" fontAlgn="auto">
              <a:spcBef>
                <a:spcPts val="0"/>
              </a:spcBef>
              <a:spcAft>
                <a:spcPts val="0"/>
              </a:spcAft>
              <a:defRPr>
                <a:cs typeface="Arial" charset="0"/>
              </a:defRPr>
            </a:lvl1pPr>
          </a:lstStyle>
          <a:p>
            <a:pPr>
              <a:defRPr/>
            </a:pPr>
            <a:fld id="{C1C42F55-BBD2-4C13-827A-2D49A1EF6DE7}" type="slidenum">
              <a:rPr lang="en-US"/>
              <a:pPr>
                <a:defRPr/>
              </a:pPr>
              <a:t>‹#›</a:t>
            </a:fld>
            <a:endParaRPr lang="en-US"/>
          </a:p>
        </p:txBody>
      </p:sp>
    </p:spTree>
    <p:extLst>
      <p:ext uri="{BB962C8B-B14F-4D97-AF65-F5344CB8AC3E}">
        <p14:creationId xmlns:p14="http://schemas.microsoft.com/office/powerpoint/2010/main" val="174103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FC47385F-866F-4AED-ACEB-0092E96FBE34}" type="slidenum">
              <a:rPr lang="en-US"/>
              <a:pPr>
                <a:defRPr/>
              </a:pPr>
              <a:t>‹#›</a:t>
            </a:fld>
            <a:endParaRPr lang="en-US"/>
          </a:p>
        </p:txBody>
      </p:sp>
    </p:spTree>
    <p:extLst>
      <p:ext uri="{BB962C8B-B14F-4D97-AF65-F5344CB8AC3E}">
        <p14:creationId xmlns:p14="http://schemas.microsoft.com/office/powerpoint/2010/main" val="424725714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FB3302E9-A9D3-4CD7-913F-DB5E323982F7}" type="slidenum">
              <a:rPr lang="en-US"/>
              <a:pPr>
                <a:defRPr/>
              </a:pPr>
              <a:t>‹#›</a:t>
            </a:fld>
            <a:endParaRPr lang="en-US"/>
          </a:p>
        </p:txBody>
      </p:sp>
    </p:spTree>
    <p:extLst>
      <p:ext uri="{BB962C8B-B14F-4D97-AF65-F5344CB8AC3E}">
        <p14:creationId xmlns:p14="http://schemas.microsoft.com/office/powerpoint/2010/main" val="317792140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D70A77C8-457A-4CE8-80D0-685B54EB1D6F}" type="slidenum">
              <a:rPr lang="en-US"/>
              <a:pPr>
                <a:defRPr/>
              </a:pPr>
              <a:t>‹#›</a:t>
            </a:fld>
            <a:endParaRPr lang="en-US"/>
          </a:p>
        </p:txBody>
      </p:sp>
    </p:spTree>
    <p:extLst>
      <p:ext uri="{BB962C8B-B14F-4D97-AF65-F5344CB8AC3E}">
        <p14:creationId xmlns:p14="http://schemas.microsoft.com/office/powerpoint/2010/main" val="33095323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D28C18E1-974A-47C9-A649-BD0612C13DBA}" type="slidenum">
              <a:rPr lang="en-US"/>
              <a:pPr>
                <a:defRPr/>
              </a:pPr>
              <a:t>‹#›</a:t>
            </a:fld>
            <a:endParaRPr lang="en-US"/>
          </a:p>
        </p:txBody>
      </p:sp>
    </p:spTree>
    <p:extLst>
      <p:ext uri="{BB962C8B-B14F-4D97-AF65-F5344CB8AC3E}">
        <p14:creationId xmlns:p14="http://schemas.microsoft.com/office/powerpoint/2010/main" val="172826014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F6A48632-217F-447D-B12C-2A3DF0AFA149}" type="slidenum">
              <a:rPr lang="en-US"/>
              <a:pPr>
                <a:defRPr/>
              </a:pPr>
              <a:t>‹#›</a:t>
            </a:fld>
            <a:endParaRPr lang="en-US"/>
          </a:p>
        </p:txBody>
      </p:sp>
    </p:spTree>
    <p:extLst>
      <p:ext uri="{BB962C8B-B14F-4D97-AF65-F5344CB8AC3E}">
        <p14:creationId xmlns:p14="http://schemas.microsoft.com/office/powerpoint/2010/main" val="223833775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F52BE876-97BC-480B-A33A-C779CE288D64}" type="slidenum">
              <a:rPr lang="en-US"/>
              <a:pPr>
                <a:defRPr/>
              </a:pPr>
              <a:t>‹#›</a:t>
            </a:fld>
            <a:endParaRPr lang="en-US"/>
          </a:p>
        </p:txBody>
      </p:sp>
    </p:spTree>
    <p:extLst>
      <p:ext uri="{BB962C8B-B14F-4D97-AF65-F5344CB8AC3E}">
        <p14:creationId xmlns:p14="http://schemas.microsoft.com/office/powerpoint/2010/main" val="117269212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0E9A2F94-074C-46EB-BE59-EDA7F470E216}" type="slidenum">
              <a:rPr lang="en-US"/>
              <a:pPr>
                <a:defRPr/>
              </a:pPr>
              <a:t>‹#›</a:t>
            </a:fld>
            <a:endParaRPr lang="en-US"/>
          </a:p>
        </p:txBody>
      </p:sp>
    </p:spTree>
    <p:extLst>
      <p:ext uri="{BB962C8B-B14F-4D97-AF65-F5344CB8AC3E}">
        <p14:creationId xmlns:p14="http://schemas.microsoft.com/office/powerpoint/2010/main" val="32481549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DF4911E7-6171-4902-8772-6D0EF3DBA604}" type="slidenum">
              <a:rPr lang="en-US"/>
              <a:pPr>
                <a:defRPr/>
              </a:pPr>
              <a:t>‹#›</a:t>
            </a:fld>
            <a:endParaRPr lang="en-US"/>
          </a:p>
        </p:txBody>
      </p:sp>
    </p:spTree>
    <p:extLst>
      <p:ext uri="{BB962C8B-B14F-4D97-AF65-F5344CB8AC3E}">
        <p14:creationId xmlns:p14="http://schemas.microsoft.com/office/powerpoint/2010/main" val="197126090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4FE75FC6-3C6D-4F13-91B3-14C30DE4EF3C}" type="slidenum">
              <a:rPr lang="en-US"/>
              <a:pPr>
                <a:defRPr/>
              </a:pPr>
              <a:t>‹#›</a:t>
            </a:fld>
            <a:endParaRPr lang="en-US"/>
          </a:p>
        </p:txBody>
      </p:sp>
    </p:spTree>
    <p:extLst>
      <p:ext uri="{BB962C8B-B14F-4D97-AF65-F5344CB8AC3E}">
        <p14:creationId xmlns:p14="http://schemas.microsoft.com/office/powerpoint/2010/main" val="334043290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CF121774-7736-4797-96F7-15667AA4D70C}" type="slidenum">
              <a:rPr lang="en-US"/>
              <a:pPr>
                <a:defRPr/>
              </a:pPr>
              <a:t>‹#›</a:t>
            </a:fld>
            <a:endParaRPr lang="en-US"/>
          </a:p>
        </p:txBody>
      </p:sp>
    </p:spTree>
    <p:extLst>
      <p:ext uri="{BB962C8B-B14F-4D97-AF65-F5344CB8AC3E}">
        <p14:creationId xmlns:p14="http://schemas.microsoft.com/office/powerpoint/2010/main" val="91268957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78E36E6C-ECAE-4E4F-80BA-9A008DCABD30}" type="slidenum">
              <a:rPr lang="en-US"/>
              <a:pPr>
                <a:defRPr/>
              </a:pPr>
              <a:t>‹#›</a:t>
            </a:fld>
            <a:endParaRPr lang="en-US"/>
          </a:p>
        </p:txBody>
      </p:sp>
    </p:spTree>
    <p:extLst>
      <p:ext uri="{BB962C8B-B14F-4D97-AF65-F5344CB8AC3E}">
        <p14:creationId xmlns:p14="http://schemas.microsoft.com/office/powerpoint/2010/main" val="2662348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F5B57604-8B7D-468C-A8B4-BA28613969C1}" type="slidenum">
              <a:rPr lang="en-US"/>
              <a:pPr>
                <a:defRPr/>
              </a:pPr>
              <a:t>‹#›</a:t>
            </a:fld>
            <a:endParaRPr lang="en-US"/>
          </a:p>
        </p:txBody>
      </p:sp>
    </p:spTree>
    <p:extLst>
      <p:ext uri="{BB962C8B-B14F-4D97-AF65-F5344CB8AC3E}">
        <p14:creationId xmlns:p14="http://schemas.microsoft.com/office/powerpoint/2010/main" val="111752329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613"/>
            <a:ext cx="8229600" cy="5810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FFF5E055-04BF-4100-B138-262DD5763A15}" type="slidenum">
              <a:rPr lang="en-US"/>
              <a:pPr>
                <a:defRPr/>
              </a:pPr>
              <a:t>‹#›</a:t>
            </a:fld>
            <a:endParaRPr lang="en-US"/>
          </a:p>
        </p:txBody>
      </p:sp>
    </p:spTree>
    <p:extLst>
      <p:ext uri="{BB962C8B-B14F-4D97-AF65-F5344CB8AC3E}">
        <p14:creationId xmlns:p14="http://schemas.microsoft.com/office/powerpoint/2010/main" val="256107304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8" descr="PP Screen Cover Page-e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65100" y="12700"/>
            <a:ext cx="8799513" cy="680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4678363" cy="1470025"/>
          </a:xfrm>
        </p:spPr>
        <p:txBody>
          <a:bodyPr/>
          <a:lstStyle>
            <a:lvl1pPr algn="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4608512" cy="1752600"/>
          </a:xfrm>
        </p:spPr>
        <p:txBody>
          <a:bodyPr/>
          <a:lstStyle>
            <a:lvl1pPr marL="0" indent="0">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defTabSz="457200">
              <a:defRPr>
                <a:cs typeface="Arial" charset="0"/>
              </a:defRPr>
            </a:lvl1pPr>
          </a:lstStyle>
          <a:p>
            <a:pPr>
              <a:defRPr/>
            </a:pPr>
            <a:endParaRPr lang="en-US"/>
          </a:p>
        </p:txBody>
      </p:sp>
      <p:sp>
        <p:nvSpPr>
          <p:cNvPr id="6" name="Rectangle 5"/>
          <p:cNvSpPr>
            <a:spLocks noGrp="1" noChangeArrowheads="1"/>
          </p:cNvSpPr>
          <p:nvPr>
            <p:ph type="ftr" sz="quarter" idx="11"/>
          </p:nvPr>
        </p:nvSpPr>
        <p:spPr>
          <a:xfrm>
            <a:off x="3124200" y="6245225"/>
            <a:ext cx="2895600" cy="476250"/>
          </a:xfrm>
        </p:spPr>
        <p:txBody>
          <a:bodyPr/>
          <a:lstStyle>
            <a:lvl1pPr defTabSz="457200">
              <a:defRPr>
                <a:cs typeface="Arial" charset="0"/>
              </a:defRPr>
            </a:lvl1pPr>
          </a:lstStyle>
          <a:p>
            <a:pPr>
              <a:defRPr/>
            </a:pPr>
            <a:endParaRPr lang="en-US"/>
          </a:p>
        </p:txBody>
      </p:sp>
      <p:sp>
        <p:nvSpPr>
          <p:cNvPr id="7" name="Rectangle 6"/>
          <p:cNvSpPr>
            <a:spLocks noGrp="1" noChangeArrowheads="1"/>
          </p:cNvSpPr>
          <p:nvPr>
            <p:ph type="sldNum" sz="quarter" idx="12"/>
          </p:nvPr>
        </p:nvSpPr>
        <p:spPr>
          <a:xfrm>
            <a:off x="6553200" y="6245225"/>
            <a:ext cx="2133600" cy="476250"/>
          </a:xfrm>
        </p:spPr>
        <p:txBody>
          <a:bodyPr/>
          <a:lstStyle>
            <a:lvl1pPr defTabSz="457200">
              <a:defRPr>
                <a:cs typeface="Arial" charset="0"/>
              </a:defRPr>
            </a:lvl1pPr>
          </a:lstStyle>
          <a:p>
            <a:pPr>
              <a:defRPr/>
            </a:pPr>
            <a:fld id="{829896BA-AA00-483D-B0A7-9C2CC98F9999}" type="slidenum">
              <a:rPr lang="en-US"/>
              <a:pPr>
                <a:defRPr/>
              </a:pPr>
              <a:t>‹#›</a:t>
            </a:fld>
            <a:endParaRPr lang="en-US"/>
          </a:p>
        </p:txBody>
      </p:sp>
    </p:spTree>
    <p:extLst>
      <p:ext uri="{BB962C8B-B14F-4D97-AF65-F5344CB8AC3E}">
        <p14:creationId xmlns:p14="http://schemas.microsoft.com/office/powerpoint/2010/main" val="110062861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C66DEF80-7E3A-4470-921B-46AA8E278F5D}" type="slidenum">
              <a:rPr lang="en-US"/>
              <a:pPr>
                <a:defRPr/>
              </a:pPr>
              <a:t>‹#›</a:t>
            </a:fld>
            <a:endParaRPr lang="en-US"/>
          </a:p>
        </p:txBody>
      </p:sp>
    </p:spTree>
    <p:extLst>
      <p:ext uri="{BB962C8B-B14F-4D97-AF65-F5344CB8AC3E}">
        <p14:creationId xmlns:p14="http://schemas.microsoft.com/office/powerpoint/2010/main" val="139704694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A49DDBFD-3AE9-45E5-835D-12F17C70DBAE}" type="slidenum">
              <a:rPr lang="en-US"/>
              <a:pPr>
                <a:defRPr/>
              </a:pPr>
              <a:t>‹#›</a:t>
            </a:fld>
            <a:endParaRPr lang="en-US"/>
          </a:p>
        </p:txBody>
      </p:sp>
    </p:spTree>
    <p:extLst>
      <p:ext uri="{BB962C8B-B14F-4D97-AF65-F5344CB8AC3E}">
        <p14:creationId xmlns:p14="http://schemas.microsoft.com/office/powerpoint/2010/main" val="220913429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6486A120-5569-4DF9-AE7F-3D1395F8D31D}" type="slidenum">
              <a:rPr lang="en-US"/>
              <a:pPr>
                <a:defRPr/>
              </a:pPr>
              <a:t>‹#›</a:t>
            </a:fld>
            <a:endParaRPr lang="en-US"/>
          </a:p>
        </p:txBody>
      </p:sp>
    </p:spTree>
    <p:extLst>
      <p:ext uri="{BB962C8B-B14F-4D97-AF65-F5344CB8AC3E}">
        <p14:creationId xmlns:p14="http://schemas.microsoft.com/office/powerpoint/2010/main" val="190748251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defTabSz="457200">
              <a:defRPr>
                <a:cs typeface="Arial" charset="0"/>
              </a:defRPr>
            </a:lvl1pPr>
          </a:lstStyle>
          <a:p>
            <a:pPr>
              <a:defRPr/>
            </a:pPr>
            <a:fld id="{371B395F-365C-4C41-BA4B-F302E4F43999}" type="slidenum">
              <a:rPr lang="en-US"/>
              <a:pPr>
                <a:defRPr/>
              </a:pPr>
              <a:t>‹#›</a:t>
            </a:fld>
            <a:endParaRPr lang="en-US"/>
          </a:p>
        </p:txBody>
      </p:sp>
    </p:spTree>
    <p:extLst>
      <p:ext uri="{BB962C8B-B14F-4D97-AF65-F5344CB8AC3E}">
        <p14:creationId xmlns:p14="http://schemas.microsoft.com/office/powerpoint/2010/main" val="333774945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defTabSz="457200">
              <a:defRPr>
                <a:cs typeface="Arial" charset="0"/>
              </a:defRPr>
            </a:lvl1pPr>
          </a:lstStyle>
          <a:p>
            <a:pPr>
              <a:defRPr/>
            </a:pPr>
            <a:fld id="{A975CF08-BCF5-4D8C-AFBF-2D880EA69BF5}" type="slidenum">
              <a:rPr lang="en-US"/>
              <a:pPr>
                <a:defRPr/>
              </a:pPr>
              <a:t>‹#›</a:t>
            </a:fld>
            <a:endParaRPr lang="en-US"/>
          </a:p>
        </p:txBody>
      </p:sp>
    </p:spTree>
    <p:extLst>
      <p:ext uri="{BB962C8B-B14F-4D97-AF65-F5344CB8AC3E}">
        <p14:creationId xmlns:p14="http://schemas.microsoft.com/office/powerpoint/2010/main" val="77150528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defTabSz="457200">
              <a:defRPr>
                <a:cs typeface="Arial" charset="0"/>
              </a:defRPr>
            </a:lvl1pPr>
          </a:lstStyle>
          <a:p>
            <a:pPr>
              <a:defRPr/>
            </a:pPr>
            <a:fld id="{96BEEF2F-698D-4DD9-A8CC-01876C33AD6B}" type="slidenum">
              <a:rPr lang="en-US"/>
              <a:pPr>
                <a:defRPr/>
              </a:pPr>
              <a:t>‹#›</a:t>
            </a:fld>
            <a:endParaRPr lang="en-US"/>
          </a:p>
        </p:txBody>
      </p:sp>
    </p:spTree>
    <p:extLst>
      <p:ext uri="{BB962C8B-B14F-4D97-AF65-F5344CB8AC3E}">
        <p14:creationId xmlns:p14="http://schemas.microsoft.com/office/powerpoint/2010/main" val="239107776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3418CF21-46D0-4B73-A9D8-D7945648AE89}" type="slidenum">
              <a:rPr lang="en-US"/>
              <a:pPr>
                <a:defRPr/>
              </a:pPr>
              <a:t>‹#›</a:t>
            </a:fld>
            <a:endParaRPr lang="en-US"/>
          </a:p>
        </p:txBody>
      </p:sp>
    </p:spTree>
    <p:extLst>
      <p:ext uri="{BB962C8B-B14F-4D97-AF65-F5344CB8AC3E}">
        <p14:creationId xmlns:p14="http://schemas.microsoft.com/office/powerpoint/2010/main" val="411393788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C238DBEC-4B2A-4220-9396-2AF10E55ED7C}" type="slidenum">
              <a:rPr lang="en-US"/>
              <a:pPr>
                <a:defRPr/>
              </a:pPr>
              <a:t>‹#›</a:t>
            </a:fld>
            <a:endParaRPr lang="en-US"/>
          </a:p>
        </p:txBody>
      </p:sp>
    </p:spTree>
    <p:extLst>
      <p:ext uri="{BB962C8B-B14F-4D97-AF65-F5344CB8AC3E}">
        <p14:creationId xmlns:p14="http://schemas.microsoft.com/office/powerpoint/2010/main" val="201831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FC4F5350-D3F3-4C55-BAFE-0493ACD8FCC8}" type="slidenum">
              <a:rPr lang="en-US"/>
              <a:pPr>
                <a:defRPr/>
              </a:pPr>
              <a:t>‹#›</a:t>
            </a:fld>
            <a:endParaRPr lang="en-US"/>
          </a:p>
        </p:txBody>
      </p:sp>
    </p:spTree>
    <p:extLst>
      <p:ext uri="{BB962C8B-B14F-4D97-AF65-F5344CB8AC3E}">
        <p14:creationId xmlns:p14="http://schemas.microsoft.com/office/powerpoint/2010/main" val="83158735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1D3F8236-F1FB-418E-8E0F-76D875956618}" type="slidenum">
              <a:rPr lang="en-US"/>
              <a:pPr>
                <a:defRPr/>
              </a:pPr>
              <a:t>‹#›</a:t>
            </a:fld>
            <a:endParaRPr lang="en-US"/>
          </a:p>
        </p:txBody>
      </p:sp>
    </p:spTree>
    <p:extLst>
      <p:ext uri="{BB962C8B-B14F-4D97-AF65-F5344CB8AC3E}">
        <p14:creationId xmlns:p14="http://schemas.microsoft.com/office/powerpoint/2010/main" val="265144954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D17E17CD-62FD-4387-97A9-079776152094}" type="slidenum">
              <a:rPr lang="en-US"/>
              <a:pPr>
                <a:defRPr/>
              </a:pPr>
              <a:t>‹#›</a:t>
            </a:fld>
            <a:endParaRPr lang="en-US"/>
          </a:p>
        </p:txBody>
      </p:sp>
    </p:spTree>
    <p:extLst>
      <p:ext uri="{BB962C8B-B14F-4D97-AF65-F5344CB8AC3E}">
        <p14:creationId xmlns:p14="http://schemas.microsoft.com/office/powerpoint/2010/main" val="131439663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613"/>
            <a:ext cx="8229600" cy="5810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D2B1E033-87C5-402C-A887-D3030FD545D3}" type="slidenum">
              <a:rPr lang="en-US"/>
              <a:pPr>
                <a:defRPr/>
              </a:pPr>
              <a:t>‹#›</a:t>
            </a:fld>
            <a:endParaRPr lang="en-US"/>
          </a:p>
        </p:txBody>
      </p:sp>
    </p:spTree>
    <p:extLst>
      <p:ext uri="{BB962C8B-B14F-4D97-AF65-F5344CB8AC3E}">
        <p14:creationId xmlns:p14="http://schemas.microsoft.com/office/powerpoint/2010/main" val="53607569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8" descr="PP Screen Cover Page-e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65100" y="12700"/>
            <a:ext cx="8799513" cy="680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4678363" cy="1470025"/>
          </a:xfrm>
        </p:spPr>
        <p:txBody>
          <a:bodyPr/>
          <a:lstStyle>
            <a:lvl1pPr algn="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4608512" cy="1752600"/>
          </a:xfrm>
        </p:spPr>
        <p:txBody>
          <a:bodyPr/>
          <a:lstStyle>
            <a:lvl1pPr marL="0" indent="0">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defTabSz="457200">
              <a:defRPr>
                <a:cs typeface="Arial" charset="0"/>
              </a:defRPr>
            </a:lvl1pPr>
          </a:lstStyle>
          <a:p>
            <a:pPr>
              <a:defRPr/>
            </a:pPr>
            <a:endParaRPr lang="en-US"/>
          </a:p>
        </p:txBody>
      </p:sp>
      <p:sp>
        <p:nvSpPr>
          <p:cNvPr id="6" name="Rectangle 5"/>
          <p:cNvSpPr>
            <a:spLocks noGrp="1" noChangeArrowheads="1"/>
          </p:cNvSpPr>
          <p:nvPr>
            <p:ph type="ftr" sz="quarter" idx="11"/>
          </p:nvPr>
        </p:nvSpPr>
        <p:spPr>
          <a:xfrm>
            <a:off x="3124200" y="6245225"/>
            <a:ext cx="2895600" cy="476250"/>
          </a:xfrm>
        </p:spPr>
        <p:txBody>
          <a:bodyPr/>
          <a:lstStyle>
            <a:lvl1pPr defTabSz="457200">
              <a:defRPr>
                <a:cs typeface="Arial" charset="0"/>
              </a:defRPr>
            </a:lvl1pPr>
          </a:lstStyle>
          <a:p>
            <a:pPr>
              <a:defRPr/>
            </a:pPr>
            <a:endParaRPr lang="en-US"/>
          </a:p>
        </p:txBody>
      </p:sp>
      <p:sp>
        <p:nvSpPr>
          <p:cNvPr id="7" name="Rectangle 6"/>
          <p:cNvSpPr>
            <a:spLocks noGrp="1" noChangeArrowheads="1"/>
          </p:cNvSpPr>
          <p:nvPr>
            <p:ph type="sldNum" sz="quarter" idx="12"/>
          </p:nvPr>
        </p:nvSpPr>
        <p:spPr>
          <a:xfrm>
            <a:off x="6553200" y="6245225"/>
            <a:ext cx="2133600" cy="476250"/>
          </a:xfrm>
        </p:spPr>
        <p:txBody>
          <a:bodyPr/>
          <a:lstStyle>
            <a:lvl1pPr defTabSz="457200">
              <a:defRPr>
                <a:cs typeface="Arial" charset="0"/>
              </a:defRPr>
            </a:lvl1pPr>
          </a:lstStyle>
          <a:p>
            <a:pPr>
              <a:defRPr/>
            </a:pPr>
            <a:fld id="{CEC64971-0FC1-4544-B903-3158670E3F4F}" type="slidenum">
              <a:rPr lang="en-US"/>
              <a:pPr>
                <a:defRPr/>
              </a:pPr>
              <a:t>‹#›</a:t>
            </a:fld>
            <a:endParaRPr lang="en-US"/>
          </a:p>
        </p:txBody>
      </p:sp>
    </p:spTree>
    <p:extLst>
      <p:ext uri="{BB962C8B-B14F-4D97-AF65-F5344CB8AC3E}">
        <p14:creationId xmlns:p14="http://schemas.microsoft.com/office/powerpoint/2010/main" val="340831578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93523A44-44CB-46BB-869E-8441933239EB}" type="slidenum">
              <a:rPr lang="en-US"/>
              <a:pPr>
                <a:defRPr/>
              </a:pPr>
              <a:t>‹#›</a:t>
            </a:fld>
            <a:endParaRPr lang="en-US"/>
          </a:p>
        </p:txBody>
      </p:sp>
    </p:spTree>
    <p:extLst>
      <p:ext uri="{BB962C8B-B14F-4D97-AF65-F5344CB8AC3E}">
        <p14:creationId xmlns:p14="http://schemas.microsoft.com/office/powerpoint/2010/main" val="418200302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68F52E44-94A7-4B2E-B17E-65EC4EED790C}" type="slidenum">
              <a:rPr lang="en-US"/>
              <a:pPr>
                <a:defRPr/>
              </a:pPr>
              <a:t>‹#›</a:t>
            </a:fld>
            <a:endParaRPr lang="en-US"/>
          </a:p>
        </p:txBody>
      </p:sp>
    </p:spTree>
    <p:extLst>
      <p:ext uri="{BB962C8B-B14F-4D97-AF65-F5344CB8AC3E}">
        <p14:creationId xmlns:p14="http://schemas.microsoft.com/office/powerpoint/2010/main" val="189366451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3FA139AC-6844-4EE3-9EF7-AEC311F35B29}" type="slidenum">
              <a:rPr lang="en-US"/>
              <a:pPr>
                <a:defRPr/>
              </a:pPr>
              <a:t>‹#›</a:t>
            </a:fld>
            <a:endParaRPr lang="en-US"/>
          </a:p>
        </p:txBody>
      </p:sp>
    </p:spTree>
    <p:extLst>
      <p:ext uri="{BB962C8B-B14F-4D97-AF65-F5344CB8AC3E}">
        <p14:creationId xmlns:p14="http://schemas.microsoft.com/office/powerpoint/2010/main" val="236177102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defTabSz="457200">
              <a:defRPr>
                <a:cs typeface="Arial" charset="0"/>
              </a:defRPr>
            </a:lvl1pPr>
          </a:lstStyle>
          <a:p>
            <a:pPr>
              <a:defRPr/>
            </a:pPr>
            <a:fld id="{309C7C80-BAE4-4A2D-B5D3-50A7EB480555}" type="slidenum">
              <a:rPr lang="en-US"/>
              <a:pPr>
                <a:defRPr/>
              </a:pPr>
              <a:t>‹#›</a:t>
            </a:fld>
            <a:endParaRPr lang="en-US"/>
          </a:p>
        </p:txBody>
      </p:sp>
    </p:spTree>
    <p:extLst>
      <p:ext uri="{BB962C8B-B14F-4D97-AF65-F5344CB8AC3E}">
        <p14:creationId xmlns:p14="http://schemas.microsoft.com/office/powerpoint/2010/main" val="224394353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defTabSz="457200">
              <a:defRPr>
                <a:cs typeface="Arial" charset="0"/>
              </a:defRPr>
            </a:lvl1pPr>
          </a:lstStyle>
          <a:p>
            <a:pPr>
              <a:defRPr/>
            </a:pPr>
            <a:fld id="{15B92E97-54AC-4768-BBF3-491C4AB88303}" type="slidenum">
              <a:rPr lang="en-US"/>
              <a:pPr>
                <a:defRPr/>
              </a:pPr>
              <a:t>‹#›</a:t>
            </a:fld>
            <a:endParaRPr lang="en-US"/>
          </a:p>
        </p:txBody>
      </p:sp>
    </p:spTree>
    <p:extLst>
      <p:ext uri="{BB962C8B-B14F-4D97-AF65-F5344CB8AC3E}">
        <p14:creationId xmlns:p14="http://schemas.microsoft.com/office/powerpoint/2010/main" val="409933048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defTabSz="457200">
              <a:defRPr>
                <a:cs typeface="Arial" charset="0"/>
              </a:defRPr>
            </a:lvl1pPr>
          </a:lstStyle>
          <a:p>
            <a:pPr>
              <a:defRPr/>
            </a:pPr>
            <a:fld id="{C0318F1E-D7E2-4B0E-B300-71B374CEF0D1}" type="slidenum">
              <a:rPr lang="en-US"/>
              <a:pPr>
                <a:defRPr/>
              </a:pPr>
              <a:t>‹#›</a:t>
            </a:fld>
            <a:endParaRPr lang="en-US"/>
          </a:p>
        </p:txBody>
      </p:sp>
    </p:spTree>
    <p:extLst>
      <p:ext uri="{BB962C8B-B14F-4D97-AF65-F5344CB8AC3E}">
        <p14:creationId xmlns:p14="http://schemas.microsoft.com/office/powerpoint/2010/main" val="191702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fontAlgn="auto">
              <a:spcBef>
                <a:spcPts val="0"/>
              </a:spcBef>
              <a:spcAft>
                <a:spcPts val="0"/>
              </a:spcAft>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fontAlgn="auto">
              <a:spcBef>
                <a:spcPts val="0"/>
              </a:spcBef>
              <a:spcAft>
                <a:spcPts val="0"/>
              </a:spcAft>
              <a:defRPr>
                <a:cs typeface="Arial" charset="0"/>
              </a:defRPr>
            </a:lvl1pPr>
          </a:lstStyle>
          <a:p>
            <a:pPr>
              <a:defRPr/>
            </a:pPr>
            <a:fld id="{7D8D33B3-F5B6-4E7A-9D53-C8140BCDDA72}" type="slidenum">
              <a:rPr lang="en-US"/>
              <a:pPr>
                <a:defRPr/>
              </a:pPr>
              <a:t>‹#›</a:t>
            </a:fld>
            <a:endParaRPr lang="en-US"/>
          </a:p>
        </p:txBody>
      </p:sp>
    </p:spTree>
    <p:extLst>
      <p:ext uri="{BB962C8B-B14F-4D97-AF65-F5344CB8AC3E}">
        <p14:creationId xmlns:p14="http://schemas.microsoft.com/office/powerpoint/2010/main" val="391703553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540D1CC6-182A-4BA3-BE2B-E9CBAA717C14}" type="slidenum">
              <a:rPr lang="en-US"/>
              <a:pPr>
                <a:defRPr/>
              </a:pPr>
              <a:t>‹#›</a:t>
            </a:fld>
            <a:endParaRPr lang="en-US"/>
          </a:p>
        </p:txBody>
      </p:sp>
    </p:spTree>
    <p:extLst>
      <p:ext uri="{BB962C8B-B14F-4D97-AF65-F5344CB8AC3E}">
        <p14:creationId xmlns:p14="http://schemas.microsoft.com/office/powerpoint/2010/main" val="269938635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94140F11-EEC4-4D01-86AC-C49930E660AF}" type="slidenum">
              <a:rPr lang="en-US"/>
              <a:pPr>
                <a:defRPr/>
              </a:pPr>
              <a:t>‹#›</a:t>
            </a:fld>
            <a:endParaRPr lang="en-US"/>
          </a:p>
        </p:txBody>
      </p:sp>
    </p:spTree>
    <p:extLst>
      <p:ext uri="{BB962C8B-B14F-4D97-AF65-F5344CB8AC3E}">
        <p14:creationId xmlns:p14="http://schemas.microsoft.com/office/powerpoint/2010/main" val="253558813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E249B90D-230A-4FF1-BBA3-EFD12480A49A}" type="slidenum">
              <a:rPr lang="en-US"/>
              <a:pPr>
                <a:defRPr/>
              </a:pPr>
              <a:t>‹#›</a:t>
            </a:fld>
            <a:endParaRPr lang="en-US"/>
          </a:p>
        </p:txBody>
      </p:sp>
    </p:spTree>
    <p:extLst>
      <p:ext uri="{BB962C8B-B14F-4D97-AF65-F5344CB8AC3E}">
        <p14:creationId xmlns:p14="http://schemas.microsoft.com/office/powerpoint/2010/main" val="426139639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457200">
              <a:defRPr>
                <a:cs typeface="Arial" charset="0"/>
              </a:defRPr>
            </a:lvl1pPr>
          </a:lstStyle>
          <a:p>
            <a:pPr>
              <a:defRPr/>
            </a:pPr>
            <a:fld id="{6523ACBC-7ADA-47F2-940E-A392C0290950}" type="slidenum">
              <a:rPr lang="en-US"/>
              <a:pPr>
                <a:defRPr/>
              </a:pPr>
              <a:t>‹#›</a:t>
            </a:fld>
            <a:endParaRPr lang="en-US"/>
          </a:p>
        </p:txBody>
      </p:sp>
    </p:spTree>
    <p:extLst>
      <p:ext uri="{BB962C8B-B14F-4D97-AF65-F5344CB8AC3E}">
        <p14:creationId xmlns:p14="http://schemas.microsoft.com/office/powerpoint/2010/main" val="59662304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613"/>
            <a:ext cx="8229600" cy="5810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5720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defTabSz="45720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457200">
              <a:defRPr>
                <a:cs typeface="Arial" charset="0"/>
              </a:defRPr>
            </a:lvl1pPr>
          </a:lstStyle>
          <a:p>
            <a:pPr>
              <a:defRPr/>
            </a:pPr>
            <a:fld id="{F1567B13-5EF2-4150-AB57-ABCBDA39F496}" type="slidenum">
              <a:rPr lang="en-US"/>
              <a:pPr>
                <a:defRPr/>
              </a:pPr>
              <a:t>‹#›</a:t>
            </a:fld>
            <a:endParaRPr lang="en-US"/>
          </a:p>
        </p:txBody>
      </p:sp>
    </p:spTree>
    <p:extLst>
      <p:ext uri="{BB962C8B-B14F-4D97-AF65-F5344CB8AC3E}">
        <p14:creationId xmlns:p14="http://schemas.microsoft.com/office/powerpoint/2010/main" val="1085607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3.jpe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image" Target="../media/image3.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theme" Target="../theme/theme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image" Target="../media/image3.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theme" Target="../theme/theme7.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slideLayout" Target="../slideLayouts/slideLayout82.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 Id="rId14" Type="http://schemas.openxmlformats.org/officeDocument/2006/relationships/image" Target="../media/image3.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0.xml"/><Relationship Id="rId13" Type="http://schemas.openxmlformats.org/officeDocument/2006/relationships/theme" Target="../theme/theme8.xml"/><Relationship Id="rId3" Type="http://schemas.openxmlformats.org/officeDocument/2006/relationships/slideLayout" Target="../slideLayouts/slideLayout85.xml"/><Relationship Id="rId7" Type="http://schemas.openxmlformats.org/officeDocument/2006/relationships/slideLayout" Target="../slideLayouts/slideLayout89.xml"/><Relationship Id="rId12" Type="http://schemas.openxmlformats.org/officeDocument/2006/relationships/slideLayout" Target="../slideLayouts/slideLayout94.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slideLayout" Target="../slideLayouts/slideLayout93.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836613"/>
            <a:ext cx="8229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defTabSz="914400">
              <a:defRPr sz="1400">
                <a:solidFill>
                  <a:srgbClr val="000000"/>
                </a:solidFill>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defTabSz="914400">
              <a:defRPr sz="1400">
                <a:solidFill>
                  <a:srgbClr val="000000"/>
                </a:solidFill>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defTabSz="914400">
              <a:defRPr sz="1400">
                <a:solidFill>
                  <a:srgbClr val="000000"/>
                </a:solidFill>
                <a:latin typeface="Arial" charset="0"/>
                <a:cs typeface="+mn-cs"/>
              </a:defRPr>
            </a:lvl1pPr>
          </a:lstStyle>
          <a:p>
            <a:pPr>
              <a:defRPr/>
            </a:pPr>
            <a:fld id="{9868E81A-C3C0-4502-B62B-A15931357F3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993" r:id="rId1"/>
    <p:sldLayoutId id="2147484994" r:id="rId2"/>
    <p:sldLayoutId id="2147484995" r:id="rId3"/>
    <p:sldLayoutId id="2147484996" r:id="rId4"/>
    <p:sldLayoutId id="2147484997" r:id="rId5"/>
    <p:sldLayoutId id="2147484998" r:id="rId6"/>
    <p:sldLayoutId id="2147484999" r:id="rId7"/>
    <p:sldLayoutId id="2147485000" r:id="rId8"/>
    <p:sldLayoutId id="2147485001" r:id="rId9"/>
    <p:sldLayoutId id="2147485002" r:id="rId10"/>
    <p:sldLayoutId id="2147485003"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eaLnBrk="1" fontAlgn="base" hangingPunct="1">
        <a:spcBef>
          <a:spcPct val="0"/>
        </a:spcBef>
        <a:spcAft>
          <a:spcPct val="0"/>
        </a:spcAft>
        <a:defRPr sz="2800" b="1">
          <a:solidFill>
            <a:srgbClr val="000066"/>
          </a:solidFill>
          <a:latin typeface="Arial" charset="0"/>
        </a:defRPr>
      </a:lvl6pPr>
      <a:lvl7pPr marL="914400" algn="ctr" rtl="0" eaLnBrk="1" fontAlgn="base" hangingPunct="1">
        <a:spcBef>
          <a:spcPct val="0"/>
        </a:spcBef>
        <a:spcAft>
          <a:spcPct val="0"/>
        </a:spcAft>
        <a:defRPr sz="2800" b="1">
          <a:solidFill>
            <a:srgbClr val="000066"/>
          </a:solidFill>
          <a:latin typeface="Arial" charset="0"/>
        </a:defRPr>
      </a:lvl7pPr>
      <a:lvl8pPr marL="1371600" algn="ctr" rtl="0" eaLnBrk="1" fontAlgn="base" hangingPunct="1">
        <a:spcBef>
          <a:spcPct val="0"/>
        </a:spcBef>
        <a:spcAft>
          <a:spcPct val="0"/>
        </a:spcAft>
        <a:defRPr sz="2800" b="1">
          <a:solidFill>
            <a:srgbClr val="000066"/>
          </a:solidFill>
          <a:latin typeface="Arial" charset="0"/>
        </a:defRPr>
      </a:lvl8pPr>
      <a:lvl9pPr marL="1828800" algn="ctr" rtl="0" eaLnBrk="1" fontAlgn="base" hangingPunct="1">
        <a:spcBef>
          <a:spcPct val="0"/>
        </a:spcBef>
        <a:spcAft>
          <a:spcPct val="0"/>
        </a:spcAft>
        <a:defRPr sz="28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66"/>
          </a:solidFill>
          <a:latin typeface="+mn-lt"/>
        </a:defRPr>
      </a:lvl2pPr>
      <a:lvl3pPr marL="1143000" indent="-228600" algn="l" rtl="0" eaLnBrk="0" fontAlgn="base" hangingPunct="0">
        <a:spcBef>
          <a:spcPct val="20000"/>
        </a:spcBef>
        <a:spcAft>
          <a:spcPct val="0"/>
        </a:spcAft>
        <a:buChar char="•"/>
        <a:defRPr>
          <a:solidFill>
            <a:srgbClr val="000066"/>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a:defRPr sz="1400">
                <a:solidFill>
                  <a:prstClr val="black"/>
                </a:solidFill>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defTabSz="914400">
              <a:defRPr sz="1400">
                <a:solidFill>
                  <a:prstClr val="black"/>
                </a:solidFill>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a:defRPr sz="1400">
                <a:solidFill>
                  <a:prstClr val="black"/>
                </a:solidFill>
                <a:cs typeface="+mn-cs"/>
              </a:defRPr>
            </a:lvl1pPr>
          </a:lstStyle>
          <a:p>
            <a:pPr>
              <a:defRPr/>
            </a:pPr>
            <a:fld id="{A258C1E8-414A-48C6-9073-5B87181D385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015" r:id="rId1"/>
    <p:sldLayoutId id="2147485016" r:id="rId2"/>
    <p:sldLayoutId id="2147485017" r:id="rId3"/>
    <p:sldLayoutId id="2147485018" r:id="rId4"/>
    <p:sldLayoutId id="2147485019" r:id="rId5"/>
    <p:sldLayoutId id="2147485020" r:id="rId6"/>
    <p:sldLayoutId id="2147485021" r:id="rId7"/>
    <p:sldLayoutId id="2147485022" r:id="rId8"/>
    <p:sldLayoutId id="2147485023" r:id="rId9"/>
    <p:sldLayoutId id="2147485024" r:id="rId10"/>
    <p:sldLayoutId id="2147485025" r:id="rId11"/>
    <p:sldLayoutId id="2147485026" r:id="rId12"/>
  </p:sldLayoutIdLst>
  <p:txStyles>
    <p:title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66"/>
          </a:solidFill>
          <a:latin typeface="+mn-lt"/>
        </a:defRPr>
      </a:lvl2pPr>
      <a:lvl3pPr marL="1143000" indent="-228600" algn="l" rtl="0" eaLnBrk="0" fontAlgn="base" hangingPunct="0">
        <a:spcBef>
          <a:spcPct val="20000"/>
        </a:spcBef>
        <a:spcAft>
          <a:spcPct val="0"/>
        </a:spcAft>
        <a:buChar char="•"/>
        <a:defRPr>
          <a:solidFill>
            <a:srgbClr val="000066"/>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a:defRPr sz="1400">
                <a:solidFill>
                  <a:prstClr val="black"/>
                </a:solidFill>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defTabSz="914400">
              <a:defRPr sz="1400">
                <a:solidFill>
                  <a:prstClr val="black"/>
                </a:solidFill>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a:defRPr sz="1400">
                <a:solidFill>
                  <a:prstClr val="black"/>
                </a:solidFill>
                <a:cs typeface="+mn-cs"/>
              </a:defRPr>
            </a:lvl1pPr>
          </a:lstStyle>
          <a:p>
            <a:pPr>
              <a:defRPr/>
            </a:pPr>
            <a:fld id="{76C12513-7780-4EDC-BB9A-6FB4122F9F9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027" r:id="rId1"/>
    <p:sldLayoutId id="2147485028" r:id="rId2"/>
    <p:sldLayoutId id="2147485029" r:id="rId3"/>
    <p:sldLayoutId id="2147485030" r:id="rId4"/>
    <p:sldLayoutId id="2147485031" r:id="rId5"/>
    <p:sldLayoutId id="2147485032" r:id="rId6"/>
    <p:sldLayoutId id="2147485033" r:id="rId7"/>
    <p:sldLayoutId id="2147485034" r:id="rId8"/>
    <p:sldLayoutId id="2147485035" r:id="rId9"/>
    <p:sldLayoutId id="2147485036" r:id="rId10"/>
    <p:sldLayoutId id="2147485037" r:id="rId11"/>
    <p:sldLayoutId id="2147485038" r:id="rId12"/>
  </p:sldLayoutIdLst>
  <p:txStyles>
    <p:title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66"/>
          </a:solidFill>
          <a:latin typeface="+mn-lt"/>
        </a:defRPr>
      </a:lvl2pPr>
      <a:lvl3pPr marL="1143000" indent="-228600" algn="l" rtl="0" eaLnBrk="0" fontAlgn="base" hangingPunct="0">
        <a:spcBef>
          <a:spcPct val="20000"/>
        </a:spcBef>
        <a:spcAft>
          <a:spcPct val="0"/>
        </a:spcAft>
        <a:buChar char="•"/>
        <a:defRPr>
          <a:solidFill>
            <a:srgbClr val="000066"/>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836613"/>
            <a:ext cx="8229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defTabSz="914400">
              <a:defRPr sz="1400">
                <a:solidFill>
                  <a:prstClr val="black"/>
                </a:solidFill>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defTabSz="914400">
              <a:defRPr sz="1400">
                <a:solidFill>
                  <a:prstClr val="black"/>
                </a:solidFill>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defTabSz="914400">
              <a:defRPr sz="1400">
                <a:solidFill>
                  <a:prstClr val="black"/>
                </a:solidFill>
                <a:latin typeface="+mn-lt"/>
                <a:cs typeface="+mn-cs"/>
              </a:defRPr>
            </a:lvl1pPr>
          </a:lstStyle>
          <a:p>
            <a:pPr>
              <a:defRPr/>
            </a:pPr>
            <a:fld id="{1DEC84CE-9E3A-4124-A61C-9A889754F80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039" r:id="rId1"/>
    <p:sldLayoutId id="2147485040" r:id="rId2"/>
    <p:sldLayoutId id="2147485041" r:id="rId3"/>
    <p:sldLayoutId id="2147485042" r:id="rId4"/>
    <p:sldLayoutId id="2147485043" r:id="rId5"/>
    <p:sldLayoutId id="2147485044" r:id="rId6"/>
    <p:sldLayoutId id="2147485045" r:id="rId7"/>
    <p:sldLayoutId id="2147485046" r:id="rId8"/>
    <p:sldLayoutId id="2147485047" r:id="rId9"/>
    <p:sldLayoutId id="2147485048" r:id="rId10"/>
    <p:sldLayoutId id="2147485049" r:id="rId11"/>
  </p:sldLayoutIdLst>
  <p:txStyles>
    <p:title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66"/>
          </a:solidFill>
          <a:latin typeface="+mn-lt"/>
        </a:defRPr>
      </a:lvl2pPr>
      <a:lvl3pPr marL="1143000" indent="-228600" algn="l" rtl="0" eaLnBrk="0" fontAlgn="base" hangingPunct="0">
        <a:spcBef>
          <a:spcPct val="20000"/>
        </a:spcBef>
        <a:spcAft>
          <a:spcPct val="0"/>
        </a:spcAft>
        <a:buChar char="•"/>
        <a:defRPr>
          <a:solidFill>
            <a:srgbClr val="000066"/>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836613"/>
            <a:ext cx="8229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defTabSz="914400">
              <a:defRPr sz="1400">
                <a:solidFill>
                  <a:prstClr val="black"/>
                </a:solidFill>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defTabSz="914400">
              <a:defRPr sz="1400">
                <a:solidFill>
                  <a:prstClr val="black"/>
                </a:solidFill>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defTabSz="914400">
              <a:defRPr sz="1400">
                <a:solidFill>
                  <a:prstClr val="black"/>
                </a:solidFill>
                <a:latin typeface="+mn-lt"/>
                <a:cs typeface="+mn-cs"/>
              </a:defRPr>
            </a:lvl1pPr>
          </a:lstStyle>
          <a:p>
            <a:pPr>
              <a:defRPr/>
            </a:pPr>
            <a:fld id="{8F403DB8-3DBB-4CEA-BF09-64AF0B4966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050" r:id="rId1"/>
    <p:sldLayoutId id="2147485051" r:id="rId2"/>
    <p:sldLayoutId id="2147485052" r:id="rId3"/>
    <p:sldLayoutId id="2147485053" r:id="rId4"/>
    <p:sldLayoutId id="2147485054" r:id="rId5"/>
    <p:sldLayoutId id="2147485055" r:id="rId6"/>
    <p:sldLayoutId id="2147485056" r:id="rId7"/>
    <p:sldLayoutId id="2147485057" r:id="rId8"/>
    <p:sldLayoutId id="2147485058" r:id="rId9"/>
    <p:sldLayoutId id="2147485059" r:id="rId10"/>
    <p:sldLayoutId id="2147485060" r:id="rId11"/>
    <p:sldLayoutId id="2147485061" r:id="rId12"/>
  </p:sldLayoutIdLst>
  <p:txStyles>
    <p:title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66"/>
          </a:solidFill>
          <a:latin typeface="+mn-lt"/>
        </a:defRPr>
      </a:lvl2pPr>
      <a:lvl3pPr marL="1143000" indent="-228600" algn="l" rtl="0" eaLnBrk="0" fontAlgn="base" hangingPunct="0">
        <a:spcBef>
          <a:spcPct val="20000"/>
        </a:spcBef>
        <a:spcAft>
          <a:spcPct val="0"/>
        </a:spcAft>
        <a:buChar char="•"/>
        <a:defRPr>
          <a:solidFill>
            <a:srgbClr val="000066"/>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836613"/>
            <a:ext cx="8229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defTabSz="914400">
              <a:defRPr sz="1400">
                <a:solidFill>
                  <a:prstClr val="black"/>
                </a:solidFill>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defTabSz="914400">
              <a:defRPr sz="1400">
                <a:solidFill>
                  <a:prstClr val="black"/>
                </a:solidFill>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defTabSz="914400">
              <a:defRPr sz="1400">
                <a:solidFill>
                  <a:prstClr val="black"/>
                </a:solidFill>
                <a:latin typeface="+mn-lt"/>
                <a:cs typeface="+mn-cs"/>
              </a:defRPr>
            </a:lvl1pPr>
          </a:lstStyle>
          <a:p>
            <a:pPr>
              <a:defRPr/>
            </a:pPr>
            <a:fld id="{877315FC-3616-4C1B-A533-35E71EFCFB8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074" r:id="rId1"/>
    <p:sldLayoutId id="2147485075" r:id="rId2"/>
    <p:sldLayoutId id="2147485076" r:id="rId3"/>
    <p:sldLayoutId id="2147485077" r:id="rId4"/>
    <p:sldLayoutId id="2147485078" r:id="rId5"/>
    <p:sldLayoutId id="2147485079" r:id="rId6"/>
    <p:sldLayoutId id="2147485080" r:id="rId7"/>
    <p:sldLayoutId id="2147485081" r:id="rId8"/>
    <p:sldLayoutId id="2147485082" r:id="rId9"/>
    <p:sldLayoutId id="2147485083" r:id="rId10"/>
    <p:sldLayoutId id="2147485084" r:id="rId11"/>
    <p:sldLayoutId id="2147485085" r:id="rId12"/>
  </p:sldLayoutIdLst>
  <p:txStyles>
    <p:title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66"/>
          </a:solidFill>
          <a:latin typeface="+mn-lt"/>
        </a:defRPr>
      </a:lvl2pPr>
      <a:lvl3pPr marL="1143000" indent="-228600" algn="l" rtl="0" eaLnBrk="0" fontAlgn="base" hangingPunct="0">
        <a:spcBef>
          <a:spcPct val="20000"/>
        </a:spcBef>
        <a:spcAft>
          <a:spcPct val="0"/>
        </a:spcAft>
        <a:buChar char="•"/>
        <a:defRPr>
          <a:solidFill>
            <a:srgbClr val="000066"/>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921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a:defRPr sz="1400">
                <a:solidFill>
                  <a:prstClr val="black"/>
                </a:solidFill>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defTabSz="914400">
              <a:defRPr sz="1400">
                <a:solidFill>
                  <a:prstClr val="black"/>
                </a:solidFill>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a:defRPr sz="1400">
                <a:solidFill>
                  <a:prstClr val="black"/>
                </a:solidFill>
                <a:cs typeface="+mn-cs"/>
              </a:defRPr>
            </a:lvl1pPr>
          </a:lstStyle>
          <a:p>
            <a:pPr>
              <a:defRPr/>
            </a:pPr>
            <a:fld id="{9D2DCC35-E0A1-4409-B8AA-A49F3311CD6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086" r:id="rId1"/>
    <p:sldLayoutId id="2147485087" r:id="rId2"/>
    <p:sldLayoutId id="2147485088" r:id="rId3"/>
    <p:sldLayoutId id="2147485089" r:id="rId4"/>
    <p:sldLayoutId id="2147485090" r:id="rId5"/>
    <p:sldLayoutId id="2147485091" r:id="rId6"/>
    <p:sldLayoutId id="2147485092" r:id="rId7"/>
    <p:sldLayoutId id="2147485093" r:id="rId8"/>
    <p:sldLayoutId id="2147485094" r:id="rId9"/>
    <p:sldLayoutId id="2147485095" r:id="rId10"/>
    <p:sldLayoutId id="2147485096" r:id="rId11"/>
    <p:sldLayoutId id="2147485097" r:id="rId12"/>
  </p:sldLayoutIdLst>
  <p:txStyles>
    <p:title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66"/>
          </a:solidFill>
          <a:latin typeface="+mn-lt"/>
        </a:defRPr>
      </a:lvl2pPr>
      <a:lvl3pPr marL="1143000" indent="-228600" algn="l" rtl="0" eaLnBrk="0" fontAlgn="base" hangingPunct="0">
        <a:spcBef>
          <a:spcPct val="20000"/>
        </a:spcBef>
        <a:spcAft>
          <a:spcPct val="0"/>
        </a:spcAft>
        <a:buChar char="•"/>
        <a:defRPr>
          <a:solidFill>
            <a:srgbClr val="000066"/>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a:defRPr sz="1400">
                <a:solidFill>
                  <a:prstClr val="black"/>
                </a:solidFill>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defTabSz="914400">
              <a:defRPr sz="1400">
                <a:solidFill>
                  <a:prstClr val="black"/>
                </a:solidFill>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a:defRPr sz="1400">
                <a:solidFill>
                  <a:prstClr val="black"/>
                </a:solidFill>
                <a:cs typeface="+mn-cs"/>
              </a:defRPr>
            </a:lvl1pPr>
          </a:lstStyle>
          <a:p>
            <a:pPr>
              <a:defRPr/>
            </a:pPr>
            <a:fld id="{03FDA882-1843-4DA8-94EF-9AB64EB995D5}" type="slidenum">
              <a:rPr lang="en-US"/>
              <a:pPr>
                <a:defRPr/>
              </a:pPr>
              <a:t>‹#›</a:t>
            </a:fld>
            <a:endParaRPr lang="en-US"/>
          </a:p>
        </p:txBody>
      </p:sp>
    </p:spTree>
    <p:extLst>
      <p:ext uri="{BB962C8B-B14F-4D97-AF65-F5344CB8AC3E}">
        <p14:creationId xmlns:p14="http://schemas.microsoft.com/office/powerpoint/2010/main" val="3066968226"/>
      </p:ext>
    </p:extLst>
  </p:cSld>
  <p:clrMap bg1="lt1" tx1="dk1" bg2="lt2" tx2="dk2" accent1="accent1" accent2="accent2" accent3="accent3" accent4="accent4" accent5="accent5" accent6="accent6" hlink="hlink" folHlink="folHlink"/>
  <p:sldLayoutIdLst>
    <p:sldLayoutId id="2147485110" r:id="rId1"/>
    <p:sldLayoutId id="2147485111" r:id="rId2"/>
    <p:sldLayoutId id="2147485112" r:id="rId3"/>
    <p:sldLayoutId id="2147485113" r:id="rId4"/>
    <p:sldLayoutId id="2147485114" r:id="rId5"/>
    <p:sldLayoutId id="2147485115" r:id="rId6"/>
    <p:sldLayoutId id="2147485116" r:id="rId7"/>
    <p:sldLayoutId id="2147485117" r:id="rId8"/>
    <p:sldLayoutId id="2147485118" r:id="rId9"/>
    <p:sldLayoutId id="2147485119" r:id="rId10"/>
    <p:sldLayoutId id="2147485120" r:id="rId11"/>
    <p:sldLayoutId id="2147485121" r:id="rId12"/>
  </p:sldLayoutIdLst>
  <p:txStyles>
    <p:title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66"/>
          </a:solidFill>
          <a:latin typeface="+mn-lt"/>
        </a:defRPr>
      </a:lvl2pPr>
      <a:lvl3pPr marL="1143000" indent="-228600" algn="l" rtl="0" eaLnBrk="0" fontAlgn="base" hangingPunct="0">
        <a:spcBef>
          <a:spcPct val="20000"/>
        </a:spcBef>
        <a:spcAft>
          <a:spcPct val="0"/>
        </a:spcAft>
        <a:buChar char="•"/>
        <a:defRPr>
          <a:solidFill>
            <a:srgbClr val="000066"/>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bsa-asfc.gc.ca/" TargetMode="External"/><Relationship Id="rId2" Type="http://schemas.openxmlformats.org/officeDocument/2006/relationships/notesSlide" Target="../notesSlides/notesSlide10.xml"/><Relationship Id="rId1" Type="http://schemas.openxmlformats.org/officeDocument/2006/relationships/slideLayout" Target="../slideLayouts/slideLayout7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5.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a:xfrm>
            <a:off x="539552" y="1484784"/>
            <a:ext cx="4678362" cy="4176464"/>
          </a:xfrm>
        </p:spPr>
        <p:txBody>
          <a:bodyPr/>
          <a:lstStyle/>
          <a:p>
            <a:pPr eaLnBrk="1" hangingPunct="1"/>
            <a:r>
              <a:rPr lang="en-US" sz="3200" dirty="0" smtClean="0"/>
              <a:t>Irregular Migration Trends</a:t>
            </a:r>
            <a:br>
              <a:rPr lang="en-US" sz="3200" dirty="0" smtClean="0"/>
            </a:br>
            <a:r>
              <a:rPr lang="en-US" sz="3200" dirty="0"/>
              <a:t/>
            </a:r>
            <a:br>
              <a:rPr lang="en-US" sz="3200" dirty="0"/>
            </a:br>
            <a:r>
              <a:rPr lang="en-US" sz="2400" dirty="0" smtClean="0"/>
              <a:t>Liaison Officers Network to Combat Migrant Smuggling and Trafficking in Persons</a:t>
            </a:r>
            <a:br>
              <a:rPr lang="en-US" sz="2400" dirty="0" smtClean="0"/>
            </a:br>
            <a:r>
              <a:rPr lang="en-US" sz="2400" dirty="0" smtClean="0"/>
              <a:t/>
            </a:r>
            <a:br>
              <a:rPr lang="en-US" sz="2400" dirty="0" smtClean="0"/>
            </a:br>
            <a:r>
              <a:rPr lang="en-US" sz="2400" dirty="0" smtClean="0"/>
              <a:t/>
            </a:r>
            <a:br>
              <a:rPr lang="en-US" sz="2400" dirty="0" smtClean="0"/>
            </a:br>
            <a:r>
              <a:rPr lang="en-US" sz="2000" dirty="0" smtClean="0"/>
              <a:t>Regional Conference on Migration</a:t>
            </a:r>
            <a:br>
              <a:rPr lang="en-US" sz="2000" dirty="0" smtClean="0"/>
            </a:br>
            <a:r>
              <a:rPr lang="en-US" sz="2000" dirty="0" smtClean="0"/>
              <a:t>Managua, Nicaragua</a:t>
            </a:r>
            <a:br>
              <a:rPr lang="en-US" sz="2000" dirty="0" smtClean="0"/>
            </a:br>
            <a:r>
              <a:rPr lang="en-US" sz="2000" dirty="0" smtClean="0"/>
              <a:t>November 24-25,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eaLnBrk="1" hangingPunct="1"/>
            <a:r>
              <a:rPr lang="en-US" altLang="en-US" smtClean="0"/>
              <a:t>Thank you</a:t>
            </a:r>
          </a:p>
        </p:txBody>
      </p:sp>
      <p:sp>
        <p:nvSpPr>
          <p:cNvPr id="145411" name="Rectangle 3"/>
          <p:cNvSpPr>
            <a:spLocks noGrp="1" noChangeArrowheads="1"/>
          </p:cNvSpPr>
          <p:nvPr>
            <p:ph idx="1"/>
          </p:nvPr>
        </p:nvSpPr>
        <p:spPr/>
        <p:txBody>
          <a:bodyPr/>
          <a:lstStyle/>
          <a:p>
            <a:pPr marL="0" indent="0" algn="ctr" eaLnBrk="1" hangingPunct="1">
              <a:buFontTx/>
              <a:buNone/>
            </a:pPr>
            <a:endParaRPr lang="en-US" altLang="en-US" b="1" smtClean="0"/>
          </a:p>
          <a:p>
            <a:pPr marL="0" indent="0" algn="ctr" eaLnBrk="1" hangingPunct="1">
              <a:buFontTx/>
              <a:buNone/>
            </a:pPr>
            <a:endParaRPr lang="en-US" altLang="en-US" b="1" smtClean="0"/>
          </a:p>
          <a:p>
            <a:pPr marL="0" indent="0" algn="ctr" eaLnBrk="1" hangingPunct="1">
              <a:buFontTx/>
              <a:buNone/>
            </a:pPr>
            <a:endParaRPr lang="en-US" altLang="en-US" b="1" smtClean="0"/>
          </a:p>
          <a:p>
            <a:pPr marL="0" indent="0" algn="ctr" eaLnBrk="1" hangingPunct="1">
              <a:buFontTx/>
              <a:buNone/>
            </a:pPr>
            <a:endParaRPr lang="en-US" altLang="en-US" b="1" smtClean="0"/>
          </a:p>
          <a:p>
            <a:pPr marL="0" indent="0" algn="ctr" eaLnBrk="1" hangingPunct="1">
              <a:buFontTx/>
              <a:buNone/>
            </a:pPr>
            <a:endParaRPr lang="en-US" altLang="en-US" b="1" smtClean="0"/>
          </a:p>
          <a:p>
            <a:pPr marL="0" indent="0" algn="ctr" eaLnBrk="1" hangingPunct="1">
              <a:buFontTx/>
              <a:buNone/>
            </a:pPr>
            <a:endParaRPr lang="en-US" altLang="en-US" b="1" smtClean="0"/>
          </a:p>
          <a:p>
            <a:pPr marL="0" indent="0" algn="ctr" eaLnBrk="1" hangingPunct="1">
              <a:buFontTx/>
              <a:buNone/>
            </a:pPr>
            <a:r>
              <a:rPr lang="en-US" altLang="en-US" b="1" smtClean="0"/>
              <a:t>Canada Border Services Agency</a:t>
            </a:r>
          </a:p>
          <a:p>
            <a:pPr marL="0" indent="0" algn="ctr" eaLnBrk="1" hangingPunct="1">
              <a:buFontTx/>
              <a:buNone/>
            </a:pPr>
            <a:r>
              <a:rPr lang="en-US" altLang="en-US" b="1" smtClean="0">
                <a:hlinkClick r:id="rId3"/>
              </a:rPr>
              <a:t>www.cbsa-asfc.gc.ca</a:t>
            </a:r>
            <a:endParaRPr lang="en-US" altLang="en-US" b="1" smtClean="0"/>
          </a:p>
          <a:p>
            <a:pPr marL="0" indent="0" algn="ctr" eaLnBrk="1" hangingPunct="1">
              <a:buFontTx/>
              <a:buNone/>
            </a:pPr>
            <a:endParaRPr lang="en-US" altLang="en-US" b="1" smtClean="0"/>
          </a:p>
        </p:txBody>
      </p:sp>
      <p:pic>
        <p:nvPicPr>
          <p:cNvPr id="145412"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579813" y="1404938"/>
            <a:ext cx="1908175" cy="238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Title 1"/>
          <p:cNvSpPr>
            <a:spLocks noGrp="1"/>
          </p:cNvSpPr>
          <p:nvPr>
            <p:ph type="title"/>
          </p:nvPr>
        </p:nvSpPr>
        <p:spPr/>
        <p:txBody>
          <a:bodyPr/>
          <a:lstStyle/>
          <a:p>
            <a:r>
              <a:rPr lang="en-CA" smtClean="0"/>
              <a:t>CBSA Operations</a:t>
            </a:r>
          </a:p>
        </p:txBody>
      </p:sp>
      <p:sp>
        <p:nvSpPr>
          <p:cNvPr id="202755" name="Content Placeholder 2"/>
          <p:cNvSpPr>
            <a:spLocks noGrp="1"/>
          </p:cNvSpPr>
          <p:nvPr>
            <p:ph idx="1"/>
          </p:nvPr>
        </p:nvSpPr>
        <p:spPr/>
        <p:txBody>
          <a:bodyPr/>
          <a:lstStyle/>
          <a:p>
            <a:r>
              <a:rPr lang="en-CA" smtClean="0"/>
              <a:t>13,000 employees ( 7,200 uniformed officers)</a:t>
            </a:r>
          </a:p>
          <a:p>
            <a:r>
              <a:rPr lang="en-CA" smtClean="0"/>
              <a:t>1,200 points of service across Canada and 49 international locations</a:t>
            </a:r>
          </a:p>
          <a:p>
            <a:r>
              <a:rPr lang="en-CA" smtClean="0"/>
              <a:t>119 land border crossings</a:t>
            </a:r>
          </a:p>
          <a:p>
            <a:r>
              <a:rPr lang="en-CA" smtClean="0"/>
              <a:t>13 international airports</a:t>
            </a:r>
          </a:p>
          <a:p>
            <a:r>
              <a:rPr lang="en-CA" smtClean="0"/>
              <a:t>Marine operations at major ports</a:t>
            </a:r>
          </a:p>
          <a:p>
            <a:r>
              <a:rPr lang="en-CA" smtClean="0"/>
              <a:t>27 rail sites</a:t>
            </a:r>
          </a:p>
          <a:p>
            <a:r>
              <a:rPr lang="en-CA" smtClean="0"/>
              <a:t>3 international mail processing centers</a:t>
            </a:r>
          </a:p>
        </p:txBody>
      </p:sp>
    </p:spTree>
    <p:extLst>
      <p:ext uri="{BB962C8B-B14F-4D97-AF65-F5344CB8AC3E}">
        <p14:creationId xmlns:p14="http://schemas.microsoft.com/office/powerpoint/2010/main" val="3101018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4"/>
          <p:cNvSpPr>
            <a:spLocks noGrp="1" noChangeArrowheads="1"/>
          </p:cNvSpPr>
          <p:nvPr>
            <p:ph type="title"/>
          </p:nvPr>
        </p:nvSpPr>
        <p:spPr/>
        <p:txBody>
          <a:bodyPr/>
          <a:lstStyle/>
          <a:p>
            <a:pPr eaLnBrk="1" hangingPunct="1"/>
            <a:r>
              <a:rPr lang="en-CA" altLang="en-US" smtClean="0"/>
              <a:t>Irregular Migration – Refugee Claims in Canada</a:t>
            </a:r>
            <a:endParaRPr lang="en-US" altLang="en-US" smtClean="0"/>
          </a:p>
        </p:txBody>
      </p:sp>
      <p:graphicFrame>
        <p:nvGraphicFramePr>
          <p:cNvPr id="4" name="Chart 3"/>
          <p:cNvGraphicFramePr>
            <a:graphicFrameLocks/>
          </p:cNvGraphicFramePr>
          <p:nvPr/>
        </p:nvGraphicFramePr>
        <p:xfrm>
          <a:off x="395536" y="1628800"/>
          <a:ext cx="8496944" cy="46085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2352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3"/>
            <a:ext cx="8229600" cy="648073"/>
          </a:xfrm>
        </p:spPr>
        <p:txBody>
          <a:bodyPr anchor="t"/>
          <a:lstStyle/>
          <a:p>
            <a:r>
              <a:rPr lang="en-CA" sz="1800" dirty="0"/>
              <a:t>IRREGULAR MIGRATION – TOP SOURCE </a:t>
            </a:r>
            <a:r>
              <a:rPr lang="en-CA" sz="1800" dirty="0" smtClean="0"/>
              <a:t>COUNTRIES</a:t>
            </a:r>
            <a:br>
              <a:rPr lang="en-CA" sz="1800" dirty="0" smtClean="0"/>
            </a:br>
            <a:r>
              <a:rPr lang="en-CA" sz="1800" dirty="0" smtClean="0"/>
              <a:t>REFUGEE CLAIMS MADE IN CANADA</a:t>
            </a:r>
            <a:br>
              <a:rPr lang="en-CA" sz="1800" dirty="0" smtClean="0"/>
            </a:br>
            <a:r>
              <a:rPr lang="en-CA" sz="1800" dirty="0"/>
              <a:t/>
            </a:r>
            <a:br>
              <a:rPr lang="en-CA" sz="1800" dirty="0"/>
            </a:br>
            <a:endParaRPr lang="en-CA"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5232309"/>
              </p:ext>
            </p:extLst>
          </p:nvPr>
        </p:nvGraphicFramePr>
        <p:xfrm>
          <a:off x="420688" y="1628797"/>
          <a:ext cx="8229600" cy="4104458"/>
        </p:xfrm>
        <a:graphic>
          <a:graphicData uri="http://schemas.openxmlformats.org/drawingml/2006/table">
            <a:tbl>
              <a:tblPr firstRow="1" firstCol="1" bandRow="1">
                <a:tableStyleId>{5C22544A-7EE6-4342-B048-85BDC9FD1C3A}</a:tableStyleId>
              </a:tblPr>
              <a:tblGrid>
                <a:gridCol w="2015552"/>
                <a:gridCol w="727648"/>
                <a:gridCol w="2016802"/>
                <a:gridCol w="726398"/>
                <a:gridCol w="2018051"/>
                <a:gridCol w="725149"/>
              </a:tblGrid>
              <a:tr h="212578">
                <a:tc gridSpan="2">
                  <a:txBody>
                    <a:bodyPr/>
                    <a:lstStyle/>
                    <a:p>
                      <a:pPr algn="ctr">
                        <a:lnSpc>
                          <a:spcPct val="115000"/>
                        </a:lnSpc>
                        <a:spcAft>
                          <a:spcPts val="0"/>
                        </a:spcAft>
                      </a:pPr>
                      <a:r>
                        <a:rPr lang="en-CA" sz="1100" dirty="0">
                          <a:effectLst/>
                        </a:rPr>
                        <a:t>2012</a:t>
                      </a:r>
                      <a:endParaRPr lang="en-CA" sz="1100" dirty="0">
                        <a:effectLst/>
                        <a:latin typeface="Calibri"/>
                        <a:ea typeface="Calibri"/>
                        <a:cs typeface="Times New Roman"/>
                      </a:endParaRPr>
                    </a:p>
                  </a:txBody>
                  <a:tcPr marL="67456" marR="67456" marT="0" marB="0"/>
                </a:tc>
                <a:tc hMerge="1">
                  <a:txBody>
                    <a:bodyPr/>
                    <a:lstStyle/>
                    <a:p>
                      <a:endParaRPr lang="en-CA"/>
                    </a:p>
                  </a:txBody>
                  <a:tcPr/>
                </a:tc>
                <a:tc gridSpan="2">
                  <a:txBody>
                    <a:bodyPr/>
                    <a:lstStyle/>
                    <a:p>
                      <a:pPr algn="ctr">
                        <a:lnSpc>
                          <a:spcPct val="115000"/>
                        </a:lnSpc>
                        <a:spcAft>
                          <a:spcPts val="0"/>
                        </a:spcAft>
                      </a:pPr>
                      <a:r>
                        <a:rPr lang="en-CA" sz="1100">
                          <a:effectLst/>
                        </a:rPr>
                        <a:t>2013</a:t>
                      </a:r>
                      <a:endParaRPr lang="en-CA" sz="1100">
                        <a:effectLst/>
                        <a:latin typeface="Calibri"/>
                        <a:ea typeface="Calibri"/>
                        <a:cs typeface="Times New Roman"/>
                      </a:endParaRPr>
                    </a:p>
                  </a:txBody>
                  <a:tcPr marL="67456" marR="67456" marT="0" marB="0"/>
                </a:tc>
                <a:tc hMerge="1">
                  <a:txBody>
                    <a:bodyPr/>
                    <a:lstStyle/>
                    <a:p>
                      <a:endParaRPr lang="en-CA"/>
                    </a:p>
                  </a:txBody>
                  <a:tcPr/>
                </a:tc>
                <a:tc gridSpan="2">
                  <a:txBody>
                    <a:bodyPr/>
                    <a:lstStyle/>
                    <a:p>
                      <a:pPr algn="ctr">
                        <a:lnSpc>
                          <a:spcPct val="115000"/>
                        </a:lnSpc>
                        <a:spcAft>
                          <a:spcPts val="0"/>
                        </a:spcAft>
                      </a:pPr>
                      <a:r>
                        <a:rPr lang="en-CA" sz="1100" dirty="0">
                          <a:effectLst/>
                        </a:rPr>
                        <a:t>January – November </a:t>
                      </a:r>
                      <a:r>
                        <a:rPr lang="en-CA" sz="1100" dirty="0" smtClean="0">
                          <a:effectLst/>
                        </a:rPr>
                        <a:t>12, </a:t>
                      </a:r>
                      <a:r>
                        <a:rPr lang="en-CA" sz="1100" dirty="0">
                          <a:effectLst/>
                        </a:rPr>
                        <a:t>2014</a:t>
                      </a:r>
                      <a:endParaRPr lang="en-CA" sz="1100" dirty="0">
                        <a:effectLst/>
                        <a:latin typeface="Calibri"/>
                        <a:ea typeface="Calibri"/>
                        <a:cs typeface="Times New Roman"/>
                      </a:endParaRPr>
                    </a:p>
                  </a:txBody>
                  <a:tcPr marL="67456" marR="67456" marT="0" marB="0"/>
                </a:tc>
                <a:tc hMerge="1">
                  <a:txBody>
                    <a:bodyPr/>
                    <a:lstStyle/>
                    <a:p>
                      <a:endParaRPr lang="en-CA"/>
                    </a:p>
                  </a:txBody>
                  <a:tcPr/>
                </a:tc>
              </a:tr>
              <a:tr h="506371">
                <a:tc>
                  <a:txBody>
                    <a:bodyPr/>
                    <a:lstStyle/>
                    <a:p>
                      <a:pPr algn="ctr">
                        <a:lnSpc>
                          <a:spcPct val="115000"/>
                        </a:lnSpc>
                        <a:spcAft>
                          <a:spcPts val="0"/>
                        </a:spcAft>
                      </a:pPr>
                      <a:r>
                        <a:rPr lang="en-CA" sz="1100" dirty="0">
                          <a:effectLst/>
                        </a:rPr>
                        <a:t>Country</a:t>
                      </a:r>
                      <a:endParaRPr lang="en-CA" sz="110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b="1" dirty="0">
                          <a:effectLst/>
                        </a:rPr>
                        <a:t>No. of Claims</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b="1" dirty="0">
                          <a:effectLst/>
                        </a:rPr>
                        <a:t>Country</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b="1" dirty="0">
                          <a:effectLst/>
                        </a:rPr>
                        <a:t>No. of Claims</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b="1" dirty="0">
                          <a:effectLst/>
                        </a:rPr>
                        <a:t>Country</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b="1" dirty="0">
                          <a:effectLst/>
                        </a:rPr>
                        <a:t>No. of Claims</a:t>
                      </a:r>
                      <a:endParaRPr lang="en-CA" sz="1100" b="1" dirty="0">
                        <a:effectLst/>
                        <a:latin typeface="Calibri"/>
                        <a:ea typeface="Calibri"/>
                        <a:cs typeface="Times New Roman"/>
                      </a:endParaRPr>
                    </a:p>
                  </a:txBody>
                  <a:tcPr marL="67456" marR="67456" marT="0" marB="0"/>
                </a:tc>
              </a:tr>
              <a:tr h="244785">
                <a:tc>
                  <a:txBody>
                    <a:bodyPr/>
                    <a:lstStyle/>
                    <a:p>
                      <a:pPr>
                        <a:lnSpc>
                          <a:spcPct val="115000"/>
                        </a:lnSpc>
                        <a:spcAft>
                          <a:spcPts val="0"/>
                        </a:spcAft>
                      </a:pPr>
                      <a:r>
                        <a:rPr lang="en-CA" sz="1100" dirty="0">
                          <a:effectLst/>
                        </a:rPr>
                        <a:t>Hungary</a:t>
                      </a:r>
                      <a:endParaRPr lang="en-CA" sz="110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1880</a:t>
                      </a:r>
                      <a:endParaRPr lang="en-CA" sz="110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China</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761</a:t>
                      </a:r>
                      <a:endParaRPr lang="en-CA" sz="110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China</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942</a:t>
                      </a:r>
                      <a:endParaRPr lang="en-CA" sz="1100">
                        <a:effectLst/>
                        <a:latin typeface="Calibri"/>
                        <a:ea typeface="Calibri"/>
                        <a:cs typeface="Times New Roman"/>
                      </a:endParaRPr>
                    </a:p>
                  </a:txBody>
                  <a:tcPr marL="67456" marR="67456" marT="0" marB="0"/>
                </a:tc>
              </a:tr>
              <a:tr h="244785">
                <a:tc>
                  <a:txBody>
                    <a:bodyPr/>
                    <a:lstStyle/>
                    <a:p>
                      <a:pPr>
                        <a:lnSpc>
                          <a:spcPct val="115000"/>
                        </a:lnSpc>
                        <a:spcAft>
                          <a:spcPts val="0"/>
                        </a:spcAft>
                      </a:pPr>
                      <a:r>
                        <a:rPr lang="en-CA" sz="1100" dirty="0">
                          <a:effectLst/>
                        </a:rPr>
                        <a:t>China</a:t>
                      </a:r>
                      <a:endParaRPr lang="en-CA" sz="110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1664</a:t>
                      </a:r>
                      <a:endParaRPr lang="en-CA" sz="110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Pakistan</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630</a:t>
                      </a:r>
                      <a:endParaRPr lang="en-CA" sz="110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Pakistan</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648</a:t>
                      </a:r>
                      <a:endParaRPr lang="en-CA" sz="1100">
                        <a:effectLst/>
                        <a:latin typeface="Calibri"/>
                        <a:ea typeface="Calibri"/>
                        <a:cs typeface="Times New Roman"/>
                      </a:endParaRPr>
                    </a:p>
                  </a:txBody>
                  <a:tcPr marL="67456" marR="67456" marT="0" marB="0"/>
                </a:tc>
              </a:tr>
              <a:tr h="244785">
                <a:tc>
                  <a:txBody>
                    <a:bodyPr/>
                    <a:lstStyle/>
                    <a:p>
                      <a:pPr>
                        <a:lnSpc>
                          <a:spcPct val="115000"/>
                        </a:lnSpc>
                        <a:spcAft>
                          <a:spcPts val="0"/>
                        </a:spcAft>
                      </a:pPr>
                      <a:r>
                        <a:rPr lang="en-CA" sz="1100" dirty="0">
                          <a:effectLst/>
                        </a:rPr>
                        <a:t>Croatia</a:t>
                      </a:r>
                      <a:endParaRPr lang="en-CA" sz="110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893</a:t>
                      </a:r>
                      <a:endParaRPr lang="en-CA" sz="110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Colombia</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597</a:t>
                      </a:r>
                      <a:endParaRPr lang="en-CA" sz="110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Syria</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476</a:t>
                      </a:r>
                      <a:endParaRPr lang="en-CA" sz="1100">
                        <a:effectLst/>
                        <a:latin typeface="Calibri"/>
                        <a:ea typeface="Calibri"/>
                        <a:cs typeface="Times New Roman"/>
                      </a:endParaRPr>
                    </a:p>
                  </a:txBody>
                  <a:tcPr marL="67456" marR="67456" marT="0" marB="0"/>
                </a:tc>
              </a:tr>
              <a:tr h="244785">
                <a:tc>
                  <a:txBody>
                    <a:bodyPr/>
                    <a:lstStyle/>
                    <a:p>
                      <a:pPr>
                        <a:lnSpc>
                          <a:spcPct val="115000"/>
                        </a:lnSpc>
                        <a:spcAft>
                          <a:spcPts val="0"/>
                        </a:spcAft>
                      </a:pPr>
                      <a:r>
                        <a:rPr lang="en-CA" sz="1100" dirty="0">
                          <a:effectLst/>
                        </a:rPr>
                        <a:t>Pakistan</a:t>
                      </a:r>
                      <a:endParaRPr lang="en-CA" sz="110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862</a:t>
                      </a:r>
                      <a:endParaRPr lang="en-CA" sz="110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Syria</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493</a:t>
                      </a:r>
                      <a:endParaRPr lang="en-CA" sz="110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Colombia</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463</a:t>
                      </a:r>
                      <a:endParaRPr lang="en-CA" sz="1100">
                        <a:effectLst/>
                        <a:latin typeface="Calibri"/>
                        <a:ea typeface="Calibri"/>
                        <a:cs typeface="Times New Roman"/>
                      </a:endParaRPr>
                    </a:p>
                  </a:txBody>
                  <a:tcPr marL="67456" marR="67456" marT="0" marB="0"/>
                </a:tc>
              </a:tr>
              <a:tr h="244785">
                <a:tc>
                  <a:txBody>
                    <a:bodyPr/>
                    <a:lstStyle/>
                    <a:p>
                      <a:pPr>
                        <a:lnSpc>
                          <a:spcPct val="115000"/>
                        </a:lnSpc>
                        <a:spcAft>
                          <a:spcPts val="0"/>
                        </a:spcAft>
                      </a:pPr>
                      <a:r>
                        <a:rPr lang="en-CA" sz="1100" dirty="0">
                          <a:effectLst/>
                        </a:rPr>
                        <a:t>North Korea</a:t>
                      </a:r>
                      <a:endParaRPr lang="en-CA" sz="110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723</a:t>
                      </a:r>
                      <a:endParaRPr lang="en-CA" sz="110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Nigeria</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468</a:t>
                      </a:r>
                      <a:endParaRPr lang="en-CA" sz="110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Iraq</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457</a:t>
                      </a:r>
                      <a:endParaRPr lang="en-CA" sz="1100">
                        <a:effectLst/>
                        <a:latin typeface="Calibri"/>
                        <a:ea typeface="Calibri"/>
                        <a:cs typeface="Times New Roman"/>
                      </a:endParaRPr>
                    </a:p>
                  </a:txBody>
                  <a:tcPr marL="67456" marR="67456" marT="0" marB="0"/>
                </a:tc>
              </a:tr>
              <a:tr h="244785">
                <a:tc>
                  <a:txBody>
                    <a:bodyPr/>
                    <a:lstStyle/>
                    <a:p>
                      <a:pPr>
                        <a:lnSpc>
                          <a:spcPct val="115000"/>
                        </a:lnSpc>
                        <a:spcAft>
                          <a:spcPts val="0"/>
                        </a:spcAft>
                      </a:pPr>
                      <a:r>
                        <a:rPr lang="en-CA" sz="1100" dirty="0">
                          <a:effectLst/>
                        </a:rPr>
                        <a:t>Nigeria</a:t>
                      </a:r>
                      <a:endParaRPr lang="en-CA" sz="110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709</a:t>
                      </a:r>
                      <a:endParaRPr lang="en-CA" sz="110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Afghanistan</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386</a:t>
                      </a:r>
                      <a:endParaRPr lang="en-CA" sz="110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Nigeria</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457</a:t>
                      </a:r>
                      <a:endParaRPr lang="en-CA" sz="1100">
                        <a:effectLst/>
                        <a:latin typeface="Calibri"/>
                        <a:ea typeface="Calibri"/>
                        <a:cs typeface="Times New Roman"/>
                      </a:endParaRPr>
                    </a:p>
                  </a:txBody>
                  <a:tcPr marL="67456" marR="67456" marT="0" marB="0"/>
                </a:tc>
              </a:tr>
              <a:tr h="244785">
                <a:tc>
                  <a:txBody>
                    <a:bodyPr/>
                    <a:lstStyle/>
                    <a:p>
                      <a:pPr>
                        <a:lnSpc>
                          <a:spcPct val="115000"/>
                        </a:lnSpc>
                        <a:spcAft>
                          <a:spcPts val="0"/>
                        </a:spcAft>
                      </a:pPr>
                      <a:r>
                        <a:rPr lang="en-CA" sz="1100" dirty="0">
                          <a:effectLst/>
                        </a:rPr>
                        <a:t>Colombia</a:t>
                      </a:r>
                      <a:endParaRPr lang="en-CA" sz="110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695</a:t>
                      </a:r>
                      <a:endParaRPr lang="en-CA" sz="110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Haiti</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329</a:t>
                      </a:r>
                      <a:endParaRPr lang="en-CA" sz="110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Afghanistan</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377</a:t>
                      </a:r>
                      <a:endParaRPr lang="en-CA" sz="1100">
                        <a:effectLst/>
                        <a:latin typeface="Calibri"/>
                        <a:ea typeface="Calibri"/>
                        <a:cs typeface="Times New Roman"/>
                      </a:endParaRPr>
                    </a:p>
                  </a:txBody>
                  <a:tcPr marL="67456" marR="67456" marT="0" marB="0"/>
                </a:tc>
              </a:tr>
              <a:tr h="506371">
                <a:tc>
                  <a:txBody>
                    <a:bodyPr/>
                    <a:lstStyle/>
                    <a:p>
                      <a:pPr>
                        <a:lnSpc>
                          <a:spcPct val="115000"/>
                        </a:lnSpc>
                        <a:spcAft>
                          <a:spcPts val="0"/>
                        </a:spcAft>
                      </a:pPr>
                      <a:r>
                        <a:rPr lang="en-CA" sz="1100" dirty="0">
                          <a:effectLst/>
                        </a:rPr>
                        <a:t>India</a:t>
                      </a:r>
                      <a:endParaRPr lang="en-CA" sz="110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686</a:t>
                      </a:r>
                      <a:endParaRPr lang="en-CA" sz="110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Democratic Republic of Congo</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308</a:t>
                      </a:r>
                      <a:endParaRPr lang="en-CA" sz="110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Slovak Republic</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346</a:t>
                      </a:r>
                      <a:endParaRPr lang="en-CA" sz="1100">
                        <a:effectLst/>
                        <a:latin typeface="Calibri"/>
                        <a:ea typeface="Calibri"/>
                        <a:cs typeface="Times New Roman"/>
                      </a:endParaRPr>
                    </a:p>
                  </a:txBody>
                  <a:tcPr marL="67456" marR="67456" marT="0" marB="0"/>
                </a:tc>
              </a:tr>
              <a:tr h="244785">
                <a:tc>
                  <a:txBody>
                    <a:bodyPr/>
                    <a:lstStyle/>
                    <a:p>
                      <a:pPr>
                        <a:lnSpc>
                          <a:spcPct val="115000"/>
                        </a:lnSpc>
                        <a:spcAft>
                          <a:spcPts val="0"/>
                        </a:spcAft>
                      </a:pPr>
                      <a:r>
                        <a:rPr lang="en-CA" sz="1100" dirty="0">
                          <a:effectLst/>
                        </a:rPr>
                        <a:t>Slovak Republic</a:t>
                      </a:r>
                      <a:endParaRPr lang="en-CA" sz="110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444</a:t>
                      </a:r>
                      <a:endParaRPr lang="en-CA" sz="110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Somalia</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290</a:t>
                      </a:r>
                      <a:endParaRPr lang="en-CA" sz="110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Haiti</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306</a:t>
                      </a:r>
                      <a:endParaRPr lang="en-CA" sz="1100">
                        <a:effectLst/>
                        <a:latin typeface="Calibri"/>
                        <a:ea typeface="Calibri"/>
                        <a:cs typeface="Times New Roman"/>
                      </a:endParaRPr>
                    </a:p>
                  </a:txBody>
                  <a:tcPr marL="67456" marR="67456" marT="0" marB="0"/>
                </a:tc>
              </a:tr>
              <a:tr h="506371">
                <a:tc>
                  <a:txBody>
                    <a:bodyPr/>
                    <a:lstStyle/>
                    <a:p>
                      <a:pPr>
                        <a:lnSpc>
                          <a:spcPct val="115000"/>
                        </a:lnSpc>
                        <a:spcAft>
                          <a:spcPts val="0"/>
                        </a:spcAft>
                      </a:pPr>
                      <a:r>
                        <a:rPr lang="en-CA" sz="1100" dirty="0">
                          <a:effectLst/>
                        </a:rPr>
                        <a:t>Somalia</a:t>
                      </a:r>
                      <a:endParaRPr lang="en-CA" sz="110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430</a:t>
                      </a:r>
                      <a:endParaRPr lang="en-CA" sz="110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Egypt</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255</a:t>
                      </a:r>
                      <a:endParaRPr lang="en-CA" sz="110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Democratic Republic of Congo</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a:effectLst/>
                        </a:rPr>
                        <a:t>297</a:t>
                      </a:r>
                      <a:endParaRPr lang="en-CA" sz="1100">
                        <a:effectLst/>
                        <a:latin typeface="Calibri"/>
                        <a:ea typeface="Calibri"/>
                        <a:cs typeface="Times New Roman"/>
                      </a:endParaRPr>
                    </a:p>
                  </a:txBody>
                  <a:tcPr marL="67456" marR="67456" marT="0" marB="0"/>
                </a:tc>
              </a:tr>
              <a:tr h="414487">
                <a:tc>
                  <a:txBody>
                    <a:bodyPr/>
                    <a:lstStyle/>
                    <a:p>
                      <a:pPr>
                        <a:lnSpc>
                          <a:spcPct val="115000"/>
                        </a:lnSpc>
                        <a:spcAft>
                          <a:spcPts val="0"/>
                        </a:spcAft>
                      </a:pPr>
                      <a:r>
                        <a:rPr lang="en-CA" sz="1100" dirty="0">
                          <a:effectLst/>
                        </a:rPr>
                        <a:t>National Total</a:t>
                      </a:r>
                      <a:endParaRPr lang="en-CA" sz="1100"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b="1" dirty="0">
                          <a:effectLst/>
                        </a:rPr>
                        <a:t>20,507</a:t>
                      </a:r>
                      <a:endParaRPr lang="en-CA" sz="1100" b="1" dirty="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National Total</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b="1" dirty="0">
                          <a:effectLst/>
                        </a:rPr>
                        <a:t>10,375</a:t>
                      </a:r>
                      <a:endParaRPr lang="en-CA" sz="1100" b="1" dirty="0">
                        <a:effectLst/>
                        <a:latin typeface="Calibri"/>
                        <a:ea typeface="Calibri"/>
                        <a:cs typeface="Times New Roman"/>
                      </a:endParaRPr>
                    </a:p>
                  </a:txBody>
                  <a:tcPr marL="67456" marR="67456" marT="0" marB="0"/>
                </a:tc>
                <a:tc>
                  <a:txBody>
                    <a:bodyPr/>
                    <a:lstStyle/>
                    <a:p>
                      <a:pPr>
                        <a:lnSpc>
                          <a:spcPct val="115000"/>
                        </a:lnSpc>
                        <a:spcAft>
                          <a:spcPts val="0"/>
                        </a:spcAft>
                      </a:pPr>
                      <a:r>
                        <a:rPr lang="en-CA" sz="1100" b="1" dirty="0">
                          <a:effectLst/>
                        </a:rPr>
                        <a:t>National Total</a:t>
                      </a:r>
                      <a:endParaRPr lang="en-CA" sz="1100" b="1" dirty="0">
                        <a:effectLst/>
                        <a:latin typeface="Calibri"/>
                        <a:ea typeface="Calibri"/>
                        <a:cs typeface="Times New Roman"/>
                      </a:endParaRPr>
                    </a:p>
                  </a:txBody>
                  <a:tcPr marL="67456" marR="67456" marT="0" marB="0"/>
                </a:tc>
                <a:tc>
                  <a:txBody>
                    <a:bodyPr/>
                    <a:lstStyle/>
                    <a:p>
                      <a:pPr algn="ctr">
                        <a:lnSpc>
                          <a:spcPct val="115000"/>
                        </a:lnSpc>
                        <a:spcAft>
                          <a:spcPts val="0"/>
                        </a:spcAft>
                      </a:pPr>
                      <a:r>
                        <a:rPr lang="en-CA" sz="1100" b="1" dirty="0">
                          <a:effectLst/>
                        </a:rPr>
                        <a:t>10,918</a:t>
                      </a:r>
                      <a:endParaRPr lang="en-CA" sz="1100" b="1" dirty="0">
                        <a:effectLst/>
                        <a:latin typeface="Calibri"/>
                        <a:ea typeface="Calibri"/>
                        <a:cs typeface="Times New Roman"/>
                      </a:endParaRPr>
                    </a:p>
                  </a:txBody>
                  <a:tcPr marL="67456" marR="67456" marT="0" marB="0"/>
                </a:tc>
              </a:tr>
            </a:tbl>
          </a:graphicData>
        </a:graphic>
      </p:graphicFrame>
      <p:sp>
        <p:nvSpPr>
          <p:cNvPr id="5" name="Rectangle 1"/>
          <p:cNvSpPr>
            <a:spLocks noChangeArrowheads="1"/>
          </p:cNvSpPr>
          <p:nvPr/>
        </p:nvSpPr>
        <p:spPr bwMode="auto">
          <a:xfrm>
            <a:off x="430213" y="22780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63362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4"/>
          <p:cNvSpPr>
            <a:spLocks noGrp="1" noChangeArrowheads="1"/>
          </p:cNvSpPr>
          <p:nvPr>
            <p:ph type="title"/>
          </p:nvPr>
        </p:nvSpPr>
        <p:spPr/>
        <p:txBody>
          <a:bodyPr/>
          <a:lstStyle/>
          <a:p>
            <a:pPr eaLnBrk="1" hangingPunct="1"/>
            <a:r>
              <a:rPr lang="en-CA" altLang="en-US" sz="2400" smtClean="0"/>
              <a:t>Improperly Documented Arrivals by Citizenship 2013</a:t>
            </a:r>
            <a:br>
              <a:rPr lang="en-CA" altLang="en-US" sz="2400" smtClean="0"/>
            </a:br>
            <a:r>
              <a:rPr lang="en-CA" altLang="en-US" sz="2400" smtClean="0"/>
              <a:t>by air, land and marine modes</a:t>
            </a:r>
            <a:endParaRPr lang="en-US" altLang="en-US" sz="2400" smtClean="0"/>
          </a:p>
        </p:txBody>
      </p:sp>
      <p:graphicFrame>
        <p:nvGraphicFramePr>
          <p:cNvPr id="6" name="Chart 5"/>
          <p:cNvGraphicFramePr>
            <a:graphicFrameLocks/>
          </p:cNvGraphicFramePr>
          <p:nvPr/>
        </p:nvGraphicFramePr>
        <p:xfrm>
          <a:off x="755576" y="1628800"/>
          <a:ext cx="7344816" cy="44644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2951278816"/>
              </p:ext>
            </p:extLst>
          </p:nvPr>
        </p:nvGraphicFramePr>
        <p:xfrm>
          <a:off x="395536" y="1772816"/>
          <a:ext cx="8208912" cy="43924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57200" y="692150"/>
            <a:ext cx="8229600" cy="581025"/>
          </a:xfrm>
        </p:spPr>
        <p:txBody>
          <a:bodyPr/>
          <a:lstStyle/>
          <a:p>
            <a:pPr eaLnBrk="1" hangingPunct="1"/>
            <a:r>
              <a:rPr lang="en-CA" dirty="0" smtClean="0"/>
              <a:t>Iranian Movement</a:t>
            </a:r>
            <a:endParaRPr lang="en-US" dirty="0" smtClean="0"/>
          </a:p>
        </p:txBody>
      </p:sp>
      <p:sp>
        <p:nvSpPr>
          <p:cNvPr id="224259" name="Rectangle 3"/>
          <p:cNvSpPr>
            <a:spLocks noGrp="1" noChangeArrowheads="1"/>
          </p:cNvSpPr>
          <p:nvPr>
            <p:ph idx="1"/>
          </p:nvPr>
        </p:nvSpPr>
        <p:spPr>
          <a:xfrm>
            <a:off x="409575" y="1280021"/>
            <a:ext cx="8229600" cy="4525962"/>
          </a:xfrm>
        </p:spPr>
        <p:txBody>
          <a:bodyPr/>
          <a:lstStyle/>
          <a:p>
            <a:pPr eaLnBrk="1" hangingPunct="1">
              <a:defRPr/>
            </a:pPr>
            <a:r>
              <a:rPr lang="en-CA" sz="2000" dirty="0" smtClean="0"/>
              <a:t>Iranian nationals were one of the larger groups of improperly documented migrants arriving by air</a:t>
            </a:r>
            <a:r>
              <a:rPr lang="en-CA" sz="2000" dirty="0"/>
              <a:t> </a:t>
            </a:r>
            <a:r>
              <a:rPr lang="en-CA" sz="2000" dirty="0" smtClean="0"/>
              <a:t>from the Americas up until the end of 2013. The number has significantly gone down in 2014. </a:t>
            </a:r>
          </a:p>
          <a:p>
            <a:pPr marL="0" indent="0" eaLnBrk="1" hangingPunct="1">
              <a:buNone/>
              <a:defRPr/>
            </a:pPr>
            <a:endParaRPr lang="en-CA" sz="2000" dirty="0" smtClean="0"/>
          </a:p>
          <a:p>
            <a:pPr eaLnBrk="1" hangingPunct="1">
              <a:defRPr/>
            </a:pPr>
            <a:r>
              <a:rPr lang="en-CA" sz="2000" dirty="0" smtClean="0"/>
              <a:t>This irregular movement used to arrive mainly from Caracas, Panama City and Mexico City.  With the disruption in Caracas, there is now an increased movement of improperly documented arrivals of Iranian nationals coming from Europe and Asia. As for the Americas, the remaining movement appears to have morphed into staging in São Paulo, and using Mexico City as the last embarkation point (LEP). </a:t>
            </a:r>
          </a:p>
          <a:p>
            <a:pPr eaLnBrk="1" hangingPunct="1">
              <a:defRPr/>
            </a:pPr>
            <a:endParaRPr lang="en-CA" sz="2000" dirty="0" smtClean="0"/>
          </a:p>
          <a:p>
            <a:pPr eaLnBrk="1" hangingPunct="1">
              <a:defRPr/>
            </a:pPr>
            <a:r>
              <a:rPr lang="en-CA" sz="2000" dirty="0" smtClean="0"/>
              <a:t>Iranian nationals typically target passports of visa-exempt countries (Canada, France, Malta, Denmark, Israel, etc.).</a:t>
            </a:r>
          </a:p>
          <a:p>
            <a:pPr marL="0" indent="0" eaLnBrk="1" hangingPunct="1">
              <a:buFontTx/>
              <a:buNone/>
              <a:defRPr/>
            </a:pPr>
            <a:endParaRPr lang="en-CA" sz="2000" dirty="0"/>
          </a:p>
          <a:p>
            <a:pPr marL="0" indent="0" eaLnBrk="1" hangingPunct="1">
              <a:buFontTx/>
              <a:buNone/>
              <a:defRPr/>
            </a:pPr>
            <a:r>
              <a:rPr lang="en-CA" sz="1200" dirty="0" smtClean="0"/>
              <a:t>.</a:t>
            </a:r>
          </a:p>
          <a:p>
            <a:pPr marL="0" indent="0" eaLnBrk="1" hangingPunct="1">
              <a:buFontTx/>
              <a:buNone/>
              <a:defRPr/>
            </a:pPr>
            <a:endParaRPr lang="en-CA" sz="1200" dirty="0" smtClean="0"/>
          </a:p>
          <a:p>
            <a:pPr marL="0" indent="0" eaLnBrk="1" hangingPunct="1">
              <a:buFontTx/>
              <a:buNone/>
              <a:defRPr/>
            </a:pPr>
            <a:endParaRPr lang="en-CA" sz="1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p:nvPr>
        </p:nvSpPr>
        <p:spPr/>
        <p:txBody>
          <a:bodyPr/>
          <a:lstStyle/>
          <a:p>
            <a:r>
              <a:rPr lang="en-CA" dirty="0" smtClean="0"/>
              <a:t>Albanian and Kosovar Movements	</a:t>
            </a:r>
          </a:p>
        </p:txBody>
      </p:sp>
      <p:sp>
        <p:nvSpPr>
          <p:cNvPr id="226307" name="Content Placeholder 2"/>
          <p:cNvSpPr>
            <a:spLocks noGrp="1"/>
          </p:cNvSpPr>
          <p:nvPr>
            <p:ph idx="1"/>
          </p:nvPr>
        </p:nvSpPr>
        <p:spPr/>
        <p:txBody>
          <a:bodyPr/>
          <a:lstStyle/>
          <a:p>
            <a:pPr>
              <a:defRPr/>
            </a:pPr>
            <a:r>
              <a:rPr lang="en-CA" sz="2000" dirty="0" smtClean="0"/>
              <a:t>Albanians have been transiting through the Americas for several years, a steady movement involving lone travellers. An increase of Albanian ethnic Kosovars using the Dominican Republic for staging has nonetheless been observed over the past year.</a:t>
            </a:r>
          </a:p>
          <a:p>
            <a:pPr>
              <a:defRPr/>
            </a:pPr>
            <a:endParaRPr lang="en-CA" sz="2000" dirty="0" smtClean="0"/>
          </a:p>
          <a:p>
            <a:pPr>
              <a:defRPr/>
            </a:pPr>
            <a:r>
              <a:rPr lang="en-CA" sz="2000" dirty="0" smtClean="0"/>
              <a:t>Albanians typically use bio-page substituted Greek, Italian or Slovenian passports. </a:t>
            </a:r>
          </a:p>
          <a:p>
            <a:pPr marL="0" indent="0">
              <a:buFontTx/>
              <a:buNone/>
              <a:defRPr/>
            </a:pPr>
            <a:endParaRPr lang="en-CA" sz="2000" dirty="0" smtClean="0"/>
          </a:p>
          <a:p>
            <a:pPr>
              <a:defRPr/>
            </a:pPr>
            <a:r>
              <a:rPr lang="en-CA" sz="2000" dirty="0" smtClean="0"/>
              <a:t>The Kosovar movement has so far exclusively used the return </a:t>
            </a:r>
          </a:p>
          <a:p>
            <a:pPr marL="0" indent="0">
              <a:buFontTx/>
              <a:buNone/>
              <a:defRPr/>
            </a:pPr>
            <a:r>
              <a:rPr lang="en-CA" sz="2000" dirty="0"/>
              <a:t> </a:t>
            </a:r>
            <a:r>
              <a:rPr lang="en-CA" sz="2000" dirty="0" smtClean="0"/>
              <a:t>    ticket portions of chartered flights under Canadian identities. </a:t>
            </a:r>
            <a:endParaRPr lang="en-CA" sz="1200" dirty="0" smtClean="0"/>
          </a:p>
          <a:p>
            <a:pPr>
              <a:defRPr/>
            </a:pPr>
            <a:endParaRPr lang="en-CA" sz="1200" dirty="0" smtClean="0"/>
          </a:p>
          <a:p>
            <a:pPr>
              <a:defRPr/>
            </a:pPr>
            <a:endParaRPr lang="en-CA"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1"/>
          <p:cNvSpPr>
            <a:spLocks noGrp="1"/>
          </p:cNvSpPr>
          <p:nvPr>
            <p:ph type="title"/>
          </p:nvPr>
        </p:nvSpPr>
        <p:spPr/>
        <p:txBody>
          <a:bodyPr/>
          <a:lstStyle/>
          <a:p>
            <a:r>
              <a:rPr lang="en-CA" smtClean="0"/>
              <a:t>Georgian Movement	</a:t>
            </a:r>
          </a:p>
        </p:txBody>
      </p:sp>
      <p:sp>
        <p:nvSpPr>
          <p:cNvPr id="226307" name="Content Placeholder 2"/>
          <p:cNvSpPr>
            <a:spLocks noGrp="1"/>
          </p:cNvSpPr>
          <p:nvPr>
            <p:ph idx="1"/>
          </p:nvPr>
        </p:nvSpPr>
        <p:spPr/>
        <p:txBody>
          <a:bodyPr/>
          <a:lstStyle/>
          <a:p>
            <a:pPr eaLnBrk="1" hangingPunct="1">
              <a:defRPr/>
            </a:pPr>
            <a:r>
              <a:rPr lang="en-CA" sz="1800" dirty="0" smtClean="0"/>
              <a:t>This movement is relatively recent in the Americas. We have observed an increase of Georgian nationals using the Americas as a transit point to Canada, although the smuggling route via Asia remains more popular. </a:t>
            </a:r>
          </a:p>
          <a:p>
            <a:pPr marL="0" indent="0" eaLnBrk="1" hangingPunct="1">
              <a:buNone/>
              <a:defRPr/>
            </a:pPr>
            <a:endParaRPr lang="en-CA" sz="1800" dirty="0" smtClean="0"/>
          </a:p>
          <a:p>
            <a:pPr>
              <a:defRPr/>
            </a:pPr>
            <a:r>
              <a:rPr lang="en-CA" sz="1800" dirty="0" smtClean="0"/>
              <a:t>Georgian nationals often travel in groups, and favor the visa-exempt passports from Eastern Europe, as well as the Israeli passport. The majority of cases used fraudulent Slovak passports to travel from Moscow to Havana; or Israeli passports to travel via Brazil</a:t>
            </a:r>
            <a:r>
              <a:rPr lang="en-CA" sz="1200" dirty="0" smtClean="0"/>
              <a:t>. </a:t>
            </a:r>
          </a:p>
          <a:p>
            <a:pPr marL="0" indent="0">
              <a:buFontTx/>
              <a:buNone/>
              <a:defRPr/>
            </a:pPr>
            <a:endParaRPr lang="en-CA" sz="12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CA" altLang="en-US" smtClean="0"/>
              <a:t>Cuban Movement</a:t>
            </a:r>
          </a:p>
        </p:txBody>
      </p:sp>
      <p:sp>
        <p:nvSpPr>
          <p:cNvPr id="19459" name="Content Placeholder 2"/>
          <p:cNvSpPr>
            <a:spLocks noGrp="1"/>
          </p:cNvSpPr>
          <p:nvPr>
            <p:ph idx="1"/>
          </p:nvPr>
        </p:nvSpPr>
        <p:spPr/>
        <p:txBody>
          <a:bodyPr/>
          <a:lstStyle/>
          <a:p>
            <a:pPr>
              <a:spcBef>
                <a:spcPts val="0"/>
              </a:spcBef>
              <a:defRPr/>
            </a:pPr>
            <a:r>
              <a:rPr lang="en-CA" altLang="en-US" sz="2000" dirty="0" smtClean="0"/>
              <a:t>In 2014, refugee claims from Cuban nationals are averaging about 12 per month, forecasting a year-end total of 140 claims and a 30% decrease from 199 refugee claims made in 2013.  2014 forecasted totals represent the lowest number of claims submitted since 2008.</a:t>
            </a:r>
          </a:p>
          <a:p>
            <a:pPr marL="0" indent="0">
              <a:spcBef>
                <a:spcPts val="0"/>
              </a:spcBef>
              <a:buFontTx/>
              <a:buNone/>
              <a:defRPr/>
            </a:pPr>
            <a:endParaRPr lang="en-CA" altLang="en-US" sz="2000" dirty="0" smtClean="0"/>
          </a:p>
          <a:p>
            <a:pPr>
              <a:spcBef>
                <a:spcPts val="0"/>
              </a:spcBef>
              <a:defRPr/>
            </a:pPr>
            <a:r>
              <a:rPr lang="en-CA" altLang="en-US" sz="2000" dirty="0" smtClean="0"/>
              <a:t>In 2013, 74% of refugee claims were made inland. In 2014, the majority of claims continue to be made inland. </a:t>
            </a:r>
          </a:p>
          <a:p>
            <a:pPr>
              <a:spcBef>
                <a:spcPts val="0"/>
              </a:spcBef>
              <a:defRPr/>
            </a:pPr>
            <a:endParaRPr lang="en-CA" altLang="en-US" sz="2000" dirty="0"/>
          </a:p>
          <a:p>
            <a:pPr>
              <a:spcBef>
                <a:spcPts val="0"/>
              </a:spcBef>
              <a:defRPr/>
            </a:pPr>
            <a:r>
              <a:rPr lang="en-CA" altLang="en-US" sz="2000" dirty="0" smtClean="0"/>
              <a:t>It is likely that part of the Cuban movement is circumventing immigration controls at the border through illegal entry.</a:t>
            </a:r>
          </a:p>
          <a:p>
            <a:pPr>
              <a:spcBef>
                <a:spcPts val="0"/>
              </a:spcBef>
              <a:defRPr/>
            </a:pPr>
            <a:endParaRPr lang="en-CA" altLang="en-US" sz="2000" dirty="0" smtClean="0"/>
          </a:p>
          <a:p>
            <a:pPr>
              <a:spcBef>
                <a:spcPts val="0"/>
              </a:spcBef>
              <a:defRPr/>
            </a:pPr>
            <a:r>
              <a:rPr lang="en-CA" altLang="en-US" sz="2000" dirty="0" smtClean="0"/>
              <a:t>Cuban nationals are also entering Canada legally, using visa-exempt Spanish passports, and then claiming refugee status at an inland office.  </a:t>
            </a:r>
          </a:p>
        </p:txBody>
      </p:sp>
    </p:spTree>
    <p:extLst>
      <p:ext uri="{BB962C8B-B14F-4D97-AF65-F5344CB8AC3E}">
        <p14:creationId xmlns:p14="http://schemas.microsoft.com/office/powerpoint/2010/main" val="2430511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_se_eng">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3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7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2739</TotalTime>
  <Words>599</Words>
  <Application>Microsoft Office PowerPoint</Application>
  <PresentationFormat>On-screen Show (4:3)</PresentationFormat>
  <Paragraphs>140</Paragraphs>
  <Slides>10</Slides>
  <Notes>10</Notes>
  <HiddenSlides>0</HiddenSlides>
  <MMClips>0</MMClips>
  <ScaleCrop>false</ScaleCrop>
  <HeadingPairs>
    <vt:vector size="4" baseType="variant">
      <vt:variant>
        <vt:lpstr>Theme</vt:lpstr>
      </vt:variant>
      <vt:variant>
        <vt:i4>8</vt:i4>
      </vt:variant>
      <vt:variant>
        <vt:lpstr>Slide Titles</vt:lpstr>
      </vt:variant>
      <vt:variant>
        <vt:i4>10</vt:i4>
      </vt:variant>
    </vt:vector>
  </HeadingPairs>
  <TitlesOfParts>
    <vt:vector size="18" baseType="lpstr">
      <vt:lpstr>ppt_se_eng</vt:lpstr>
      <vt:lpstr>1_Default Design</vt:lpstr>
      <vt:lpstr>4_Default Design</vt:lpstr>
      <vt:lpstr>13_Default Design</vt:lpstr>
      <vt:lpstr>6_Default Design</vt:lpstr>
      <vt:lpstr>5_Default Design</vt:lpstr>
      <vt:lpstr>7_Default Design</vt:lpstr>
      <vt:lpstr>2_Default Design</vt:lpstr>
      <vt:lpstr>Irregular Migration Trends  Liaison Officers Network to Combat Migrant Smuggling and Trafficking in Persons   Regional Conference on Migration Managua, Nicaragua November 24-25, 2014</vt:lpstr>
      <vt:lpstr>CBSA Operations</vt:lpstr>
      <vt:lpstr>Irregular Migration – Refugee Claims in Canada</vt:lpstr>
      <vt:lpstr>IRREGULAR MIGRATION – TOP SOURCE COUNTRIES REFUGEE CLAIMS MADE IN CANADA  </vt:lpstr>
      <vt:lpstr>Improperly Documented Arrivals by Citizenship 2013 by air, land and marine modes</vt:lpstr>
      <vt:lpstr>Iranian Movement</vt:lpstr>
      <vt:lpstr>Albanian and Kosovar Movements </vt:lpstr>
      <vt:lpstr>Georgian Movement </vt:lpstr>
      <vt:lpstr>Cuban Movement</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CIC</dc:creator>
  <cp:lastModifiedBy>RODAS Renán</cp:lastModifiedBy>
  <cp:revision>173</cp:revision>
  <cp:lastPrinted>2014-11-14T18:01:18Z</cp:lastPrinted>
  <dcterms:created xsi:type="dcterms:W3CDTF">2013-04-17T15:18:38Z</dcterms:created>
  <dcterms:modified xsi:type="dcterms:W3CDTF">2014-11-25T20:43:34Z</dcterms:modified>
</cp:coreProperties>
</file>