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9" r:id="rId4"/>
    <p:sldId id="272" r:id="rId5"/>
    <p:sldId id="277" r:id="rId6"/>
    <p:sldId id="258" r:id="rId7"/>
    <p:sldId id="278" r:id="rId8"/>
    <p:sldId id="260" r:id="rId9"/>
    <p:sldId id="271" r:id="rId10"/>
    <p:sldId id="274" r:id="rId11"/>
    <p:sldId id="275" r:id="rId12"/>
    <p:sldId id="279" r:id="rId13"/>
    <p:sldId id="276" r:id="rId14"/>
    <p:sldId id="280" r:id="rId15"/>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AEB3B7BA-05C2-4DFE-8F43-2442FFCEA4EC}">
          <p14:sldIdLst>
            <p14:sldId id="256"/>
            <p14:sldId id="273"/>
            <p14:sldId id="259"/>
            <p14:sldId id="272"/>
            <p14:sldId id="277"/>
            <p14:sldId id="258"/>
            <p14:sldId id="278"/>
            <p14:sldId id="260"/>
            <p14:sldId id="271"/>
            <p14:sldId id="274"/>
            <p14:sldId id="275"/>
            <p14:sldId id="279"/>
            <p14:sldId id="276"/>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00"/>
    <a:srgbClr val="9900FF"/>
    <a:srgbClr val="FFFF99"/>
    <a:srgbClr val="00FF00"/>
    <a:srgbClr val="000000"/>
    <a:srgbClr val="990099"/>
    <a:srgbClr val="00FFFF"/>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9290" autoAdjust="0"/>
  </p:normalViewPr>
  <p:slideViewPr>
    <p:cSldViewPr>
      <p:cViewPr>
        <p:scale>
          <a:sx n="70" d="100"/>
          <a:sy n="70" d="100"/>
        </p:scale>
        <p:origin x="-136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H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n-GB" noProof="0" dirty="0" smtClean="0"/>
              <a:t>Returned Migrants</a:t>
            </a:r>
            <a:endParaRPr lang="en-GB" noProof="0" dirty="0"/>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Hoja1!$C$3:$C$4</c:f>
              <c:strCache>
                <c:ptCount val="1"/>
                <c:pt idx="0">
                  <c:v>2015 F</c:v>
                </c:pt>
              </c:strCache>
            </c:strRef>
          </c:tx>
          <c:invertIfNegative val="0"/>
          <c:val>
            <c:numRef>
              <c:f>Hoja1!$C$5:$C$12</c:f>
              <c:numCache>
                <c:formatCode>General</c:formatCode>
                <c:ptCount val="8"/>
                <c:pt idx="0">
                  <c:v>2</c:v>
                </c:pt>
                <c:pt idx="1">
                  <c:v>2</c:v>
                </c:pt>
                <c:pt idx="2">
                  <c:v>0</c:v>
                </c:pt>
                <c:pt idx="3">
                  <c:v>1</c:v>
                </c:pt>
                <c:pt idx="4">
                  <c:v>0</c:v>
                </c:pt>
                <c:pt idx="5">
                  <c:v>0</c:v>
                </c:pt>
                <c:pt idx="6">
                  <c:v>0</c:v>
                </c:pt>
                <c:pt idx="7">
                  <c:v>5</c:v>
                </c:pt>
              </c:numCache>
            </c:numRef>
          </c:val>
        </c:ser>
        <c:ser>
          <c:idx val="1"/>
          <c:order val="1"/>
          <c:tx>
            <c:strRef>
              <c:f>Hoja1!$D$3:$D$4</c:f>
              <c:strCache>
                <c:ptCount val="1"/>
                <c:pt idx="0">
                  <c:v>2015 M</c:v>
                </c:pt>
              </c:strCache>
            </c:strRef>
          </c:tx>
          <c:invertIfNegative val="0"/>
          <c:val>
            <c:numRef>
              <c:f>Hoja1!$D$5:$D$12</c:f>
              <c:numCache>
                <c:formatCode>General</c:formatCode>
                <c:ptCount val="8"/>
                <c:pt idx="0">
                  <c:v>7</c:v>
                </c:pt>
                <c:pt idx="1">
                  <c:v>6</c:v>
                </c:pt>
                <c:pt idx="2">
                  <c:v>1</c:v>
                </c:pt>
                <c:pt idx="3">
                  <c:v>3</c:v>
                </c:pt>
                <c:pt idx="4">
                  <c:v>1</c:v>
                </c:pt>
                <c:pt idx="5">
                  <c:v>4</c:v>
                </c:pt>
                <c:pt idx="6">
                  <c:v>1</c:v>
                </c:pt>
                <c:pt idx="7">
                  <c:v>23</c:v>
                </c:pt>
              </c:numCache>
            </c:numRef>
          </c:val>
        </c:ser>
        <c:ser>
          <c:idx val="2"/>
          <c:order val="2"/>
          <c:tx>
            <c:strRef>
              <c:f>Hoja1!$E$3:$E$4</c:f>
              <c:strCache>
                <c:ptCount val="1"/>
                <c:pt idx="0">
                  <c:v>2016 F</c:v>
                </c:pt>
              </c:strCache>
            </c:strRef>
          </c:tx>
          <c:invertIfNegative val="0"/>
          <c:val>
            <c:numRef>
              <c:f>Hoja1!$E$5:$E$12</c:f>
              <c:numCache>
                <c:formatCode>General</c:formatCode>
                <c:ptCount val="8"/>
                <c:pt idx="0">
                  <c:v>4</c:v>
                </c:pt>
                <c:pt idx="1">
                  <c:v>1</c:v>
                </c:pt>
                <c:pt idx="2">
                  <c:v>0</c:v>
                </c:pt>
                <c:pt idx="3">
                  <c:v>0</c:v>
                </c:pt>
                <c:pt idx="4">
                  <c:v>0</c:v>
                </c:pt>
                <c:pt idx="5">
                  <c:v>0</c:v>
                </c:pt>
                <c:pt idx="6">
                  <c:v>0</c:v>
                </c:pt>
                <c:pt idx="7">
                  <c:v>5</c:v>
                </c:pt>
              </c:numCache>
            </c:numRef>
          </c:val>
        </c:ser>
        <c:ser>
          <c:idx val="3"/>
          <c:order val="3"/>
          <c:tx>
            <c:strRef>
              <c:f>Hoja1!$F$3:$F$4</c:f>
              <c:strCache>
                <c:ptCount val="1"/>
                <c:pt idx="0">
                  <c:v>2016 M</c:v>
                </c:pt>
              </c:strCache>
            </c:strRef>
          </c:tx>
          <c:invertIfNegative val="0"/>
          <c:val>
            <c:numRef>
              <c:f>Hoja1!$F$5:$F$12</c:f>
              <c:numCache>
                <c:formatCode>General</c:formatCode>
                <c:ptCount val="8"/>
                <c:pt idx="0">
                  <c:v>7</c:v>
                </c:pt>
                <c:pt idx="1">
                  <c:v>2</c:v>
                </c:pt>
                <c:pt idx="2">
                  <c:v>0</c:v>
                </c:pt>
                <c:pt idx="3">
                  <c:v>2</c:v>
                </c:pt>
                <c:pt idx="4">
                  <c:v>0</c:v>
                </c:pt>
                <c:pt idx="5">
                  <c:v>0</c:v>
                </c:pt>
                <c:pt idx="6">
                  <c:v>1</c:v>
                </c:pt>
                <c:pt idx="7">
                  <c:v>12</c:v>
                </c:pt>
              </c:numCache>
            </c:numRef>
          </c:val>
        </c:ser>
        <c:dLbls>
          <c:showLegendKey val="0"/>
          <c:showVal val="0"/>
          <c:showCatName val="0"/>
          <c:showSerName val="0"/>
          <c:showPercent val="0"/>
          <c:showBubbleSize val="0"/>
        </c:dLbls>
        <c:gapWidth val="75"/>
        <c:shape val="box"/>
        <c:axId val="67765376"/>
        <c:axId val="67766912"/>
        <c:axId val="65877312"/>
      </c:bar3DChart>
      <c:catAx>
        <c:axId val="67765376"/>
        <c:scaling>
          <c:orientation val="minMax"/>
        </c:scaling>
        <c:delete val="0"/>
        <c:axPos val="b"/>
        <c:majorTickMark val="none"/>
        <c:minorTickMark val="none"/>
        <c:tickLblPos val="nextTo"/>
        <c:crossAx val="67766912"/>
        <c:crosses val="autoZero"/>
        <c:auto val="1"/>
        <c:lblAlgn val="ctr"/>
        <c:lblOffset val="100"/>
        <c:noMultiLvlLbl val="0"/>
      </c:catAx>
      <c:valAx>
        <c:axId val="67766912"/>
        <c:scaling>
          <c:orientation val="minMax"/>
        </c:scaling>
        <c:delete val="0"/>
        <c:axPos val="l"/>
        <c:majorGridlines/>
        <c:numFmt formatCode="General" sourceLinked="1"/>
        <c:majorTickMark val="none"/>
        <c:minorTickMark val="none"/>
        <c:tickLblPos val="nextTo"/>
        <c:spPr>
          <a:ln w="9525">
            <a:noFill/>
          </a:ln>
        </c:spPr>
        <c:crossAx val="67765376"/>
        <c:crosses val="autoZero"/>
        <c:crossBetween val="between"/>
      </c:valAx>
      <c:serAx>
        <c:axId val="65877312"/>
        <c:scaling>
          <c:orientation val="minMax"/>
        </c:scaling>
        <c:delete val="1"/>
        <c:axPos val="b"/>
        <c:majorTickMark val="out"/>
        <c:minorTickMark val="none"/>
        <c:tickLblPos val="nextTo"/>
        <c:crossAx val="67766912"/>
        <c:crosses val="autoZero"/>
      </c:serAx>
    </c:plotArea>
    <c:legend>
      <c:legendPos val="b"/>
      <c:layout/>
      <c:overlay val="0"/>
    </c:legend>
    <c:plotVisOnly val="1"/>
    <c:dispBlanksAs val="gap"/>
    <c:showDLblsOverMax val="0"/>
  </c:chart>
  <c:txPr>
    <a:bodyPr/>
    <a:lstStyle/>
    <a:p>
      <a:pPr>
        <a:defRPr sz="1800"/>
      </a:pPr>
      <a:endParaRPr lang="es-H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188-8847-4164-B827-EE71165C6431}"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es-ES"/>
        </a:p>
      </dgm:t>
    </dgm:pt>
    <dgm:pt modelId="{76DC1100-DF9C-48B9-9FA4-48855EAD67CB}">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HN" sz="4000" dirty="0" smtClean="0">
              <a:solidFill>
                <a:schemeClr val="bg2">
                  <a:lumMod val="10000"/>
                </a:schemeClr>
              </a:solidFill>
              <a:latin typeface="+mn-lt"/>
              <a:cs typeface="Aharoni" pitchFamily="2" charset="-79"/>
            </a:rPr>
            <a:t> </a:t>
          </a:r>
          <a:r>
            <a:rPr lang="en-GB" sz="4000" noProof="0" dirty="0" smtClean="0">
              <a:solidFill>
                <a:schemeClr val="bg2">
                  <a:lumMod val="10000"/>
                </a:schemeClr>
              </a:solidFill>
              <a:latin typeface="+mn-lt"/>
              <a:cs typeface="Aharoni" pitchFamily="2" charset="-79"/>
            </a:rPr>
            <a:t>Involved Actors</a:t>
          </a:r>
          <a:endParaRPr lang="en-GB" sz="4000" noProof="0" dirty="0">
            <a:solidFill>
              <a:schemeClr val="bg2">
                <a:lumMod val="10000"/>
              </a:schemeClr>
            </a:solidFill>
            <a:latin typeface="+mn-lt"/>
            <a:cs typeface="Aharoni" pitchFamily="2" charset="-79"/>
          </a:endParaRPr>
        </a:p>
      </dgm:t>
    </dgm:pt>
    <dgm:pt modelId="{FC9AB126-FD5E-40EF-8F01-11F6B7F95B18}" type="parTrans" cxnId="{0B0D8160-07D7-4F8F-8D53-4D13959FA383}">
      <dgm:prSet/>
      <dgm:spPr/>
      <dgm:t>
        <a:bodyPr/>
        <a:lstStyle/>
        <a:p>
          <a:endParaRPr lang="es-ES" sz="2400">
            <a:solidFill>
              <a:schemeClr val="bg2">
                <a:lumMod val="10000"/>
              </a:schemeClr>
            </a:solidFill>
            <a:latin typeface="+mn-lt"/>
            <a:cs typeface="Aharoni" pitchFamily="2" charset="-79"/>
          </a:endParaRPr>
        </a:p>
      </dgm:t>
    </dgm:pt>
    <dgm:pt modelId="{829184EC-4E44-41BF-9F40-1F1859F7192C}" type="sibTrans" cxnId="{0B0D8160-07D7-4F8F-8D53-4D13959FA383}">
      <dgm:prSet/>
      <dgm:spPr/>
      <dgm:t>
        <a:bodyPr/>
        <a:lstStyle/>
        <a:p>
          <a:endParaRPr lang="es-ES" sz="2400">
            <a:solidFill>
              <a:schemeClr val="bg2">
                <a:lumMod val="10000"/>
              </a:schemeClr>
            </a:solidFill>
            <a:latin typeface="+mn-lt"/>
            <a:cs typeface="Aharoni" pitchFamily="2" charset="-79"/>
          </a:endParaRPr>
        </a:p>
      </dgm:t>
    </dgm:pt>
    <dgm:pt modelId="{5CD10ED5-8C59-4866-B983-C6D59258623F}">
      <dgm:prSet phldrT="[Texto]" custT="1"/>
      <dgm:spPr/>
      <dgm:t>
        <a:bodyPr/>
        <a:lstStyle/>
        <a:p>
          <a:r>
            <a:rPr lang="en-GB" sz="1800" noProof="0" dirty="0" smtClean="0">
              <a:solidFill>
                <a:schemeClr val="bg2">
                  <a:lumMod val="10000"/>
                </a:schemeClr>
              </a:solidFill>
              <a:effectLst/>
              <a:latin typeface="+mn-lt"/>
              <a:ea typeface="BatangChe" pitchFamily="49" charset="-127"/>
              <a:cs typeface="Aharoni" pitchFamily="2" charset="-79"/>
            </a:rPr>
            <a:t>Secretariat of Foreign Affairs and International Cooperation through the Under-Secretariat of Consular and Migration Affairs</a:t>
          </a:r>
          <a:endParaRPr lang="en-GB" sz="1800" noProof="0" dirty="0">
            <a:solidFill>
              <a:schemeClr val="bg2">
                <a:lumMod val="10000"/>
              </a:schemeClr>
            </a:solidFill>
            <a:latin typeface="+mn-lt"/>
            <a:cs typeface="Aharoni" pitchFamily="2" charset="-79"/>
          </a:endParaRPr>
        </a:p>
      </dgm:t>
    </dgm:pt>
    <dgm:pt modelId="{31CE71F6-2AFB-43C5-9522-AD33F60D9322}" type="parTrans" cxnId="{86ABEA59-FA9E-4B80-9889-C0DC215C6083}">
      <dgm:prSet custT="1"/>
      <dgm:spPr/>
      <dgm:t>
        <a:bodyPr/>
        <a:lstStyle/>
        <a:p>
          <a:endParaRPr lang="es-ES" sz="700" dirty="0">
            <a:solidFill>
              <a:schemeClr val="bg2">
                <a:lumMod val="10000"/>
              </a:schemeClr>
            </a:solidFill>
            <a:latin typeface="+mn-lt"/>
            <a:cs typeface="Aharoni" pitchFamily="2" charset="-79"/>
          </a:endParaRPr>
        </a:p>
      </dgm:t>
    </dgm:pt>
    <dgm:pt modelId="{F28ED3F0-F0A5-48B6-B7E9-8D982BDE5E10}" type="sibTrans" cxnId="{86ABEA59-FA9E-4B80-9889-C0DC215C6083}">
      <dgm:prSet/>
      <dgm:spPr/>
      <dgm:t>
        <a:bodyPr/>
        <a:lstStyle/>
        <a:p>
          <a:endParaRPr lang="es-ES" sz="2400">
            <a:solidFill>
              <a:schemeClr val="bg2">
                <a:lumMod val="10000"/>
              </a:schemeClr>
            </a:solidFill>
            <a:latin typeface="+mn-lt"/>
            <a:cs typeface="Aharoni" pitchFamily="2" charset="-79"/>
          </a:endParaRPr>
        </a:p>
      </dgm:t>
    </dgm:pt>
    <dgm:pt modelId="{FA115EA9-8867-44C0-8DF4-112782E7E0D1}">
      <dgm:prSet phldrT="[Texto]" custT="1"/>
      <dgm:spPr/>
      <dgm:t>
        <a:bodyPr/>
        <a:lstStyle/>
        <a:p>
          <a:r>
            <a:rPr lang="en-GB" sz="1800" noProof="0" dirty="0" smtClean="0">
              <a:solidFill>
                <a:schemeClr val="bg2">
                  <a:lumMod val="10000"/>
                </a:schemeClr>
              </a:solidFill>
              <a:latin typeface="+mn-lt"/>
              <a:ea typeface="BatangChe" pitchFamily="49" charset="-127"/>
              <a:cs typeface="Aharoni" pitchFamily="2" charset="-79"/>
            </a:rPr>
            <a:t>Office for Assistance to Returned Migrants (OFAMIR)</a:t>
          </a:r>
          <a:endParaRPr lang="en-GB" sz="1800" noProof="0" dirty="0">
            <a:solidFill>
              <a:schemeClr val="bg2">
                <a:lumMod val="10000"/>
              </a:schemeClr>
            </a:solidFill>
            <a:latin typeface="+mn-lt"/>
            <a:cs typeface="Aharoni" pitchFamily="2" charset="-79"/>
          </a:endParaRPr>
        </a:p>
      </dgm:t>
    </dgm:pt>
    <dgm:pt modelId="{83FD84D1-EAC9-46F2-8329-0185307FD726}" type="parTrans" cxnId="{5CACD864-BA24-45A8-AFC3-B487F6CF0C90}">
      <dgm:prSet custT="1"/>
      <dgm:spPr/>
      <dgm:t>
        <a:bodyPr/>
        <a:lstStyle/>
        <a:p>
          <a:endParaRPr lang="es-ES" sz="700" dirty="0">
            <a:solidFill>
              <a:schemeClr val="bg2">
                <a:lumMod val="10000"/>
              </a:schemeClr>
            </a:solidFill>
            <a:latin typeface="+mn-lt"/>
            <a:cs typeface="Aharoni" pitchFamily="2" charset="-79"/>
          </a:endParaRPr>
        </a:p>
      </dgm:t>
    </dgm:pt>
    <dgm:pt modelId="{0CF3FE13-BA66-46F1-A62A-3AF484AB484C}" type="sibTrans" cxnId="{5CACD864-BA24-45A8-AFC3-B487F6CF0C90}">
      <dgm:prSet/>
      <dgm:spPr/>
      <dgm:t>
        <a:bodyPr/>
        <a:lstStyle/>
        <a:p>
          <a:endParaRPr lang="es-ES" sz="2400">
            <a:solidFill>
              <a:schemeClr val="bg2">
                <a:lumMod val="10000"/>
              </a:schemeClr>
            </a:solidFill>
            <a:latin typeface="+mn-lt"/>
            <a:cs typeface="Aharoni" pitchFamily="2" charset="-79"/>
          </a:endParaRPr>
        </a:p>
      </dgm:t>
    </dgm:pt>
    <dgm:pt modelId="{77635067-02DD-4CF8-AFB0-29734830F941}">
      <dgm:prSet phldrT="[Texto]" custT="1"/>
      <dgm:spPr/>
      <dgm:t>
        <a:bodyPr/>
        <a:lstStyle/>
        <a:p>
          <a:r>
            <a:rPr lang="en-GB" sz="1800" noProof="0" dirty="0" smtClean="0">
              <a:solidFill>
                <a:schemeClr val="bg2">
                  <a:lumMod val="10000"/>
                </a:schemeClr>
              </a:solidFill>
              <a:effectLst/>
              <a:latin typeface="+mn-lt"/>
              <a:ea typeface="BatangChe" pitchFamily="49" charset="-127"/>
              <a:cs typeface="Aharoni" pitchFamily="2" charset="-79"/>
            </a:rPr>
            <a:t>Secretariat of Health</a:t>
          </a:r>
          <a:endParaRPr lang="en-GB" sz="1800" noProof="0" dirty="0">
            <a:solidFill>
              <a:schemeClr val="bg2">
                <a:lumMod val="10000"/>
              </a:schemeClr>
            </a:solidFill>
            <a:latin typeface="+mn-lt"/>
            <a:cs typeface="Aharoni" pitchFamily="2" charset="-79"/>
          </a:endParaRPr>
        </a:p>
      </dgm:t>
    </dgm:pt>
    <dgm:pt modelId="{83B8BEB3-E4BF-43A2-BBB0-2AFC31B808F2}" type="parTrans" cxnId="{2EEE64B4-3603-482A-BE5C-05B4914CF792}">
      <dgm:prSet custT="1"/>
      <dgm:spPr/>
      <dgm:t>
        <a:bodyPr/>
        <a:lstStyle/>
        <a:p>
          <a:endParaRPr lang="es-ES" sz="700" dirty="0">
            <a:solidFill>
              <a:schemeClr val="bg2">
                <a:lumMod val="10000"/>
              </a:schemeClr>
            </a:solidFill>
            <a:latin typeface="+mn-lt"/>
            <a:cs typeface="Aharoni" pitchFamily="2" charset="-79"/>
          </a:endParaRPr>
        </a:p>
      </dgm:t>
    </dgm:pt>
    <dgm:pt modelId="{4CD25B2C-495A-4C37-9B28-83BBB770917E}" type="sibTrans" cxnId="{2EEE64B4-3603-482A-BE5C-05B4914CF792}">
      <dgm:prSet/>
      <dgm:spPr/>
      <dgm:t>
        <a:bodyPr/>
        <a:lstStyle/>
        <a:p>
          <a:endParaRPr lang="es-ES" sz="2400">
            <a:solidFill>
              <a:schemeClr val="bg2">
                <a:lumMod val="10000"/>
              </a:schemeClr>
            </a:solidFill>
            <a:latin typeface="+mn-lt"/>
            <a:cs typeface="Aharoni" pitchFamily="2" charset="-79"/>
          </a:endParaRPr>
        </a:p>
      </dgm:t>
    </dgm:pt>
    <dgm:pt modelId="{E7EB91B5-D510-4CF8-B2E9-31E4C9B69241}">
      <dgm:prSet phldrT="[Texto]" custT="1"/>
      <dgm:spPr/>
      <dgm:t>
        <a:bodyPr/>
        <a:lstStyle/>
        <a:p>
          <a:r>
            <a:rPr lang="en-GB" sz="1800" noProof="0" dirty="0" smtClean="0">
              <a:solidFill>
                <a:schemeClr val="bg2">
                  <a:lumMod val="10000"/>
                </a:schemeClr>
              </a:solidFill>
              <a:latin typeface="+mn-lt"/>
              <a:ea typeface="BatangChe" pitchFamily="49" charset="-127"/>
              <a:cs typeface="Aharoni" pitchFamily="2" charset="-79"/>
            </a:rPr>
            <a:t>Consular Network of   Honduras Abroad</a:t>
          </a:r>
          <a:endParaRPr lang="en-GB" sz="1800" noProof="0" dirty="0">
            <a:solidFill>
              <a:schemeClr val="bg2">
                <a:lumMod val="10000"/>
              </a:schemeClr>
            </a:solidFill>
            <a:latin typeface="+mn-lt"/>
            <a:cs typeface="Aharoni" pitchFamily="2" charset="-79"/>
          </a:endParaRPr>
        </a:p>
      </dgm:t>
    </dgm:pt>
    <dgm:pt modelId="{F6A8AE9E-7244-4ADA-A2B9-EB0C953DDF21}" type="parTrans" cxnId="{11EBFDED-EF9D-411E-8425-D830D3F0FB71}">
      <dgm:prSet/>
      <dgm:spPr/>
      <dgm:t>
        <a:bodyPr/>
        <a:lstStyle/>
        <a:p>
          <a:endParaRPr lang="es-HN">
            <a:latin typeface="+mn-lt"/>
          </a:endParaRPr>
        </a:p>
      </dgm:t>
    </dgm:pt>
    <dgm:pt modelId="{83F3EC94-EFB7-450C-9B4F-B96BE478A994}" type="sibTrans" cxnId="{11EBFDED-EF9D-411E-8425-D830D3F0FB71}">
      <dgm:prSet/>
      <dgm:spPr/>
      <dgm:t>
        <a:bodyPr/>
        <a:lstStyle/>
        <a:p>
          <a:endParaRPr lang="es-HN">
            <a:latin typeface="+mn-lt"/>
          </a:endParaRPr>
        </a:p>
      </dgm:t>
    </dgm:pt>
    <dgm:pt modelId="{0D8E6145-9BDD-4C7D-806D-3C5C92F8D547}">
      <dgm:prSet phldrT="[Texto]" custT="1"/>
      <dgm:spPr/>
      <dgm:t>
        <a:bodyPr/>
        <a:lstStyle/>
        <a:p>
          <a:r>
            <a:rPr lang="en-GB" sz="1800" noProof="0" dirty="0" smtClean="0">
              <a:solidFill>
                <a:schemeClr val="bg2">
                  <a:lumMod val="10000"/>
                </a:schemeClr>
              </a:solidFill>
              <a:latin typeface="+mn-lt"/>
              <a:ea typeface="BatangChe" pitchFamily="49" charset="-127"/>
              <a:cs typeface="Aharoni" pitchFamily="2" charset="-79"/>
            </a:rPr>
            <a:t>Office for the Protection of Honduran Migrants (OPROMH ) </a:t>
          </a:r>
          <a:endParaRPr lang="en-GB" sz="1800" noProof="0" dirty="0">
            <a:solidFill>
              <a:schemeClr val="bg2">
                <a:lumMod val="10000"/>
              </a:schemeClr>
            </a:solidFill>
            <a:latin typeface="+mn-lt"/>
            <a:cs typeface="Aharoni" pitchFamily="2" charset="-79"/>
          </a:endParaRPr>
        </a:p>
      </dgm:t>
    </dgm:pt>
    <dgm:pt modelId="{663D45CC-7A03-4D7D-BD27-8458FD5C2E3F}" type="sibTrans" cxnId="{73FEFEBA-1C6B-49F7-89EB-5E893046F1BA}">
      <dgm:prSet/>
      <dgm:spPr/>
      <dgm:t>
        <a:bodyPr/>
        <a:lstStyle/>
        <a:p>
          <a:endParaRPr lang="es-ES" sz="2400">
            <a:solidFill>
              <a:schemeClr val="bg2">
                <a:lumMod val="10000"/>
              </a:schemeClr>
            </a:solidFill>
            <a:latin typeface="+mn-lt"/>
            <a:cs typeface="Aharoni" pitchFamily="2" charset="-79"/>
          </a:endParaRPr>
        </a:p>
      </dgm:t>
    </dgm:pt>
    <dgm:pt modelId="{188EA536-973C-4CA5-9F79-D73307CE4698}" type="parTrans" cxnId="{73FEFEBA-1C6B-49F7-89EB-5E893046F1BA}">
      <dgm:prSet custT="1"/>
      <dgm:spPr/>
      <dgm:t>
        <a:bodyPr/>
        <a:lstStyle/>
        <a:p>
          <a:endParaRPr lang="es-ES" sz="700" dirty="0">
            <a:solidFill>
              <a:schemeClr val="bg2">
                <a:lumMod val="10000"/>
              </a:schemeClr>
            </a:solidFill>
            <a:latin typeface="+mn-lt"/>
            <a:cs typeface="Aharoni" pitchFamily="2" charset="-79"/>
          </a:endParaRPr>
        </a:p>
      </dgm:t>
    </dgm:pt>
    <dgm:pt modelId="{D4DC29DD-9107-40CE-9E98-27054DBC5B0E}" type="pres">
      <dgm:prSet presAssocID="{DDBF1188-8847-4164-B827-EE71165C6431}" presName="Name0" presStyleCnt="0">
        <dgm:presLayoutVars>
          <dgm:chPref val="1"/>
          <dgm:dir/>
          <dgm:animOne val="branch"/>
          <dgm:animLvl val="lvl"/>
          <dgm:resizeHandles val="exact"/>
        </dgm:presLayoutVars>
      </dgm:prSet>
      <dgm:spPr/>
      <dgm:t>
        <a:bodyPr/>
        <a:lstStyle/>
        <a:p>
          <a:endParaRPr lang="es-HN"/>
        </a:p>
      </dgm:t>
    </dgm:pt>
    <dgm:pt modelId="{7655FAAA-4416-4784-8AE8-DF95EBE6648C}" type="pres">
      <dgm:prSet presAssocID="{76DC1100-DF9C-48B9-9FA4-48855EAD67CB}" presName="root1" presStyleCnt="0"/>
      <dgm:spPr/>
      <dgm:t>
        <a:bodyPr/>
        <a:lstStyle/>
        <a:p>
          <a:endParaRPr lang="es-HN"/>
        </a:p>
      </dgm:t>
    </dgm:pt>
    <dgm:pt modelId="{3D9D9934-0FF6-41C5-B8DA-75A4C2525C23}" type="pres">
      <dgm:prSet presAssocID="{76DC1100-DF9C-48B9-9FA4-48855EAD67CB}" presName="LevelOneTextNode" presStyleLbl="node0" presStyleIdx="0" presStyleCnt="1" custLinFactNeighborY="14911">
        <dgm:presLayoutVars>
          <dgm:chPref val="3"/>
        </dgm:presLayoutVars>
      </dgm:prSet>
      <dgm:spPr/>
      <dgm:t>
        <a:bodyPr/>
        <a:lstStyle/>
        <a:p>
          <a:endParaRPr lang="es-HN"/>
        </a:p>
      </dgm:t>
    </dgm:pt>
    <dgm:pt modelId="{5DDEFBA3-4F00-4CE1-BF7D-A95D5C234475}" type="pres">
      <dgm:prSet presAssocID="{76DC1100-DF9C-48B9-9FA4-48855EAD67CB}" presName="level2hierChild" presStyleCnt="0"/>
      <dgm:spPr/>
      <dgm:t>
        <a:bodyPr/>
        <a:lstStyle/>
        <a:p>
          <a:endParaRPr lang="es-HN"/>
        </a:p>
      </dgm:t>
    </dgm:pt>
    <dgm:pt modelId="{0D9C6B3E-719F-4314-95A7-62C80490CEA0}" type="pres">
      <dgm:prSet presAssocID="{31CE71F6-2AFB-43C5-9522-AD33F60D9322}" presName="conn2-1" presStyleLbl="parChTrans1D2" presStyleIdx="0" presStyleCnt="2"/>
      <dgm:spPr/>
      <dgm:t>
        <a:bodyPr/>
        <a:lstStyle/>
        <a:p>
          <a:endParaRPr lang="es-HN"/>
        </a:p>
      </dgm:t>
    </dgm:pt>
    <dgm:pt modelId="{4E027570-3A8F-4FC4-81F5-F4FDB21C4116}" type="pres">
      <dgm:prSet presAssocID="{31CE71F6-2AFB-43C5-9522-AD33F60D9322}" presName="connTx" presStyleLbl="parChTrans1D2" presStyleIdx="0" presStyleCnt="2"/>
      <dgm:spPr/>
      <dgm:t>
        <a:bodyPr/>
        <a:lstStyle/>
        <a:p>
          <a:endParaRPr lang="es-HN"/>
        </a:p>
      </dgm:t>
    </dgm:pt>
    <dgm:pt modelId="{9A5C5178-CD93-4080-8F65-C2551DA7ECC7}" type="pres">
      <dgm:prSet presAssocID="{5CD10ED5-8C59-4866-B983-C6D59258623F}" presName="root2" presStyleCnt="0"/>
      <dgm:spPr/>
      <dgm:t>
        <a:bodyPr/>
        <a:lstStyle/>
        <a:p>
          <a:endParaRPr lang="es-HN"/>
        </a:p>
      </dgm:t>
    </dgm:pt>
    <dgm:pt modelId="{F0108D70-54F2-4D66-A078-61A76A45C3AC}" type="pres">
      <dgm:prSet presAssocID="{5CD10ED5-8C59-4866-B983-C6D59258623F}" presName="LevelTwoTextNode" presStyleLbl="node2" presStyleIdx="0" presStyleCnt="2" custScaleY="160661">
        <dgm:presLayoutVars>
          <dgm:chPref val="3"/>
        </dgm:presLayoutVars>
      </dgm:prSet>
      <dgm:spPr/>
      <dgm:t>
        <a:bodyPr/>
        <a:lstStyle/>
        <a:p>
          <a:endParaRPr lang="es-HN"/>
        </a:p>
      </dgm:t>
    </dgm:pt>
    <dgm:pt modelId="{376FB03A-7243-4E22-9FA8-2482EE6B8FB0}" type="pres">
      <dgm:prSet presAssocID="{5CD10ED5-8C59-4866-B983-C6D59258623F}" presName="level3hierChild" presStyleCnt="0"/>
      <dgm:spPr/>
      <dgm:t>
        <a:bodyPr/>
        <a:lstStyle/>
        <a:p>
          <a:endParaRPr lang="es-HN"/>
        </a:p>
      </dgm:t>
    </dgm:pt>
    <dgm:pt modelId="{C7CF0D43-0111-4365-912F-E5A3B1FE8A52}" type="pres">
      <dgm:prSet presAssocID="{188EA536-973C-4CA5-9F79-D73307CE4698}" presName="conn2-1" presStyleLbl="parChTrans1D3" presStyleIdx="0" presStyleCnt="3"/>
      <dgm:spPr/>
      <dgm:t>
        <a:bodyPr/>
        <a:lstStyle/>
        <a:p>
          <a:endParaRPr lang="es-HN"/>
        </a:p>
      </dgm:t>
    </dgm:pt>
    <dgm:pt modelId="{B3EB23B3-653C-4B08-8674-9E73F9DB5169}" type="pres">
      <dgm:prSet presAssocID="{188EA536-973C-4CA5-9F79-D73307CE4698}" presName="connTx" presStyleLbl="parChTrans1D3" presStyleIdx="0" presStyleCnt="3"/>
      <dgm:spPr/>
      <dgm:t>
        <a:bodyPr/>
        <a:lstStyle/>
        <a:p>
          <a:endParaRPr lang="es-HN"/>
        </a:p>
      </dgm:t>
    </dgm:pt>
    <dgm:pt modelId="{9E6D0059-DB15-499D-BFF0-F30C4D8CD0AD}" type="pres">
      <dgm:prSet presAssocID="{0D8E6145-9BDD-4C7D-806D-3C5C92F8D547}" presName="root2" presStyleCnt="0"/>
      <dgm:spPr/>
      <dgm:t>
        <a:bodyPr/>
        <a:lstStyle/>
        <a:p>
          <a:endParaRPr lang="es-HN"/>
        </a:p>
      </dgm:t>
    </dgm:pt>
    <dgm:pt modelId="{058B8DEE-6063-4EA8-BDDB-AA0EB09CCD8E}" type="pres">
      <dgm:prSet presAssocID="{0D8E6145-9BDD-4C7D-806D-3C5C92F8D547}" presName="LevelTwoTextNode" presStyleLbl="node3" presStyleIdx="0" presStyleCnt="3" custLinFactY="54289" custLinFactNeighborX="-3031" custLinFactNeighborY="100000">
        <dgm:presLayoutVars>
          <dgm:chPref val="3"/>
        </dgm:presLayoutVars>
      </dgm:prSet>
      <dgm:spPr/>
      <dgm:t>
        <a:bodyPr/>
        <a:lstStyle/>
        <a:p>
          <a:endParaRPr lang="es-HN"/>
        </a:p>
      </dgm:t>
    </dgm:pt>
    <dgm:pt modelId="{8B3F71C0-6AB2-4E18-92C8-E9D74BB2B102}" type="pres">
      <dgm:prSet presAssocID="{0D8E6145-9BDD-4C7D-806D-3C5C92F8D547}" presName="level3hierChild" presStyleCnt="0"/>
      <dgm:spPr/>
      <dgm:t>
        <a:bodyPr/>
        <a:lstStyle/>
        <a:p>
          <a:endParaRPr lang="es-HN"/>
        </a:p>
      </dgm:t>
    </dgm:pt>
    <dgm:pt modelId="{EE067574-F8C6-49AB-8E12-2040BA1A7BAE}" type="pres">
      <dgm:prSet presAssocID="{83FD84D1-EAC9-46F2-8329-0185307FD726}" presName="conn2-1" presStyleLbl="parChTrans1D3" presStyleIdx="1" presStyleCnt="3"/>
      <dgm:spPr/>
      <dgm:t>
        <a:bodyPr/>
        <a:lstStyle/>
        <a:p>
          <a:endParaRPr lang="es-HN"/>
        </a:p>
      </dgm:t>
    </dgm:pt>
    <dgm:pt modelId="{1E616AFB-6D1B-48B8-8214-4D42A519955D}" type="pres">
      <dgm:prSet presAssocID="{83FD84D1-EAC9-46F2-8329-0185307FD726}" presName="connTx" presStyleLbl="parChTrans1D3" presStyleIdx="1" presStyleCnt="3"/>
      <dgm:spPr/>
      <dgm:t>
        <a:bodyPr/>
        <a:lstStyle/>
        <a:p>
          <a:endParaRPr lang="es-HN"/>
        </a:p>
      </dgm:t>
    </dgm:pt>
    <dgm:pt modelId="{321BBD04-0885-49C3-9B16-14259FE8295E}" type="pres">
      <dgm:prSet presAssocID="{FA115EA9-8867-44C0-8DF4-112782E7E0D1}" presName="root2" presStyleCnt="0"/>
      <dgm:spPr/>
      <dgm:t>
        <a:bodyPr/>
        <a:lstStyle/>
        <a:p>
          <a:endParaRPr lang="es-HN"/>
        </a:p>
      </dgm:t>
    </dgm:pt>
    <dgm:pt modelId="{B6B64C26-0BB8-4FC8-8C0B-72A20C9CD9F4}" type="pres">
      <dgm:prSet presAssocID="{FA115EA9-8867-44C0-8DF4-112782E7E0D1}" presName="LevelTwoTextNode" presStyleLbl="node3" presStyleIdx="1" presStyleCnt="3" custLinFactY="45910" custLinFactNeighborX="-3031" custLinFactNeighborY="100000">
        <dgm:presLayoutVars>
          <dgm:chPref val="3"/>
        </dgm:presLayoutVars>
      </dgm:prSet>
      <dgm:spPr/>
      <dgm:t>
        <a:bodyPr/>
        <a:lstStyle/>
        <a:p>
          <a:endParaRPr lang="es-HN"/>
        </a:p>
      </dgm:t>
    </dgm:pt>
    <dgm:pt modelId="{A065F924-F804-453E-A215-D174190D9392}" type="pres">
      <dgm:prSet presAssocID="{FA115EA9-8867-44C0-8DF4-112782E7E0D1}" presName="level3hierChild" presStyleCnt="0"/>
      <dgm:spPr/>
      <dgm:t>
        <a:bodyPr/>
        <a:lstStyle/>
        <a:p>
          <a:endParaRPr lang="es-HN"/>
        </a:p>
      </dgm:t>
    </dgm:pt>
    <dgm:pt modelId="{FA18629B-822F-4B27-ABB1-E95069E63273}" type="pres">
      <dgm:prSet presAssocID="{F6A8AE9E-7244-4ADA-A2B9-EB0C953DDF21}" presName="conn2-1" presStyleLbl="parChTrans1D3" presStyleIdx="2" presStyleCnt="3"/>
      <dgm:spPr/>
      <dgm:t>
        <a:bodyPr/>
        <a:lstStyle/>
        <a:p>
          <a:endParaRPr lang="es-ES"/>
        </a:p>
      </dgm:t>
    </dgm:pt>
    <dgm:pt modelId="{E63E1EAF-F406-4B15-8EDA-065CC699EE02}" type="pres">
      <dgm:prSet presAssocID="{F6A8AE9E-7244-4ADA-A2B9-EB0C953DDF21}" presName="connTx" presStyleLbl="parChTrans1D3" presStyleIdx="2" presStyleCnt="3"/>
      <dgm:spPr/>
      <dgm:t>
        <a:bodyPr/>
        <a:lstStyle/>
        <a:p>
          <a:endParaRPr lang="es-ES"/>
        </a:p>
      </dgm:t>
    </dgm:pt>
    <dgm:pt modelId="{B736E1A9-98D0-42C8-9A70-50ECB83C3A34}" type="pres">
      <dgm:prSet presAssocID="{E7EB91B5-D510-4CF8-B2E9-31E4C9B69241}" presName="root2" presStyleCnt="0"/>
      <dgm:spPr/>
    </dgm:pt>
    <dgm:pt modelId="{8C5C50FF-94FE-4DF2-A9E1-962A09CCC742}" type="pres">
      <dgm:prSet presAssocID="{E7EB91B5-D510-4CF8-B2E9-31E4C9B69241}" presName="LevelTwoTextNode" presStyleLbl="node3" presStyleIdx="2" presStyleCnt="3" custLinFactY="-100000" custLinFactNeighborX="-3031" custLinFactNeighborY="-105043">
        <dgm:presLayoutVars>
          <dgm:chPref val="3"/>
        </dgm:presLayoutVars>
      </dgm:prSet>
      <dgm:spPr/>
      <dgm:t>
        <a:bodyPr/>
        <a:lstStyle/>
        <a:p>
          <a:endParaRPr lang="es-HN"/>
        </a:p>
      </dgm:t>
    </dgm:pt>
    <dgm:pt modelId="{DE575365-0634-4B72-AFA4-0B286017C5BD}" type="pres">
      <dgm:prSet presAssocID="{E7EB91B5-D510-4CF8-B2E9-31E4C9B69241}" presName="level3hierChild" presStyleCnt="0"/>
      <dgm:spPr/>
    </dgm:pt>
    <dgm:pt modelId="{3C5D8BB7-BCE9-4AEA-9474-D170A75FF089}" type="pres">
      <dgm:prSet presAssocID="{83B8BEB3-E4BF-43A2-BBB0-2AFC31B808F2}" presName="conn2-1" presStyleLbl="parChTrans1D2" presStyleIdx="1" presStyleCnt="2"/>
      <dgm:spPr/>
      <dgm:t>
        <a:bodyPr/>
        <a:lstStyle/>
        <a:p>
          <a:endParaRPr lang="es-HN"/>
        </a:p>
      </dgm:t>
    </dgm:pt>
    <dgm:pt modelId="{5D9523E7-AC4D-45F1-B029-6C4373B504B5}" type="pres">
      <dgm:prSet presAssocID="{83B8BEB3-E4BF-43A2-BBB0-2AFC31B808F2}" presName="connTx" presStyleLbl="parChTrans1D2" presStyleIdx="1" presStyleCnt="2"/>
      <dgm:spPr/>
      <dgm:t>
        <a:bodyPr/>
        <a:lstStyle/>
        <a:p>
          <a:endParaRPr lang="es-HN"/>
        </a:p>
      </dgm:t>
    </dgm:pt>
    <dgm:pt modelId="{2E0711E9-B83D-4F92-80ED-F4FFD6B7B9A7}" type="pres">
      <dgm:prSet presAssocID="{77635067-02DD-4CF8-AFB0-29734830F941}" presName="root2" presStyleCnt="0"/>
      <dgm:spPr/>
      <dgm:t>
        <a:bodyPr/>
        <a:lstStyle/>
        <a:p>
          <a:endParaRPr lang="es-HN"/>
        </a:p>
      </dgm:t>
    </dgm:pt>
    <dgm:pt modelId="{F5CA2881-2EFF-4CF7-B2E3-56232A4DEB73}" type="pres">
      <dgm:prSet presAssocID="{77635067-02DD-4CF8-AFB0-29734830F941}" presName="LevelTwoTextNode" presStyleLbl="node2" presStyleIdx="1" presStyleCnt="2">
        <dgm:presLayoutVars>
          <dgm:chPref val="3"/>
        </dgm:presLayoutVars>
      </dgm:prSet>
      <dgm:spPr/>
      <dgm:t>
        <a:bodyPr/>
        <a:lstStyle/>
        <a:p>
          <a:endParaRPr lang="es-HN"/>
        </a:p>
      </dgm:t>
    </dgm:pt>
    <dgm:pt modelId="{7090CFD9-D0FD-4909-9800-D46681A670DC}" type="pres">
      <dgm:prSet presAssocID="{77635067-02DD-4CF8-AFB0-29734830F941}" presName="level3hierChild" presStyleCnt="0"/>
      <dgm:spPr/>
      <dgm:t>
        <a:bodyPr/>
        <a:lstStyle/>
        <a:p>
          <a:endParaRPr lang="es-HN"/>
        </a:p>
      </dgm:t>
    </dgm:pt>
  </dgm:ptLst>
  <dgm:cxnLst>
    <dgm:cxn modelId="{0B0D8160-07D7-4F8F-8D53-4D13959FA383}" srcId="{DDBF1188-8847-4164-B827-EE71165C6431}" destId="{76DC1100-DF9C-48B9-9FA4-48855EAD67CB}" srcOrd="0" destOrd="0" parTransId="{FC9AB126-FD5E-40EF-8F01-11F6B7F95B18}" sibTransId="{829184EC-4E44-41BF-9F40-1F1859F7192C}"/>
    <dgm:cxn modelId="{22188843-CF3B-4BAC-A02D-2944EE04C392}" type="presOf" srcId="{83FD84D1-EAC9-46F2-8329-0185307FD726}" destId="{1E616AFB-6D1B-48B8-8214-4D42A519955D}" srcOrd="1" destOrd="0" presId="urn:microsoft.com/office/officeart/2008/layout/HorizontalMultiLevelHierarchy"/>
    <dgm:cxn modelId="{73FEFEBA-1C6B-49F7-89EB-5E893046F1BA}" srcId="{5CD10ED5-8C59-4866-B983-C6D59258623F}" destId="{0D8E6145-9BDD-4C7D-806D-3C5C92F8D547}" srcOrd="0" destOrd="0" parTransId="{188EA536-973C-4CA5-9F79-D73307CE4698}" sibTransId="{663D45CC-7A03-4D7D-BD27-8458FD5C2E3F}"/>
    <dgm:cxn modelId="{F11DF95D-0945-4FE2-A38C-007BEE58B0B7}" type="presOf" srcId="{76DC1100-DF9C-48B9-9FA4-48855EAD67CB}" destId="{3D9D9934-0FF6-41C5-B8DA-75A4C2525C23}" srcOrd="0" destOrd="0" presId="urn:microsoft.com/office/officeart/2008/layout/HorizontalMultiLevelHierarchy"/>
    <dgm:cxn modelId="{A1C7BD3C-4E8D-48F8-BB80-AAF857E4D225}" type="presOf" srcId="{188EA536-973C-4CA5-9F79-D73307CE4698}" destId="{C7CF0D43-0111-4365-912F-E5A3B1FE8A52}" srcOrd="0" destOrd="0" presId="urn:microsoft.com/office/officeart/2008/layout/HorizontalMultiLevelHierarchy"/>
    <dgm:cxn modelId="{62026428-DB65-4F05-855D-0B06DC9F701D}" type="presOf" srcId="{83B8BEB3-E4BF-43A2-BBB0-2AFC31B808F2}" destId="{3C5D8BB7-BCE9-4AEA-9474-D170A75FF089}" srcOrd="0" destOrd="0" presId="urn:microsoft.com/office/officeart/2008/layout/HorizontalMultiLevelHierarchy"/>
    <dgm:cxn modelId="{5E4414F8-B308-45B2-B68D-FFCB85648832}" type="presOf" srcId="{DDBF1188-8847-4164-B827-EE71165C6431}" destId="{D4DC29DD-9107-40CE-9E98-27054DBC5B0E}" srcOrd="0" destOrd="0" presId="urn:microsoft.com/office/officeart/2008/layout/HorizontalMultiLevelHierarchy"/>
    <dgm:cxn modelId="{11EBFDED-EF9D-411E-8425-D830D3F0FB71}" srcId="{5CD10ED5-8C59-4866-B983-C6D59258623F}" destId="{E7EB91B5-D510-4CF8-B2E9-31E4C9B69241}" srcOrd="2" destOrd="0" parTransId="{F6A8AE9E-7244-4ADA-A2B9-EB0C953DDF21}" sibTransId="{83F3EC94-EFB7-450C-9B4F-B96BE478A994}"/>
    <dgm:cxn modelId="{0BCD3765-7A9B-4FEE-A108-73EBB96B0E23}" type="presOf" srcId="{188EA536-973C-4CA5-9F79-D73307CE4698}" destId="{B3EB23B3-653C-4B08-8674-9E73F9DB5169}" srcOrd="1" destOrd="0" presId="urn:microsoft.com/office/officeart/2008/layout/HorizontalMultiLevelHierarchy"/>
    <dgm:cxn modelId="{5DF19D9D-6A73-41B9-9AA5-348CBD3460A5}" type="presOf" srcId="{5CD10ED5-8C59-4866-B983-C6D59258623F}" destId="{F0108D70-54F2-4D66-A078-61A76A45C3AC}" srcOrd="0" destOrd="0" presId="urn:microsoft.com/office/officeart/2008/layout/HorizontalMultiLevelHierarchy"/>
    <dgm:cxn modelId="{5E1A7B4D-2225-4FEF-AC04-B64B585790A3}" type="presOf" srcId="{31CE71F6-2AFB-43C5-9522-AD33F60D9322}" destId="{4E027570-3A8F-4FC4-81F5-F4FDB21C4116}" srcOrd="1" destOrd="0" presId="urn:microsoft.com/office/officeart/2008/layout/HorizontalMultiLevelHierarchy"/>
    <dgm:cxn modelId="{3A427ED6-55AF-4E51-88DA-0ED2AC6DE413}" type="presOf" srcId="{31CE71F6-2AFB-43C5-9522-AD33F60D9322}" destId="{0D9C6B3E-719F-4314-95A7-62C80490CEA0}" srcOrd="0" destOrd="0" presId="urn:microsoft.com/office/officeart/2008/layout/HorizontalMultiLevelHierarchy"/>
    <dgm:cxn modelId="{99F8B4DB-733C-4FE3-B4CB-C602ACF4A56D}" type="presOf" srcId="{0D8E6145-9BDD-4C7D-806D-3C5C92F8D547}" destId="{058B8DEE-6063-4EA8-BDDB-AA0EB09CCD8E}" srcOrd="0" destOrd="0" presId="urn:microsoft.com/office/officeart/2008/layout/HorizontalMultiLevelHierarchy"/>
    <dgm:cxn modelId="{251AF5CB-AC61-42D4-A078-431F5F8D6354}" type="presOf" srcId="{F6A8AE9E-7244-4ADA-A2B9-EB0C953DDF21}" destId="{E63E1EAF-F406-4B15-8EDA-065CC699EE02}" srcOrd="1" destOrd="0" presId="urn:microsoft.com/office/officeart/2008/layout/HorizontalMultiLevelHierarchy"/>
    <dgm:cxn modelId="{76FE46DA-190B-44B6-A948-9BA8364BA915}" type="presOf" srcId="{83FD84D1-EAC9-46F2-8329-0185307FD726}" destId="{EE067574-F8C6-49AB-8E12-2040BA1A7BAE}" srcOrd="0" destOrd="0" presId="urn:microsoft.com/office/officeart/2008/layout/HorizontalMultiLevelHierarchy"/>
    <dgm:cxn modelId="{5CACD864-BA24-45A8-AFC3-B487F6CF0C90}" srcId="{5CD10ED5-8C59-4866-B983-C6D59258623F}" destId="{FA115EA9-8867-44C0-8DF4-112782E7E0D1}" srcOrd="1" destOrd="0" parTransId="{83FD84D1-EAC9-46F2-8329-0185307FD726}" sibTransId="{0CF3FE13-BA66-46F1-A62A-3AF484AB484C}"/>
    <dgm:cxn modelId="{86ABEA59-FA9E-4B80-9889-C0DC215C6083}" srcId="{76DC1100-DF9C-48B9-9FA4-48855EAD67CB}" destId="{5CD10ED5-8C59-4866-B983-C6D59258623F}" srcOrd="0" destOrd="0" parTransId="{31CE71F6-2AFB-43C5-9522-AD33F60D9322}" sibTransId="{F28ED3F0-F0A5-48B6-B7E9-8D982BDE5E10}"/>
    <dgm:cxn modelId="{A404A2AC-9FAD-4CEC-9CAA-077E3D157792}" type="presOf" srcId="{E7EB91B5-D510-4CF8-B2E9-31E4C9B69241}" destId="{8C5C50FF-94FE-4DF2-A9E1-962A09CCC742}" srcOrd="0" destOrd="0" presId="urn:microsoft.com/office/officeart/2008/layout/HorizontalMultiLevelHierarchy"/>
    <dgm:cxn modelId="{2EEE64B4-3603-482A-BE5C-05B4914CF792}" srcId="{76DC1100-DF9C-48B9-9FA4-48855EAD67CB}" destId="{77635067-02DD-4CF8-AFB0-29734830F941}" srcOrd="1" destOrd="0" parTransId="{83B8BEB3-E4BF-43A2-BBB0-2AFC31B808F2}" sibTransId="{4CD25B2C-495A-4C37-9B28-83BBB770917E}"/>
    <dgm:cxn modelId="{2EEBE2EF-3E88-4630-9EF2-A997FB50A71E}" type="presOf" srcId="{77635067-02DD-4CF8-AFB0-29734830F941}" destId="{F5CA2881-2EFF-4CF7-B2E3-56232A4DEB73}" srcOrd="0" destOrd="0" presId="urn:microsoft.com/office/officeart/2008/layout/HorizontalMultiLevelHierarchy"/>
    <dgm:cxn modelId="{A438DE8C-7045-4B0D-BF5B-5D8FF39719A2}" type="presOf" srcId="{FA115EA9-8867-44C0-8DF4-112782E7E0D1}" destId="{B6B64C26-0BB8-4FC8-8C0B-72A20C9CD9F4}" srcOrd="0" destOrd="0" presId="urn:microsoft.com/office/officeart/2008/layout/HorizontalMultiLevelHierarchy"/>
    <dgm:cxn modelId="{096261BE-732C-4B2F-AC67-EDD7DA17CA12}" type="presOf" srcId="{83B8BEB3-E4BF-43A2-BBB0-2AFC31B808F2}" destId="{5D9523E7-AC4D-45F1-B029-6C4373B504B5}" srcOrd="1" destOrd="0" presId="urn:microsoft.com/office/officeart/2008/layout/HorizontalMultiLevelHierarchy"/>
    <dgm:cxn modelId="{186C270A-583E-462C-81DD-2B06908D2AAE}" type="presOf" srcId="{F6A8AE9E-7244-4ADA-A2B9-EB0C953DDF21}" destId="{FA18629B-822F-4B27-ABB1-E95069E63273}" srcOrd="0" destOrd="0" presId="urn:microsoft.com/office/officeart/2008/layout/HorizontalMultiLevelHierarchy"/>
    <dgm:cxn modelId="{2093F8A6-7B1E-4D6C-BDE2-FB80B93019A9}" type="presParOf" srcId="{D4DC29DD-9107-40CE-9E98-27054DBC5B0E}" destId="{7655FAAA-4416-4784-8AE8-DF95EBE6648C}" srcOrd="0" destOrd="0" presId="urn:microsoft.com/office/officeart/2008/layout/HorizontalMultiLevelHierarchy"/>
    <dgm:cxn modelId="{CC94FBF2-7039-4951-8C01-D5E633AFBF08}" type="presParOf" srcId="{7655FAAA-4416-4784-8AE8-DF95EBE6648C}" destId="{3D9D9934-0FF6-41C5-B8DA-75A4C2525C23}" srcOrd="0" destOrd="0" presId="urn:microsoft.com/office/officeart/2008/layout/HorizontalMultiLevelHierarchy"/>
    <dgm:cxn modelId="{EC71EBF9-D1D7-40FB-98EF-C7F0AED37ABD}" type="presParOf" srcId="{7655FAAA-4416-4784-8AE8-DF95EBE6648C}" destId="{5DDEFBA3-4F00-4CE1-BF7D-A95D5C234475}" srcOrd="1" destOrd="0" presId="urn:microsoft.com/office/officeart/2008/layout/HorizontalMultiLevelHierarchy"/>
    <dgm:cxn modelId="{44033188-01CF-482F-96DA-9A362E63BFE0}" type="presParOf" srcId="{5DDEFBA3-4F00-4CE1-BF7D-A95D5C234475}" destId="{0D9C6B3E-719F-4314-95A7-62C80490CEA0}" srcOrd="0" destOrd="0" presId="urn:microsoft.com/office/officeart/2008/layout/HorizontalMultiLevelHierarchy"/>
    <dgm:cxn modelId="{62BC1AD9-3761-40FB-8F86-2F851C4BC70C}" type="presParOf" srcId="{0D9C6B3E-719F-4314-95A7-62C80490CEA0}" destId="{4E027570-3A8F-4FC4-81F5-F4FDB21C4116}" srcOrd="0" destOrd="0" presId="urn:microsoft.com/office/officeart/2008/layout/HorizontalMultiLevelHierarchy"/>
    <dgm:cxn modelId="{84D66740-2BAC-422A-B8C3-DEF6403FD85B}" type="presParOf" srcId="{5DDEFBA3-4F00-4CE1-BF7D-A95D5C234475}" destId="{9A5C5178-CD93-4080-8F65-C2551DA7ECC7}" srcOrd="1" destOrd="0" presId="urn:microsoft.com/office/officeart/2008/layout/HorizontalMultiLevelHierarchy"/>
    <dgm:cxn modelId="{7968D673-E284-4DFB-AA62-3D0C867842EB}" type="presParOf" srcId="{9A5C5178-CD93-4080-8F65-C2551DA7ECC7}" destId="{F0108D70-54F2-4D66-A078-61A76A45C3AC}" srcOrd="0" destOrd="0" presId="urn:microsoft.com/office/officeart/2008/layout/HorizontalMultiLevelHierarchy"/>
    <dgm:cxn modelId="{85EEC198-FAC0-444C-9DDE-400EF5F181B7}" type="presParOf" srcId="{9A5C5178-CD93-4080-8F65-C2551DA7ECC7}" destId="{376FB03A-7243-4E22-9FA8-2482EE6B8FB0}" srcOrd="1" destOrd="0" presId="urn:microsoft.com/office/officeart/2008/layout/HorizontalMultiLevelHierarchy"/>
    <dgm:cxn modelId="{DFDF70CC-6810-469E-A6C6-7D8C7151D993}" type="presParOf" srcId="{376FB03A-7243-4E22-9FA8-2482EE6B8FB0}" destId="{C7CF0D43-0111-4365-912F-E5A3B1FE8A52}" srcOrd="0" destOrd="0" presId="urn:microsoft.com/office/officeart/2008/layout/HorizontalMultiLevelHierarchy"/>
    <dgm:cxn modelId="{BB2991D5-74A6-4F71-B063-12788A8B3CE9}" type="presParOf" srcId="{C7CF0D43-0111-4365-912F-E5A3B1FE8A52}" destId="{B3EB23B3-653C-4B08-8674-9E73F9DB5169}" srcOrd="0" destOrd="0" presId="urn:microsoft.com/office/officeart/2008/layout/HorizontalMultiLevelHierarchy"/>
    <dgm:cxn modelId="{2AA9B6AC-C41B-4C23-9FFA-524D69A8FAD9}" type="presParOf" srcId="{376FB03A-7243-4E22-9FA8-2482EE6B8FB0}" destId="{9E6D0059-DB15-499D-BFF0-F30C4D8CD0AD}" srcOrd="1" destOrd="0" presId="urn:microsoft.com/office/officeart/2008/layout/HorizontalMultiLevelHierarchy"/>
    <dgm:cxn modelId="{CC4C4878-0937-4D2D-AAB3-D612AF01ACD6}" type="presParOf" srcId="{9E6D0059-DB15-499D-BFF0-F30C4D8CD0AD}" destId="{058B8DEE-6063-4EA8-BDDB-AA0EB09CCD8E}" srcOrd="0" destOrd="0" presId="urn:microsoft.com/office/officeart/2008/layout/HorizontalMultiLevelHierarchy"/>
    <dgm:cxn modelId="{C7CC4937-C6DC-4206-A857-372173D354E0}" type="presParOf" srcId="{9E6D0059-DB15-499D-BFF0-F30C4D8CD0AD}" destId="{8B3F71C0-6AB2-4E18-92C8-E9D74BB2B102}" srcOrd="1" destOrd="0" presId="urn:microsoft.com/office/officeart/2008/layout/HorizontalMultiLevelHierarchy"/>
    <dgm:cxn modelId="{AB803C89-26B3-45A6-9AFC-5384951B9E4E}" type="presParOf" srcId="{376FB03A-7243-4E22-9FA8-2482EE6B8FB0}" destId="{EE067574-F8C6-49AB-8E12-2040BA1A7BAE}" srcOrd="2" destOrd="0" presId="urn:microsoft.com/office/officeart/2008/layout/HorizontalMultiLevelHierarchy"/>
    <dgm:cxn modelId="{562411E5-7134-40A4-B247-105E5F792A19}" type="presParOf" srcId="{EE067574-F8C6-49AB-8E12-2040BA1A7BAE}" destId="{1E616AFB-6D1B-48B8-8214-4D42A519955D}" srcOrd="0" destOrd="0" presId="urn:microsoft.com/office/officeart/2008/layout/HorizontalMultiLevelHierarchy"/>
    <dgm:cxn modelId="{70866EFF-559E-47A0-AA68-51F043D39990}" type="presParOf" srcId="{376FB03A-7243-4E22-9FA8-2482EE6B8FB0}" destId="{321BBD04-0885-49C3-9B16-14259FE8295E}" srcOrd="3" destOrd="0" presId="urn:microsoft.com/office/officeart/2008/layout/HorizontalMultiLevelHierarchy"/>
    <dgm:cxn modelId="{764677BC-5C76-4866-BA4F-1E2431534141}" type="presParOf" srcId="{321BBD04-0885-49C3-9B16-14259FE8295E}" destId="{B6B64C26-0BB8-4FC8-8C0B-72A20C9CD9F4}" srcOrd="0" destOrd="0" presId="urn:microsoft.com/office/officeart/2008/layout/HorizontalMultiLevelHierarchy"/>
    <dgm:cxn modelId="{059399F4-BFF0-4395-90EF-B2E4A925A4AE}" type="presParOf" srcId="{321BBD04-0885-49C3-9B16-14259FE8295E}" destId="{A065F924-F804-453E-A215-D174190D9392}" srcOrd="1" destOrd="0" presId="urn:microsoft.com/office/officeart/2008/layout/HorizontalMultiLevelHierarchy"/>
    <dgm:cxn modelId="{A14E8C47-9F6C-4E0D-AAB8-E162BB91A7AA}" type="presParOf" srcId="{376FB03A-7243-4E22-9FA8-2482EE6B8FB0}" destId="{FA18629B-822F-4B27-ABB1-E95069E63273}" srcOrd="4" destOrd="0" presId="urn:microsoft.com/office/officeart/2008/layout/HorizontalMultiLevelHierarchy"/>
    <dgm:cxn modelId="{C66E2733-00F8-42B7-BE78-ED7CE3A24645}" type="presParOf" srcId="{FA18629B-822F-4B27-ABB1-E95069E63273}" destId="{E63E1EAF-F406-4B15-8EDA-065CC699EE02}" srcOrd="0" destOrd="0" presId="urn:microsoft.com/office/officeart/2008/layout/HorizontalMultiLevelHierarchy"/>
    <dgm:cxn modelId="{8B2AC297-3233-4E66-BF1F-83BA96F9ABFE}" type="presParOf" srcId="{376FB03A-7243-4E22-9FA8-2482EE6B8FB0}" destId="{B736E1A9-98D0-42C8-9A70-50ECB83C3A34}" srcOrd="5" destOrd="0" presId="urn:microsoft.com/office/officeart/2008/layout/HorizontalMultiLevelHierarchy"/>
    <dgm:cxn modelId="{FAC6C8B1-BE7D-4C54-8FB2-16F2D64761B7}" type="presParOf" srcId="{B736E1A9-98D0-42C8-9A70-50ECB83C3A34}" destId="{8C5C50FF-94FE-4DF2-A9E1-962A09CCC742}" srcOrd="0" destOrd="0" presId="urn:microsoft.com/office/officeart/2008/layout/HorizontalMultiLevelHierarchy"/>
    <dgm:cxn modelId="{D6F1C878-EE60-46AB-ACB7-E2C0CA89D8F9}" type="presParOf" srcId="{B736E1A9-98D0-42C8-9A70-50ECB83C3A34}" destId="{DE575365-0634-4B72-AFA4-0B286017C5BD}" srcOrd="1" destOrd="0" presId="urn:microsoft.com/office/officeart/2008/layout/HorizontalMultiLevelHierarchy"/>
    <dgm:cxn modelId="{748A6D05-CF0A-4F12-9D10-56517AE16468}" type="presParOf" srcId="{5DDEFBA3-4F00-4CE1-BF7D-A95D5C234475}" destId="{3C5D8BB7-BCE9-4AEA-9474-D170A75FF089}" srcOrd="2" destOrd="0" presId="urn:microsoft.com/office/officeart/2008/layout/HorizontalMultiLevelHierarchy"/>
    <dgm:cxn modelId="{98E3DD3A-FC98-4F09-8F0D-2E07F79F9D02}" type="presParOf" srcId="{3C5D8BB7-BCE9-4AEA-9474-D170A75FF089}" destId="{5D9523E7-AC4D-45F1-B029-6C4373B504B5}" srcOrd="0" destOrd="0" presId="urn:microsoft.com/office/officeart/2008/layout/HorizontalMultiLevelHierarchy"/>
    <dgm:cxn modelId="{37D33EA5-6237-44D0-8BBC-4900F283160A}" type="presParOf" srcId="{5DDEFBA3-4F00-4CE1-BF7D-A95D5C234475}" destId="{2E0711E9-B83D-4F92-80ED-F4FFD6B7B9A7}" srcOrd="3" destOrd="0" presId="urn:microsoft.com/office/officeart/2008/layout/HorizontalMultiLevelHierarchy"/>
    <dgm:cxn modelId="{1C25E507-AA50-449C-B93D-712139C001DF}" type="presParOf" srcId="{2E0711E9-B83D-4F92-80ED-F4FFD6B7B9A7}" destId="{F5CA2881-2EFF-4CF7-B2E3-56232A4DEB73}" srcOrd="0" destOrd="0" presId="urn:microsoft.com/office/officeart/2008/layout/HorizontalMultiLevelHierarchy"/>
    <dgm:cxn modelId="{CEB66C67-6E47-436D-B014-478DD79F898C}" type="presParOf" srcId="{2E0711E9-B83D-4F92-80ED-F4FFD6B7B9A7}" destId="{7090CFD9-D0FD-4909-9800-D46681A670D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4B9FD-95C9-4A17-A533-BF253F41FC23}" type="doc">
      <dgm:prSet loTypeId="urn:microsoft.com/office/officeart/2005/8/layout/lProcess3" loCatId="process" qsTypeId="urn:microsoft.com/office/officeart/2005/8/quickstyle/3d3" qsCatId="3D" csTypeId="urn:microsoft.com/office/officeart/2005/8/colors/colorful4" csCatId="colorful" phldr="1"/>
      <dgm:spPr/>
      <dgm:t>
        <a:bodyPr/>
        <a:lstStyle/>
        <a:p>
          <a:endParaRPr lang="es-HN"/>
        </a:p>
      </dgm:t>
    </dgm:pt>
    <dgm:pt modelId="{C08CE6A8-48C1-4711-90D0-E0EFE2D6E534}">
      <dgm:prSet phldrT="[Texto]" custT="1"/>
      <dgm:spPr/>
      <dgm:t>
        <a:bodyPr/>
        <a:lstStyle/>
        <a:p>
          <a:r>
            <a:rPr lang="en-GB" sz="2000" noProof="0" dirty="0" smtClean="0">
              <a:latin typeface="+mn-lt"/>
            </a:rPr>
            <a:t>Referred by the Consulate of Honduras Abroad</a:t>
          </a:r>
          <a:endParaRPr lang="en-GB" sz="2000" noProof="0" dirty="0">
            <a:latin typeface="+mn-lt"/>
          </a:endParaRPr>
        </a:p>
      </dgm:t>
    </dgm:pt>
    <dgm:pt modelId="{0D071F53-9B86-4B50-A705-8BDBFB50ED1D}" type="parTrans" cxnId="{760682B6-34F6-4B42-A89E-09C28D978153}">
      <dgm:prSet/>
      <dgm:spPr/>
      <dgm:t>
        <a:bodyPr/>
        <a:lstStyle/>
        <a:p>
          <a:endParaRPr lang="es-HN" sz="4800">
            <a:solidFill>
              <a:schemeClr val="bg2">
                <a:lumMod val="10000"/>
              </a:schemeClr>
            </a:solidFill>
            <a:latin typeface="+mn-lt"/>
          </a:endParaRPr>
        </a:p>
      </dgm:t>
    </dgm:pt>
    <dgm:pt modelId="{0E50475A-AF66-47EE-829A-FB86E81BC3AD}" type="sibTrans" cxnId="{760682B6-34F6-4B42-A89E-09C28D978153}">
      <dgm:prSet/>
      <dgm:spPr/>
      <dgm:t>
        <a:bodyPr/>
        <a:lstStyle/>
        <a:p>
          <a:endParaRPr lang="es-HN" sz="4800">
            <a:solidFill>
              <a:schemeClr val="bg2">
                <a:lumMod val="10000"/>
              </a:schemeClr>
            </a:solidFill>
            <a:latin typeface="+mn-lt"/>
          </a:endParaRPr>
        </a:p>
      </dgm:t>
    </dgm:pt>
    <dgm:pt modelId="{FE614CF4-B935-4202-A61E-8E0C4375F55D}">
      <dgm:prSet phldrT="[Texto]" custT="1"/>
      <dgm:spPr/>
      <dgm:t>
        <a:bodyPr/>
        <a:lstStyle/>
        <a:p>
          <a:r>
            <a:rPr lang="en-GB" sz="1600" noProof="0" dirty="0" smtClean="0">
              <a:latin typeface="+mn-lt"/>
            </a:rPr>
            <a:t>Office for the Protection of Honduran Migrants (OPROMH</a:t>
          </a:r>
          <a:r>
            <a:rPr lang="en-GB" sz="1800" noProof="0" dirty="0" smtClean="0">
              <a:latin typeface="+mn-lt"/>
            </a:rPr>
            <a:t>)</a:t>
          </a:r>
          <a:endParaRPr lang="en-GB" sz="1800" noProof="0" dirty="0">
            <a:latin typeface="+mn-lt"/>
          </a:endParaRPr>
        </a:p>
      </dgm:t>
    </dgm:pt>
    <dgm:pt modelId="{B2BA7034-40F9-4823-8D59-ED7DE39E727A}" type="parTrans" cxnId="{582F3F6F-F646-4738-9398-3C1589C785E9}">
      <dgm:prSet/>
      <dgm:spPr/>
      <dgm:t>
        <a:bodyPr/>
        <a:lstStyle/>
        <a:p>
          <a:endParaRPr lang="es-HN" sz="4800">
            <a:solidFill>
              <a:schemeClr val="bg2">
                <a:lumMod val="10000"/>
              </a:schemeClr>
            </a:solidFill>
            <a:latin typeface="+mn-lt"/>
          </a:endParaRPr>
        </a:p>
      </dgm:t>
    </dgm:pt>
    <dgm:pt modelId="{61044BCF-F914-48CE-AE67-ADAA0B40229A}" type="sibTrans" cxnId="{582F3F6F-F646-4738-9398-3C1589C785E9}">
      <dgm:prSet/>
      <dgm:spPr/>
      <dgm:t>
        <a:bodyPr/>
        <a:lstStyle/>
        <a:p>
          <a:endParaRPr lang="es-HN" sz="4800">
            <a:solidFill>
              <a:schemeClr val="bg2">
                <a:lumMod val="10000"/>
              </a:schemeClr>
            </a:solidFill>
            <a:latin typeface="+mn-lt"/>
          </a:endParaRPr>
        </a:p>
      </dgm:t>
    </dgm:pt>
    <dgm:pt modelId="{01FC5868-7664-4DC2-B760-1D061E9441D1}">
      <dgm:prSet phldrT="[Texto]" custT="1"/>
      <dgm:spPr/>
      <dgm:t>
        <a:bodyPr/>
        <a:lstStyle/>
        <a:p>
          <a:r>
            <a:rPr lang="en-GB" sz="2000" noProof="0" dirty="0" smtClean="0">
              <a:latin typeface="+mn-lt"/>
            </a:rPr>
            <a:t>Received at Centres for Assistance to Returned Migrants (</a:t>
          </a:r>
          <a:r>
            <a:rPr lang="en-GB" sz="1800" noProof="0" dirty="0" smtClean="0">
              <a:latin typeface="+mn-lt"/>
            </a:rPr>
            <a:t>CAMR) in Omoa, S.P. S., Belén</a:t>
          </a:r>
          <a:endParaRPr lang="en-GB" sz="1800" noProof="0" dirty="0">
            <a:latin typeface="+mn-lt"/>
          </a:endParaRPr>
        </a:p>
      </dgm:t>
    </dgm:pt>
    <dgm:pt modelId="{54B67F0F-385A-424E-8976-974014978B58}" type="parTrans" cxnId="{362839A6-13DC-45AC-933F-D6DF75E331AA}">
      <dgm:prSet/>
      <dgm:spPr/>
      <dgm:t>
        <a:bodyPr/>
        <a:lstStyle/>
        <a:p>
          <a:endParaRPr lang="es-HN" sz="4800">
            <a:solidFill>
              <a:schemeClr val="bg2">
                <a:lumMod val="10000"/>
              </a:schemeClr>
            </a:solidFill>
            <a:latin typeface="+mn-lt"/>
          </a:endParaRPr>
        </a:p>
      </dgm:t>
    </dgm:pt>
    <dgm:pt modelId="{83BB78F2-5F52-4403-9C9C-007BCAF782ED}" type="sibTrans" cxnId="{362839A6-13DC-45AC-933F-D6DF75E331AA}">
      <dgm:prSet/>
      <dgm:spPr/>
      <dgm:t>
        <a:bodyPr/>
        <a:lstStyle/>
        <a:p>
          <a:endParaRPr lang="es-HN" sz="4800">
            <a:solidFill>
              <a:schemeClr val="bg2">
                <a:lumMod val="10000"/>
              </a:schemeClr>
            </a:solidFill>
            <a:latin typeface="+mn-lt"/>
          </a:endParaRPr>
        </a:p>
      </dgm:t>
    </dgm:pt>
    <dgm:pt modelId="{17548ABA-A365-4E79-A3CA-8BAA4ABD4B2E}">
      <dgm:prSet phldrT="[Texto]" custT="1"/>
      <dgm:spPr/>
      <dgm:t>
        <a:bodyPr/>
        <a:lstStyle/>
        <a:p>
          <a:r>
            <a:rPr lang="en-GB" sz="1600" noProof="0" dirty="0" smtClean="0">
              <a:latin typeface="+mn-lt"/>
            </a:rPr>
            <a:t>A permanent physician provides health care to each individual</a:t>
          </a:r>
          <a:endParaRPr lang="en-GB" sz="1600" noProof="0" dirty="0">
            <a:latin typeface="+mn-lt"/>
          </a:endParaRPr>
        </a:p>
      </dgm:t>
    </dgm:pt>
    <dgm:pt modelId="{EE31AD79-DBF8-472E-A2EE-3DE92F55CEA8}" type="parTrans" cxnId="{58D2A9CB-91BF-466A-B233-342DAB5094F1}">
      <dgm:prSet/>
      <dgm:spPr/>
      <dgm:t>
        <a:bodyPr/>
        <a:lstStyle/>
        <a:p>
          <a:endParaRPr lang="es-HN" sz="4800">
            <a:solidFill>
              <a:schemeClr val="bg2">
                <a:lumMod val="10000"/>
              </a:schemeClr>
            </a:solidFill>
            <a:latin typeface="+mn-lt"/>
          </a:endParaRPr>
        </a:p>
      </dgm:t>
    </dgm:pt>
    <dgm:pt modelId="{9F456BBC-2B7D-43C3-9D94-1BC07B9074B0}" type="sibTrans" cxnId="{58D2A9CB-91BF-466A-B233-342DAB5094F1}">
      <dgm:prSet/>
      <dgm:spPr/>
      <dgm:t>
        <a:bodyPr/>
        <a:lstStyle/>
        <a:p>
          <a:endParaRPr lang="es-HN" sz="4800">
            <a:solidFill>
              <a:schemeClr val="bg2">
                <a:lumMod val="10000"/>
              </a:schemeClr>
            </a:solidFill>
            <a:latin typeface="+mn-lt"/>
          </a:endParaRPr>
        </a:p>
      </dgm:t>
    </dgm:pt>
    <dgm:pt modelId="{5F80850D-AD92-47A1-8671-695B88F8E487}">
      <dgm:prSet phldrT="[Texto]" custT="1"/>
      <dgm:spPr/>
      <dgm:t>
        <a:bodyPr/>
        <a:lstStyle/>
        <a:p>
          <a:r>
            <a:rPr lang="en-GB" sz="2000" noProof="0" dirty="0" smtClean="0">
              <a:latin typeface="+mn-lt"/>
            </a:rPr>
            <a:t>Referred to a hospital, if necessary</a:t>
          </a:r>
          <a:endParaRPr lang="en-GB" sz="2000" noProof="0" dirty="0">
            <a:latin typeface="+mn-lt"/>
          </a:endParaRPr>
        </a:p>
      </dgm:t>
    </dgm:pt>
    <dgm:pt modelId="{7A3BAD54-DFF1-4F3D-A94A-D92308377B62}" type="parTrans" cxnId="{B056D743-6614-41CD-BC0B-400948E5CEAB}">
      <dgm:prSet/>
      <dgm:spPr/>
      <dgm:t>
        <a:bodyPr/>
        <a:lstStyle/>
        <a:p>
          <a:endParaRPr lang="es-HN" sz="4800">
            <a:solidFill>
              <a:schemeClr val="bg2">
                <a:lumMod val="10000"/>
              </a:schemeClr>
            </a:solidFill>
            <a:latin typeface="+mn-lt"/>
          </a:endParaRPr>
        </a:p>
      </dgm:t>
    </dgm:pt>
    <dgm:pt modelId="{6388043D-90E8-4987-B29E-4D705A8D5706}" type="sibTrans" cxnId="{B056D743-6614-41CD-BC0B-400948E5CEAB}">
      <dgm:prSet/>
      <dgm:spPr/>
      <dgm:t>
        <a:bodyPr/>
        <a:lstStyle/>
        <a:p>
          <a:endParaRPr lang="es-HN" sz="4800">
            <a:solidFill>
              <a:schemeClr val="bg2">
                <a:lumMod val="10000"/>
              </a:schemeClr>
            </a:solidFill>
            <a:latin typeface="+mn-lt"/>
          </a:endParaRPr>
        </a:p>
      </dgm:t>
    </dgm:pt>
    <dgm:pt modelId="{13FB6F2A-487E-47FE-B1AE-9BE2924DAF89}">
      <dgm:prSet phldrT="[Texto]" custT="1"/>
      <dgm:spPr/>
      <dgm:t>
        <a:bodyPr/>
        <a:lstStyle/>
        <a:p>
          <a:r>
            <a:rPr lang="en-GB" sz="1600" noProof="0" dirty="0" smtClean="0">
              <a:latin typeface="+mn-lt"/>
            </a:rPr>
            <a:t>Follow-up by:  </a:t>
          </a:r>
        </a:p>
        <a:p>
          <a:r>
            <a:rPr lang="en-GB" sz="1600" noProof="0" dirty="0" smtClean="0">
              <a:latin typeface="+mn-lt"/>
            </a:rPr>
            <a:t>OFAMIR</a:t>
          </a:r>
        </a:p>
        <a:p>
          <a:r>
            <a:rPr lang="en-GB" sz="1600" noProof="0" dirty="0" smtClean="0">
              <a:latin typeface="+mn-lt"/>
            </a:rPr>
            <a:t>   CONAMIREDIS</a:t>
          </a:r>
        </a:p>
        <a:p>
          <a:r>
            <a:rPr lang="en-GB" sz="1600" noProof="0" dirty="0" smtClean="0">
              <a:latin typeface="+mn-lt"/>
            </a:rPr>
            <a:t>ICRC</a:t>
          </a:r>
          <a:endParaRPr lang="en-GB" sz="1600" noProof="0" dirty="0">
            <a:latin typeface="+mn-lt"/>
          </a:endParaRPr>
        </a:p>
      </dgm:t>
    </dgm:pt>
    <dgm:pt modelId="{10E3A779-77BA-4BB2-A3A0-EB803F0A1B52}" type="parTrans" cxnId="{D4A8372B-22DE-47FF-AD2A-53D9EFBEBCF6}">
      <dgm:prSet/>
      <dgm:spPr/>
      <dgm:t>
        <a:bodyPr/>
        <a:lstStyle/>
        <a:p>
          <a:endParaRPr lang="es-HN" sz="4800">
            <a:solidFill>
              <a:schemeClr val="bg2">
                <a:lumMod val="10000"/>
              </a:schemeClr>
            </a:solidFill>
            <a:latin typeface="+mn-lt"/>
          </a:endParaRPr>
        </a:p>
      </dgm:t>
    </dgm:pt>
    <dgm:pt modelId="{0264CBC5-DD79-4B08-9620-9794F934D7D2}" type="sibTrans" cxnId="{D4A8372B-22DE-47FF-AD2A-53D9EFBEBCF6}">
      <dgm:prSet/>
      <dgm:spPr/>
      <dgm:t>
        <a:bodyPr/>
        <a:lstStyle/>
        <a:p>
          <a:endParaRPr lang="es-HN" sz="4800">
            <a:solidFill>
              <a:schemeClr val="bg2">
                <a:lumMod val="10000"/>
              </a:schemeClr>
            </a:solidFill>
            <a:latin typeface="+mn-lt"/>
          </a:endParaRPr>
        </a:p>
      </dgm:t>
    </dgm:pt>
    <dgm:pt modelId="{91F2993F-E1B6-47E8-B56C-AE21D768DFF4}">
      <dgm:prSet phldrT="[Texto]" custT="1"/>
      <dgm:spPr/>
      <dgm:t>
        <a:bodyPr/>
        <a:lstStyle/>
        <a:p>
          <a:r>
            <a:rPr lang="en-GB" sz="1600" noProof="0" dirty="0" smtClean="0">
              <a:latin typeface="+mn-lt"/>
            </a:rPr>
            <a:t>Office for Assistance to Returned Migrants (OFAMIR</a:t>
          </a:r>
          <a:r>
            <a:rPr lang="en-GB" sz="1800" noProof="0" dirty="0" smtClean="0">
              <a:latin typeface="+mn-lt"/>
            </a:rPr>
            <a:t>)</a:t>
          </a:r>
          <a:endParaRPr lang="en-GB" sz="1800" noProof="0" dirty="0">
            <a:latin typeface="+mn-lt"/>
          </a:endParaRPr>
        </a:p>
      </dgm:t>
    </dgm:pt>
    <dgm:pt modelId="{A579D842-DD5D-43E7-8C9A-61571EA9FE5D}" type="parTrans" cxnId="{820D0DBF-9509-4214-A95B-5D9A852A0B32}">
      <dgm:prSet/>
      <dgm:spPr/>
      <dgm:t>
        <a:bodyPr/>
        <a:lstStyle/>
        <a:p>
          <a:endParaRPr lang="es-HN" sz="4800">
            <a:solidFill>
              <a:schemeClr val="bg2">
                <a:lumMod val="10000"/>
              </a:schemeClr>
            </a:solidFill>
            <a:latin typeface="+mn-lt"/>
          </a:endParaRPr>
        </a:p>
      </dgm:t>
    </dgm:pt>
    <dgm:pt modelId="{E40B8074-55E7-41A7-AF3B-D8440E5A4C7E}" type="sibTrans" cxnId="{820D0DBF-9509-4214-A95B-5D9A852A0B32}">
      <dgm:prSet/>
      <dgm:spPr/>
      <dgm:t>
        <a:bodyPr/>
        <a:lstStyle/>
        <a:p>
          <a:endParaRPr lang="es-HN" sz="4800">
            <a:solidFill>
              <a:schemeClr val="bg2">
                <a:lumMod val="10000"/>
              </a:schemeClr>
            </a:solidFill>
            <a:latin typeface="+mn-lt"/>
          </a:endParaRPr>
        </a:p>
      </dgm:t>
    </dgm:pt>
    <dgm:pt modelId="{FB945AF5-466C-4797-B76E-F9549C595AC8}">
      <dgm:prSet phldrT="[Texto]" custT="1"/>
      <dgm:spPr/>
      <dgm:t>
        <a:bodyPr/>
        <a:lstStyle/>
        <a:p>
          <a:r>
            <a:rPr lang="en-GB" sz="1600" noProof="0" dirty="0" smtClean="0">
              <a:latin typeface="+mn-lt"/>
            </a:rPr>
            <a:t>A permanent psychologist intervenes in crisis situations</a:t>
          </a:r>
          <a:endParaRPr lang="en-GB" sz="1600" noProof="0" dirty="0">
            <a:latin typeface="+mn-lt"/>
          </a:endParaRPr>
        </a:p>
      </dgm:t>
    </dgm:pt>
    <dgm:pt modelId="{A94C0D42-6732-4B6D-BEE8-A2FB13B06BB4}" type="parTrans" cxnId="{52161CCF-224C-4463-BD03-894547756429}">
      <dgm:prSet/>
      <dgm:spPr/>
      <dgm:t>
        <a:bodyPr/>
        <a:lstStyle/>
        <a:p>
          <a:endParaRPr lang="es-ES"/>
        </a:p>
      </dgm:t>
    </dgm:pt>
    <dgm:pt modelId="{1469D657-83DB-4871-B5F1-69261A602ED2}" type="sibTrans" cxnId="{52161CCF-224C-4463-BD03-894547756429}">
      <dgm:prSet/>
      <dgm:spPr/>
      <dgm:t>
        <a:bodyPr/>
        <a:lstStyle/>
        <a:p>
          <a:endParaRPr lang="es-ES"/>
        </a:p>
      </dgm:t>
    </dgm:pt>
    <dgm:pt modelId="{7A3DE1CF-98D5-4EE4-AB35-5463C39AFBB8}" type="pres">
      <dgm:prSet presAssocID="{6504B9FD-95C9-4A17-A533-BF253F41FC23}" presName="Name0" presStyleCnt="0">
        <dgm:presLayoutVars>
          <dgm:chPref val="3"/>
          <dgm:dir/>
          <dgm:animLvl val="lvl"/>
          <dgm:resizeHandles/>
        </dgm:presLayoutVars>
      </dgm:prSet>
      <dgm:spPr/>
      <dgm:t>
        <a:bodyPr/>
        <a:lstStyle/>
        <a:p>
          <a:endParaRPr lang="es-ES"/>
        </a:p>
      </dgm:t>
    </dgm:pt>
    <dgm:pt modelId="{02A8E8A5-0DA2-4E3C-B7C2-845BFAD09FCE}" type="pres">
      <dgm:prSet presAssocID="{C08CE6A8-48C1-4711-90D0-E0EFE2D6E534}" presName="horFlow" presStyleCnt="0"/>
      <dgm:spPr/>
    </dgm:pt>
    <dgm:pt modelId="{05BF686D-5091-494D-9751-E19AB1F7FE2F}" type="pres">
      <dgm:prSet presAssocID="{C08CE6A8-48C1-4711-90D0-E0EFE2D6E534}" presName="bigChev" presStyleLbl="node1" presStyleIdx="0" presStyleCnt="3" custScaleX="114179"/>
      <dgm:spPr/>
      <dgm:t>
        <a:bodyPr/>
        <a:lstStyle/>
        <a:p>
          <a:endParaRPr lang="es-HN"/>
        </a:p>
      </dgm:t>
    </dgm:pt>
    <dgm:pt modelId="{4DAEE5CA-F173-4E80-86F3-FDDC2A2A09D0}" type="pres">
      <dgm:prSet presAssocID="{B2BA7034-40F9-4823-8D59-ED7DE39E727A}" presName="parTrans" presStyleCnt="0"/>
      <dgm:spPr/>
    </dgm:pt>
    <dgm:pt modelId="{B8C9A494-4387-4047-A1C4-CC1B1F4E56BC}" type="pres">
      <dgm:prSet presAssocID="{FE614CF4-B935-4202-A61E-8E0C4375F55D}" presName="node" presStyleLbl="alignAccFollowNode1" presStyleIdx="0" presStyleCnt="5">
        <dgm:presLayoutVars>
          <dgm:bulletEnabled val="1"/>
        </dgm:presLayoutVars>
      </dgm:prSet>
      <dgm:spPr/>
      <dgm:t>
        <a:bodyPr/>
        <a:lstStyle/>
        <a:p>
          <a:endParaRPr lang="es-ES"/>
        </a:p>
      </dgm:t>
    </dgm:pt>
    <dgm:pt modelId="{ACF24A8C-00C3-43FD-B5CE-0CAEDC886A22}" type="pres">
      <dgm:prSet presAssocID="{61044BCF-F914-48CE-AE67-ADAA0B40229A}" presName="sibTrans" presStyleCnt="0"/>
      <dgm:spPr/>
    </dgm:pt>
    <dgm:pt modelId="{54CF0C4F-6DBC-4D0F-89B1-083D70920339}" type="pres">
      <dgm:prSet presAssocID="{91F2993F-E1B6-47E8-B56C-AE21D768DFF4}" presName="node" presStyleLbl="alignAccFollowNode1" presStyleIdx="1" presStyleCnt="5">
        <dgm:presLayoutVars>
          <dgm:bulletEnabled val="1"/>
        </dgm:presLayoutVars>
      </dgm:prSet>
      <dgm:spPr/>
      <dgm:t>
        <a:bodyPr/>
        <a:lstStyle/>
        <a:p>
          <a:endParaRPr lang="es-ES"/>
        </a:p>
      </dgm:t>
    </dgm:pt>
    <dgm:pt modelId="{1EE8E2AF-93E7-435B-8998-0A6EB9A87521}" type="pres">
      <dgm:prSet presAssocID="{C08CE6A8-48C1-4711-90D0-E0EFE2D6E534}" presName="vSp" presStyleCnt="0"/>
      <dgm:spPr/>
    </dgm:pt>
    <dgm:pt modelId="{7D912B23-988F-4BF0-8B14-1085C226D762}" type="pres">
      <dgm:prSet presAssocID="{01FC5868-7664-4DC2-B760-1D061E9441D1}" presName="horFlow" presStyleCnt="0"/>
      <dgm:spPr/>
    </dgm:pt>
    <dgm:pt modelId="{D5FAC62B-7B78-4A2A-9D96-935A30CEC980}" type="pres">
      <dgm:prSet presAssocID="{01FC5868-7664-4DC2-B760-1D061E9441D1}" presName="bigChev" presStyleLbl="node1" presStyleIdx="1" presStyleCnt="3" custScaleX="114179"/>
      <dgm:spPr/>
      <dgm:t>
        <a:bodyPr/>
        <a:lstStyle/>
        <a:p>
          <a:endParaRPr lang="es-HN"/>
        </a:p>
      </dgm:t>
    </dgm:pt>
    <dgm:pt modelId="{0DA7DA3C-BC36-4ECE-96ED-E06D0D62FA14}" type="pres">
      <dgm:prSet presAssocID="{EE31AD79-DBF8-472E-A2EE-3DE92F55CEA8}" presName="parTrans" presStyleCnt="0"/>
      <dgm:spPr/>
    </dgm:pt>
    <dgm:pt modelId="{C61234E7-5D51-4402-B274-387CAF636C4C}" type="pres">
      <dgm:prSet presAssocID="{17548ABA-A365-4E79-A3CA-8BAA4ABD4B2E}" presName="node" presStyleLbl="alignAccFollowNode1" presStyleIdx="2" presStyleCnt="5">
        <dgm:presLayoutVars>
          <dgm:bulletEnabled val="1"/>
        </dgm:presLayoutVars>
      </dgm:prSet>
      <dgm:spPr/>
      <dgm:t>
        <a:bodyPr/>
        <a:lstStyle/>
        <a:p>
          <a:endParaRPr lang="es-ES"/>
        </a:p>
      </dgm:t>
    </dgm:pt>
    <dgm:pt modelId="{700D40D5-09E6-4AE9-B7FC-C92E365AF88A}" type="pres">
      <dgm:prSet presAssocID="{9F456BBC-2B7D-43C3-9D94-1BC07B9074B0}" presName="sibTrans" presStyleCnt="0"/>
      <dgm:spPr/>
    </dgm:pt>
    <dgm:pt modelId="{9667B2D7-CA94-4BF6-AD7A-947FE46AF107}" type="pres">
      <dgm:prSet presAssocID="{FB945AF5-466C-4797-B76E-F9549C595AC8}" presName="node" presStyleLbl="alignAccFollowNode1" presStyleIdx="3" presStyleCnt="5">
        <dgm:presLayoutVars>
          <dgm:bulletEnabled val="1"/>
        </dgm:presLayoutVars>
      </dgm:prSet>
      <dgm:spPr/>
      <dgm:t>
        <a:bodyPr/>
        <a:lstStyle/>
        <a:p>
          <a:endParaRPr lang="es-ES"/>
        </a:p>
      </dgm:t>
    </dgm:pt>
    <dgm:pt modelId="{5110D160-C976-470E-833D-92A1FF127804}" type="pres">
      <dgm:prSet presAssocID="{01FC5868-7664-4DC2-B760-1D061E9441D1}" presName="vSp" presStyleCnt="0"/>
      <dgm:spPr/>
    </dgm:pt>
    <dgm:pt modelId="{2CFE8537-292D-4476-9801-4708156F646E}" type="pres">
      <dgm:prSet presAssocID="{5F80850D-AD92-47A1-8671-695B88F8E487}" presName="horFlow" presStyleCnt="0"/>
      <dgm:spPr/>
    </dgm:pt>
    <dgm:pt modelId="{3FDF70BA-E0EC-4026-B08A-89ABFDB83978}" type="pres">
      <dgm:prSet presAssocID="{5F80850D-AD92-47A1-8671-695B88F8E487}" presName="bigChev" presStyleLbl="node1" presStyleIdx="2" presStyleCnt="3" custScaleX="113528"/>
      <dgm:spPr/>
      <dgm:t>
        <a:bodyPr/>
        <a:lstStyle/>
        <a:p>
          <a:endParaRPr lang="es-ES"/>
        </a:p>
      </dgm:t>
    </dgm:pt>
    <dgm:pt modelId="{0356E849-19A1-4A21-A2E7-06B2A4175873}" type="pres">
      <dgm:prSet presAssocID="{10E3A779-77BA-4BB2-A3A0-EB803F0A1B52}" presName="parTrans" presStyleCnt="0"/>
      <dgm:spPr/>
    </dgm:pt>
    <dgm:pt modelId="{708D3BF9-868E-42E7-BE6A-3105A162C3D9}" type="pres">
      <dgm:prSet presAssocID="{13FB6F2A-487E-47FE-B1AE-9BE2924DAF89}" presName="node" presStyleLbl="alignAccFollowNode1" presStyleIdx="4" presStyleCnt="5" custScaleX="155766">
        <dgm:presLayoutVars>
          <dgm:bulletEnabled val="1"/>
        </dgm:presLayoutVars>
      </dgm:prSet>
      <dgm:spPr/>
      <dgm:t>
        <a:bodyPr/>
        <a:lstStyle/>
        <a:p>
          <a:endParaRPr lang="es-HN"/>
        </a:p>
      </dgm:t>
    </dgm:pt>
  </dgm:ptLst>
  <dgm:cxnLst>
    <dgm:cxn modelId="{58D2A9CB-91BF-466A-B233-342DAB5094F1}" srcId="{01FC5868-7664-4DC2-B760-1D061E9441D1}" destId="{17548ABA-A365-4E79-A3CA-8BAA4ABD4B2E}" srcOrd="0" destOrd="0" parTransId="{EE31AD79-DBF8-472E-A2EE-3DE92F55CEA8}" sibTransId="{9F456BBC-2B7D-43C3-9D94-1BC07B9074B0}"/>
    <dgm:cxn modelId="{7A58240A-B3BD-497B-A680-74278F00E50E}" type="presOf" srcId="{C08CE6A8-48C1-4711-90D0-E0EFE2D6E534}" destId="{05BF686D-5091-494D-9751-E19AB1F7FE2F}" srcOrd="0" destOrd="0" presId="urn:microsoft.com/office/officeart/2005/8/layout/lProcess3"/>
    <dgm:cxn modelId="{B0EE9F61-6136-479D-9A2C-0835E3B32CB2}" type="presOf" srcId="{FE614CF4-B935-4202-A61E-8E0C4375F55D}" destId="{B8C9A494-4387-4047-A1C4-CC1B1F4E56BC}" srcOrd="0" destOrd="0" presId="urn:microsoft.com/office/officeart/2005/8/layout/lProcess3"/>
    <dgm:cxn modelId="{52161CCF-224C-4463-BD03-894547756429}" srcId="{01FC5868-7664-4DC2-B760-1D061E9441D1}" destId="{FB945AF5-466C-4797-B76E-F9549C595AC8}" srcOrd="1" destOrd="0" parTransId="{A94C0D42-6732-4B6D-BEE8-A2FB13B06BB4}" sibTransId="{1469D657-83DB-4871-B5F1-69261A602ED2}"/>
    <dgm:cxn modelId="{A56C8533-30CD-42B2-8179-768306A64E7D}" type="presOf" srcId="{5F80850D-AD92-47A1-8671-695B88F8E487}" destId="{3FDF70BA-E0EC-4026-B08A-89ABFDB83978}" srcOrd="0" destOrd="0" presId="urn:microsoft.com/office/officeart/2005/8/layout/lProcess3"/>
    <dgm:cxn modelId="{D8F1486C-BE05-4768-A60B-D9C1F7A202AE}" type="presOf" srcId="{13FB6F2A-487E-47FE-B1AE-9BE2924DAF89}" destId="{708D3BF9-868E-42E7-BE6A-3105A162C3D9}" srcOrd="0" destOrd="0" presId="urn:microsoft.com/office/officeart/2005/8/layout/lProcess3"/>
    <dgm:cxn modelId="{7EB6AFAE-028A-4C62-8095-DDEB6E5E4CF2}" type="presOf" srcId="{FB945AF5-466C-4797-B76E-F9549C595AC8}" destId="{9667B2D7-CA94-4BF6-AD7A-947FE46AF107}" srcOrd="0" destOrd="0" presId="urn:microsoft.com/office/officeart/2005/8/layout/lProcess3"/>
    <dgm:cxn modelId="{9814AE2A-BE1A-4920-A35A-AA1C1D107C5D}" type="presOf" srcId="{01FC5868-7664-4DC2-B760-1D061E9441D1}" destId="{D5FAC62B-7B78-4A2A-9D96-935A30CEC980}" srcOrd="0" destOrd="0" presId="urn:microsoft.com/office/officeart/2005/8/layout/lProcess3"/>
    <dgm:cxn modelId="{A8EF7C62-24EE-4A9E-9B1B-D21FF46325E0}" type="presOf" srcId="{6504B9FD-95C9-4A17-A533-BF253F41FC23}" destId="{7A3DE1CF-98D5-4EE4-AB35-5463C39AFBB8}" srcOrd="0" destOrd="0" presId="urn:microsoft.com/office/officeart/2005/8/layout/lProcess3"/>
    <dgm:cxn modelId="{D4A8372B-22DE-47FF-AD2A-53D9EFBEBCF6}" srcId="{5F80850D-AD92-47A1-8671-695B88F8E487}" destId="{13FB6F2A-487E-47FE-B1AE-9BE2924DAF89}" srcOrd="0" destOrd="0" parTransId="{10E3A779-77BA-4BB2-A3A0-EB803F0A1B52}" sibTransId="{0264CBC5-DD79-4B08-9620-9794F934D7D2}"/>
    <dgm:cxn modelId="{582F3F6F-F646-4738-9398-3C1589C785E9}" srcId="{C08CE6A8-48C1-4711-90D0-E0EFE2D6E534}" destId="{FE614CF4-B935-4202-A61E-8E0C4375F55D}" srcOrd="0" destOrd="0" parTransId="{B2BA7034-40F9-4823-8D59-ED7DE39E727A}" sibTransId="{61044BCF-F914-48CE-AE67-ADAA0B40229A}"/>
    <dgm:cxn modelId="{7C83B6DC-32A4-4BD5-B23B-233A1260BC35}" type="presOf" srcId="{17548ABA-A365-4E79-A3CA-8BAA4ABD4B2E}" destId="{C61234E7-5D51-4402-B274-387CAF636C4C}" srcOrd="0" destOrd="0" presId="urn:microsoft.com/office/officeart/2005/8/layout/lProcess3"/>
    <dgm:cxn modelId="{760682B6-34F6-4B42-A89E-09C28D978153}" srcId="{6504B9FD-95C9-4A17-A533-BF253F41FC23}" destId="{C08CE6A8-48C1-4711-90D0-E0EFE2D6E534}" srcOrd="0" destOrd="0" parTransId="{0D071F53-9B86-4B50-A705-8BDBFB50ED1D}" sibTransId="{0E50475A-AF66-47EE-829A-FB86E81BC3AD}"/>
    <dgm:cxn modelId="{B056D743-6614-41CD-BC0B-400948E5CEAB}" srcId="{6504B9FD-95C9-4A17-A533-BF253F41FC23}" destId="{5F80850D-AD92-47A1-8671-695B88F8E487}" srcOrd="2" destOrd="0" parTransId="{7A3BAD54-DFF1-4F3D-A94A-D92308377B62}" sibTransId="{6388043D-90E8-4987-B29E-4D705A8D5706}"/>
    <dgm:cxn modelId="{820D0DBF-9509-4214-A95B-5D9A852A0B32}" srcId="{C08CE6A8-48C1-4711-90D0-E0EFE2D6E534}" destId="{91F2993F-E1B6-47E8-B56C-AE21D768DFF4}" srcOrd="1" destOrd="0" parTransId="{A579D842-DD5D-43E7-8C9A-61571EA9FE5D}" sibTransId="{E40B8074-55E7-41A7-AF3B-D8440E5A4C7E}"/>
    <dgm:cxn modelId="{362839A6-13DC-45AC-933F-D6DF75E331AA}" srcId="{6504B9FD-95C9-4A17-A533-BF253F41FC23}" destId="{01FC5868-7664-4DC2-B760-1D061E9441D1}" srcOrd="1" destOrd="0" parTransId="{54B67F0F-385A-424E-8976-974014978B58}" sibTransId="{83BB78F2-5F52-4403-9C9C-007BCAF782ED}"/>
    <dgm:cxn modelId="{C561029F-09AE-4EDD-BE67-CB25D7078CFE}" type="presOf" srcId="{91F2993F-E1B6-47E8-B56C-AE21D768DFF4}" destId="{54CF0C4F-6DBC-4D0F-89B1-083D70920339}" srcOrd="0" destOrd="0" presId="urn:microsoft.com/office/officeart/2005/8/layout/lProcess3"/>
    <dgm:cxn modelId="{5B1B7D7E-4138-4594-B728-7F7BA41E4736}" type="presParOf" srcId="{7A3DE1CF-98D5-4EE4-AB35-5463C39AFBB8}" destId="{02A8E8A5-0DA2-4E3C-B7C2-845BFAD09FCE}" srcOrd="0" destOrd="0" presId="urn:microsoft.com/office/officeart/2005/8/layout/lProcess3"/>
    <dgm:cxn modelId="{B69C0C2E-9118-44AC-9359-6E9C5827F0EE}" type="presParOf" srcId="{02A8E8A5-0DA2-4E3C-B7C2-845BFAD09FCE}" destId="{05BF686D-5091-494D-9751-E19AB1F7FE2F}" srcOrd="0" destOrd="0" presId="urn:microsoft.com/office/officeart/2005/8/layout/lProcess3"/>
    <dgm:cxn modelId="{4DB6D6B4-6754-43FF-A0B3-21C3ABAAECA7}" type="presParOf" srcId="{02A8E8A5-0DA2-4E3C-B7C2-845BFAD09FCE}" destId="{4DAEE5CA-F173-4E80-86F3-FDDC2A2A09D0}" srcOrd="1" destOrd="0" presId="urn:microsoft.com/office/officeart/2005/8/layout/lProcess3"/>
    <dgm:cxn modelId="{42E2CFB2-946B-49EB-B8BA-6F78C79CFCBD}" type="presParOf" srcId="{02A8E8A5-0DA2-4E3C-B7C2-845BFAD09FCE}" destId="{B8C9A494-4387-4047-A1C4-CC1B1F4E56BC}" srcOrd="2" destOrd="0" presId="urn:microsoft.com/office/officeart/2005/8/layout/lProcess3"/>
    <dgm:cxn modelId="{9AA43F64-F931-42CC-A449-EC997455848E}" type="presParOf" srcId="{02A8E8A5-0DA2-4E3C-B7C2-845BFAD09FCE}" destId="{ACF24A8C-00C3-43FD-B5CE-0CAEDC886A22}" srcOrd="3" destOrd="0" presId="urn:microsoft.com/office/officeart/2005/8/layout/lProcess3"/>
    <dgm:cxn modelId="{2CE827BD-4622-4801-9B6C-F09CFDBA1908}" type="presParOf" srcId="{02A8E8A5-0DA2-4E3C-B7C2-845BFAD09FCE}" destId="{54CF0C4F-6DBC-4D0F-89B1-083D70920339}" srcOrd="4" destOrd="0" presId="urn:microsoft.com/office/officeart/2005/8/layout/lProcess3"/>
    <dgm:cxn modelId="{425A892D-3B76-4104-98C5-EDC264DE6704}" type="presParOf" srcId="{7A3DE1CF-98D5-4EE4-AB35-5463C39AFBB8}" destId="{1EE8E2AF-93E7-435B-8998-0A6EB9A87521}" srcOrd="1" destOrd="0" presId="urn:microsoft.com/office/officeart/2005/8/layout/lProcess3"/>
    <dgm:cxn modelId="{5F8FC6DC-5BEC-41CC-A634-C9D4C5E8B5D2}" type="presParOf" srcId="{7A3DE1CF-98D5-4EE4-AB35-5463C39AFBB8}" destId="{7D912B23-988F-4BF0-8B14-1085C226D762}" srcOrd="2" destOrd="0" presId="urn:microsoft.com/office/officeart/2005/8/layout/lProcess3"/>
    <dgm:cxn modelId="{AD07AD6F-1E8C-4999-B361-AE4A859560DA}" type="presParOf" srcId="{7D912B23-988F-4BF0-8B14-1085C226D762}" destId="{D5FAC62B-7B78-4A2A-9D96-935A30CEC980}" srcOrd="0" destOrd="0" presId="urn:microsoft.com/office/officeart/2005/8/layout/lProcess3"/>
    <dgm:cxn modelId="{D2350050-1DE5-425D-B5F2-3AC536C2C6AA}" type="presParOf" srcId="{7D912B23-988F-4BF0-8B14-1085C226D762}" destId="{0DA7DA3C-BC36-4ECE-96ED-E06D0D62FA14}" srcOrd="1" destOrd="0" presId="urn:microsoft.com/office/officeart/2005/8/layout/lProcess3"/>
    <dgm:cxn modelId="{AA7EF3E6-9853-459C-982E-5C4A253200DE}" type="presParOf" srcId="{7D912B23-988F-4BF0-8B14-1085C226D762}" destId="{C61234E7-5D51-4402-B274-387CAF636C4C}" srcOrd="2" destOrd="0" presId="urn:microsoft.com/office/officeart/2005/8/layout/lProcess3"/>
    <dgm:cxn modelId="{0D6E82DC-413A-4FB4-B4D3-4B8775CAA398}" type="presParOf" srcId="{7D912B23-988F-4BF0-8B14-1085C226D762}" destId="{700D40D5-09E6-4AE9-B7FC-C92E365AF88A}" srcOrd="3" destOrd="0" presId="urn:microsoft.com/office/officeart/2005/8/layout/lProcess3"/>
    <dgm:cxn modelId="{790D70F5-FE56-4315-98DB-F431D720C7B0}" type="presParOf" srcId="{7D912B23-988F-4BF0-8B14-1085C226D762}" destId="{9667B2D7-CA94-4BF6-AD7A-947FE46AF107}" srcOrd="4" destOrd="0" presId="urn:microsoft.com/office/officeart/2005/8/layout/lProcess3"/>
    <dgm:cxn modelId="{ACDAACAD-B0FE-4F0C-89E7-CF1B48A31DAB}" type="presParOf" srcId="{7A3DE1CF-98D5-4EE4-AB35-5463C39AFBB8}" destId="{5110D160-C976-470E-833D-92A1FF127804}" srcOrd="3" destOrd="0" presId="urn:microsoft.com/office/officeart/2005/8/layout/lProcess3"/>
    <dgm:cxn modelId="{2D43575A-8B51-43D2-9E92-B077DC66B584}" type="presParOf" srcId="{7A3DE1CF-98D5-4EE4-AB35-5463C39AFBB8}" destId="{2CFE8537-292D-4476-9801-4708156F646E}" srcOrd="4" destOrd="0" presId="urn:microsoft.com/office/officeart/2005/8/layout/lProcess3"/>
    <dgm:cxn modelId="{6D35C01D-2D21-48A1-B898-DCEDFE5F6400}" type="presParOf" srcId="{2CFE8537-292D-4476-9801-4708156F646E}" destId="{3FDF70BA-E0EC-4026-B08A-89ABFDB83978}" srcOrd="0" destOrd="0" presId="urn:microsoft.com/office/officeart/2005/8/layout/lProcess3"/>
    <dgm:cxn modelId="{2A1AE18C-193C-4501-983B-A9673204C368}" type="presParOf" srcId="{2CFE8537-292D-4476-9801-4708156F646E}" destId="{0356E849-19A1-4A21-A2E7-06B2A4175873}" srcOrd="1" destOrd="0" presId="urn:microsoft.com/office/officeart/2005/8/layout/lProcess3"/>
    <dgm:cxn modelId="{5B28E2B5-22D4-476D-80F5-074F7BD263B6}" type="presParOf" srcId="{2CFE8537-292D-4476-9801-4708156F646E}" destId="{708D3BF9-868E-42E7-BE6A-3105A162C3D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8BB7-BCE9-4AEA-9474-D170A75FF089}">
      <dsp:nvSpPr>
        <dsp:cNvPr id="0" name=""/>
        <dsp:cNvSpPr/>
      </dsp:nvSpPr>
      <dsp:spPr>
        <a:xfrm>
          <a:off x="988849" y="3685477"/>
          <a:ext cx="642947" cy="356705"/>
        </a:xfrm>
        <a:custGeom>
          <a:avLst/>
          <a:gdLst/>
          <a:ahLst/>
          <a:cxnLst/>
          <a:rect l="0" t="0" r="0" b="0"/>
          <a:pathLst>
            <a:path>
              <a:moveTo>
                <a:pt x="0" y="0"/>
              </a:moveTo>
              <a:lnTo>
                <a:pt x="321473" y="0"/>
              </a:lnTo>
              <a:lnTo>
                <a:pt x="321473" y="356705"/>
              </a:lnTo>
              <a:lnTo>
                <a:pt x="642947" y="356705"/>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bg2">
                <a:lumMod val="10000"/>
              </a:schemeClr>
            </a:solidFill>
            <a:latin typeface="+mn-lt"/>
            <a:cs typeface="Aharoni" pitchFamily="2" charset="-79"/>
          </a:endParaRPr>
        </a:p>
      </dsp:txBody>
      <dsp:txXfrm>
        <a:off x="1291941" y="3845448"/>
        <a:ext cx="36763" cy="36763"/>
      </dsp:txXfrm>
    </dsp:sp>
    <dsp:sp modelId="{FA18629B-822F-4B27-ABB1-E95069E63273}">
      <dsp:nvSpPr>
        <dsp:cNvPr id="0" name=""/>
        <dsp:cNvSpPr/>
      </dsp:nvSpPr>
      <dsp:spPr>
        <a:xfrm>
          <a:off x="4846535" y="1735279"/>
          <a:ext cx="545508" cy="784503"/>
        </a:xfrm>
        <a:custGeom>
          <a:avLst/>
          <a:gdLst/>
          <a:ahLst/>
          <a:cxnLst/>
          <a:rect l="0" t="0" r="0" b="0"/>
          <a:pathLst>
            <a:path>
              <a:moveTo>
                <a:pt x="0" y="784503"/>
              </a:moveTo>
              <a:lnTo>
                <a:pt x="272754" y="784503"/>
              </a:lnTo>
              <a:lnTo>
                <a:pt x="272754" y="0"/>
              </a:lnTo>
              <a:lnTo>
                <a:pt x="545508" y="0"/>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HN" sz="500" kern="1200">
            <a:latin typeface="+mn-lt"/>
          </a:endParaRPr>
        </a:p>
      </dsp:txBody>
      <dsp:txXfrm>
        <a:off x="5095401" y="2103643"/>
        <a:ext cx="47776" cy="47776"/>
      </dsp:txXfrm>
    </dsp:sp>
    <dsp:sp modelId="{EE067574-F8C6-49AB-8E12-2040BA1A7BAE}">
      <dsp:nvSpPr>
        <dsp:cNvPr id="0" name=""/>
        <dsp:cNvSpPr/>
      </dsp:nvSpPr>
      <dsp:spPr>
        <a:xfrm>
          <a:off x="4846535" y="2519783"/>
          <a:ext cx="545508" cy="1430068"/>
        </a:xfrm>
        <a:custGeom>
          <a:avLst/>
          <a:gdLst/>
          <a:ahLst/>
          <a:cxnLst/>
          <a:rect l="0" t="0" r="0" b="0"/>
          <a:pathLst>
            <a:path>
              <a:moveTo>
                <a:pt x="0" y="0"/>
              </a:moveTo>
              <a:lnTo>
                <a:pt x="272754" y="0"/>
              </a:lnTo>
              <a:lnTo>
                <a:pt x="272754" y="1430068"/>
              </a:lnTo>
              <a:lnTo>
                <a:pt x="545508" y="1430068"/>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bg2">
                <a:lumMod val="10000"/>
              </a:schemeClr>
            </a:solidFill>
            <a:latin typeface="+mn-lt"/>
            <a:cs typeface="Aharoni" pitchFamily="2" charset="-79"/>
          </a:endParaRPr>
        </a:p>
      </dsp:txBody>
      <dsp:txXfrm>
        <a:off x="5081025" y="3196553"/>
        <a:ext cx="76529" cy="76529"/>
      </dsp:txXfrm>
    </dsp:sp>
    <dsp:sp modelId="{C7CF0D43-0111-4365-912F-E5A3B1FE8A52}">
      <dsp:nvSpPr>
        <dsp:cNvPr id="0" name=""/>
        <dsp:cNvSpPr/>
      </dsp:nvSpPr>
      <dsp:spPr>
        <a:xfrm>
          <a:off x="4846535" y="2519783"/>
          <a:ext cx="545508" cy="287062"/>
        </a:xfrm>
        <a:custGeom>
          <a:avLst/>
          <a:gdLst/>
          <a:ahLst/>
          <a:cxnLst/>
          <a:rect l="0" t="0" r="0" b="0"/>
          <a:pathLst>
            <a:path>
              <a:moveTo>
                <a:pt x="0" y="0"/>
              </a:moveTo>
              <a:lnTo>
                <a:pt x="272754" y="0"/>
              </a:lnTo>
              <a:lnTo>
                <a:pt x="272754" y="287062"/>
              </a:lnTo>
              <a:lnTo>
                <a:pt x="545508" y="287062"/>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bg2">
                <a:lumMod val="10000"/>
              </a:schemeClr>
            </a:solidFill>
            <a:latin typeface="+mn-lt"/>
            <a:cs typeface="Aharoni" pitchFamily="2" charset="-79"/>
          </a:endParaRPr>
        </a:p>
      </dsp:txBody>
      <dsp:txXfrm>
        <a:off x="5103879" y="2647904"/>
        <a:ext cx="30821" cy="30821"/>
      </dsp:txXfrm>
    </dsp:sp>
    <dsp:sp modelId="{0D9C6B3E-719F-4314-95A7-62C80490CEA0}">
      <dsp:nvSpPr>
        <dsp:cNvPr id="0" name=""/>
        <dsp:cNvSpPr/>
      </dsp:nvSpPr>
      <dsp:spPr>
        <a:xfrm>
          <a:off x="988849" y="2519783"/>
          <a:ext cx="642947" cy="1165693"/>
        </a:xfrm>
        <a:custGeom>
          <a:avLst/>
          <a:gdLst/>
          <a:ahLst/>
          <a:cxnLst/>
          <a:rect l="0" t="0" r="0" b="0"/>
          <a:pathLst>
            <a:path>
              <a:moveTo>
                <a:pt x="0" y="1165693"/>
              </a:moveTo>
              <a:lnTo>
                <a:pt x="321473" y="1165693"/>
              </a:lnTo>
              <a:lnTo>
                <a:pt x="321473" y="0"/>
              </a:lnTo>
              <a:lnTo>
                <a:pt x="642947" y="0"/>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bg2">
                <a:lumMod val="10000"/>
              </a:schemeClr>
            </a:solidFill>
            <a:latin typeface="+mn-lt"/>
            <a:cs typeface="Aharoni" pitchFamily="2" charset="-79"/>
          </a:endParaRPr>
        </a:p>
      </dsp:txBody>
      <dsp:txXfrm>
        <a:off x="1277042" y="3069349"/>
        <a:ext cx="66562" cy="66562"/>
      </dsp:txXfrm>
    </dsp:sp>
    <dsp:sp modelId="{3D9D9934-0FF6-41C5-B8DA-75A4C2525C23}">
      <dsp:nvSpPr>
        <dsp:cNvPr id="0" name=""/>
        <dsp:cNvSpPr/>
      </dsp:nvSpPr>
      <dsp:spPr>
        <a:xfrm rot="16200000">
          <a:off x="-2080420" y="3195425"/>
          <a:ext cx="5158437" cy="980103"/>
        </a:xfrm>
        <a:prstGeom prst="rect">
          <a:avLst/>
        </a:prstGeom>
        <a:gradFill rotWithShape="1">
          <a:gsLst>
            <a:gs pos="0">
              <a:schemeClr val="accent2">
                <a:shade val="63000"/>
                <a:satMod val="110000"/>
              </a:schemeClr>
            </a:gs>
            <a:gs pos="30000">
              <a:schemeClr val="accent2">
                <a:shade val="90000"/>
                <a:satMod val="120000"/>
              </a:schemeClr>
            </a:gs>
            <a:gs pos="45000">
              <a:schemeClr val="accent2">
                <a:shade val="100000"/>
                <a:satMod val="128000"/>
              </a:schemeClr>
            </a:gs>
            <a:gs pos="55000">
              <a:schemeClr val="accent2">
                <a:shade val="100000"/>
                <a:satMod val="128000"/>
              </a:schemeClr>
            </a:gs>
            <a:gs pos="73000">
              <a:schemeClr val="accent2">
                <a:shade val="90000"/>
                <a:satMod val="120000"/>
              </a:schemeClr>
            </a:gs>
            <a:gs pos="100000">
              <a:schemeClr val="accent2">
                <a:shade val="63000"/>
                <a:satMod val="110000"/>
              </a:schemeClr>
            </a:gs>
          </a:gsLst>
          <a:lin ang="950000" scaled="1"/>
        </a:gradFill>
        <a:ln w="9525" cap="flat" cmpd="sng" algn="ctr">
          <a:solidFill>
            <a:schemeClr val="accent2"/>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HN" sz="4000" kern="1200" dirty="0" smtClean="0">
              <a:solidFill>
                <a:schemeClr val="bg2">
                  <a:lumMod val="10000"/>
                </a:schemeClr>
              </a:solidFill>
              <a:latin typeface="+mn-lt"/>
              <a:cs typeface="Aharoni" pitchFamily="2" charset="-79"/>
            </a:rPr>
            <a:t> </a:t>
          </a:r>
          <a:r>
            <a:rPr lang="en-GB" sz="4000" kern="1200" noProof="0" dirty="0" smtClean="0">
              <a:solidFill>
                <a:schemeClr val="bg2">
                  <a:lumMod val="10000"/>
                </a:schemeClr>
              </a:solidFill>
              <a:latin typeface="+mn-lt"/>
              <a:cs typeface="Aharoni" pitchFamily="2" charset="-79"/>
            </a:rPr>
            <a:t>Involved Actors</a:t>
          </a:r>
          <a:endParaRPr lang="en-GB" sz="4000" kern="1200" noProof="0" dirty="0">
            <a:solidFill>
              <a:schemeClr val="bg2">
                <a:lumMod val="10000"/>
              </a:schemeClr>
            </a:solidFill>
            <a:latin typeface="+mn-lt"/>
            <a:cs typeface="Aharoni" pitchFamily="2" charset="-79"/>
          </a:endParaRPr>
        </a:p>
      </dsp:txBody>
      <dsp:txXfrm>
        <a:off x="-2080420" y="3195425"/>
        <a:ext cx="5158437" cy="980103"/>
      </dsp:txXfrm>
    </dsp:sp>
    <dsp:sp modelId="{F0108D70-54F2-4D66-A078-61A76A45C3AC}">
      <dsp:nvSpPr>
        <dsp:cNvPr id="0" name=""/>
        <dsp:cNvSpPr/>
      </dsp:nvSpPr>
      <dsp:spPr>
        <a:xfrm>
          <a:off x="1631797" y="1732461"/>
          <a:ext cx="3214738" cy="1574643"/>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solidFill>
                <a:schemeClr val="bg2">
                  <a:lumMod val="10000"/>
                </a:schemeClr>
              </a:solidFill>
              <a:effectLst/>
              <a:latin typeface="+mn-lt"/>
              <a:ea typeface="BatangChe" pitchFamily="49" charset="-127"/>
              <a:cs typeface="Aharoni" pitchFamily="2" charset="-79"/>
            </a:rPr>
            <a:t>Secretariat of Foreign Affairs and International Cooperation through the Under-Secretariat of Consular and Migration Affairs</a:t>
          </a:r>
          <a:endParaRPr lang="en-GB" sz="1800" kern="1200" noProof="0" dirty="0">
            <a:solidFill>
              <a:schemeClr val="bg2">
                <a:lumMod val="10000"/>
              </a:schemeClr>
            </a:solidFill>
            <a:latin typeface="+mn-lt"/>
            <a:cs typeface="Aharoni" pitchFamily="2" charset="-79"/>
          </a:endParaRPr>
        </a:p>
      </dsp:txBody>
      <dsp:txXfrm>
        <a:off x="1631797" y="1732461"/>
        <a:ext cx="3214738" cy="1574643"/>
      </dsp:txXfrm>
    </dsp:sp>
    <dsp:sp modelId="{058B8DEE-6063-4EA8-BDDB-AA0EB09CCD8E}">
      <dsp:nvSpPr>
        <dsp:cNvPr id="0" name=""/>
        <dsp:cNvSpPr/>
      </dsp:nvSpPr>
      <dsp:spPr>
        <a:xfrm>
          <a:off x="5392044" y="2316794"/>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solidFill>
                <a:schemeClr val="bg2">
                  <a:lumMod val="10000"/>
                </a:schemeClr>
              </a:solidFill>
              <a:latin typeface="+mn-lt"/>
              <a:ea typeface="BatangChe" pitchFamily="49" charset="-127"/>
              <a:cs typeface="Aharoni" pitchFamily="2" charset="-79"/>
            </a:rPr>
            <a:t>Office for the Protection of Honduran Migrants (OPROMH ) </a:t>
          </a:r>
          <a:endParaRPr lang="en-GB" sz="1800" kern="1200" noProof="0" dirty="0">
            <a:solidFill>
              <a:schemeClr val="bg2">
                <a:lumMod val="10000"/>
              </a:schemeClr>
            </a:solidFill>
            <a:latin typeface="+mn-lt"/>
            <a:cs typeface="Aharoni" pitchFamily="2" charset="-79"/>
          </a:endParaRPr>
        </a:p>
      </dsp:txBody>
      <dsp:txXfrm>
        <a:off x="5392044" y="2316794"/>
        <a:ext cx="3214738" cy="980103"/>
      </dsp:txXfrm>
    </dsp:sp>
    <dsp:sp modelId="{B6B64C26-0BB8-4FC8-8C0B-72A20C9CD9F4}">
      <dsp:nvSpPr>
        <dsp:cNvPr id="0" name=""/>
        <dsp:cNvSpPr/>
      </dsp:nvSpPr>
      <dsp:spPr>
        <a:xfrm>
          <a:off x="5392044" y="3459800"/>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solidFill>
                <a:schemeClr val="bg2">
                  <a:lumMod val="10000"/>
                </a:schemeClr>
              </a:solidFill>
              <a:latin typeface="+mn-lt"/>
              <a:ea typeface="BatangChe" pitchFamily="49" charset="-127"/>
              <a:cs typeface="Aharoni" pitchFamily="2" charset="-79"/>
            </a:rPr>
            <a:t>Office for Assistance to Returned Migrants (OFAMIR)</a:t>
          </a:r>
          <a:endParaRPr lang="en-GB" sz="1800" kern="1200" noProof="0" dirty="0">
            <a:solidFill>
              <a:schemeClr val="bg2">
                <a:lumMod val="10000"/>
              </a:schemeClr>
            </a:solidFill>
            <a:latin typeface="+mn-lt"/>
            <a:cs typeface="Aharoni" pitchFamily="2" charset="-79"/>
          </a:endParaRPr>
        </a:p>
      </dsp:txBody>
      <dsp:txXfrm>
        <a:off x="5392044" y="3459800"/>
        <a:ext cx="3214738" cy="980103"/>
      </dsp:txXfrm>
    </dsp:sp>
    <dsp:sp modelId="{8C5C50FF-94FE-4DF2-A9E1-962A09CCC742}">
      <dsp:nvSpPr>
        <dsp:cNvPr id="0" name=""/>
        <dsp:cNvSpPr/>
      </dsp:nvSpPr>
      <dsp:spPr>
        <a:xfrm>
          <a:off x="5392044" y="1245228"/>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solidFill>
                <a:schemeClr val="bg2">
                  <a:lumMod val="10000"/>
                </a:schemeClr>
              </a:solidFill>
              <a:latin typeface="+mn-lt"/>
              <a:ea typeface="BatangChe" pitchFamily="49" charset="-127"/>
              <a:cs typeface="Aharoni" pitchFamily="2" charset="-79"/>
            </a:rPr>
            <a:t>Consular Network of   Honduras Abroad</a:t>
          </a:r>
          <a:endParaRPr lang="en-GB" sz="1800" kern="1200" noProof="0" dirty="0">
            <a:solidFill>
              <a:schemeClr val="bg2">
                <a:lumMod val="10000"/>
              </a:schemeClr>
            </a:solidFill>
            <a:latin typeface="+mn-lt"/>
            <a:cs typeface="Aharoni" pitchFamily="2" charset="-79"/>
          </a:endParaRPr>
        </a:p>
      </dsp:txBody>
      <dsp:txXfrm>
        <a:off x="5392044" y="1245228"/>
        <a:ext cx="3214738" cy="980103"/>
      </dsp:txXfrm>
    </dsp:sp>
    <dsp:sp modelId="{F5CA2881-2EFF-4CF7-B2E3-56232A4DEB73}">
      <dsp:nvSpPr>
        <dsp:cNvPr id="0" name=""/>
        <dsp:cNvSpPr/>
      </dsp:nvSpPr>
      <dsp:spPr>
        <a:xfrm>
          <a:off x="1631797" y="3552131"/>
          <a:ext cx="3214738" cy="980103"/>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solidFill>
                <a:schemeClr val="bg2">
                  <a:lumMod val="10000"/>
                </a:schemeClr>
              </a:solidFill>
              <a:effectLst/>
              <a:latin typeface="+mn-lt"/>
              <a:ea typeface="BatangChe" pitchFamily="49" charset="-127"/>
              <a:cs typeface="Aharoni" pitchFamily="2" charset="-79"/>
            </a:rPr>
            <a:t>Secretariat of Health</a:t>
          </a:r>
          <a:endParaRPr lang="en-GB" sz="1800" kern="1200" noProof="0" dirty="0">
            <a:solidFill>
              <a:schemeClr val="bg2">
                <a:lumMod val="10000"/>
              </a:schemeClr>
            </a:solidFill>
            <a:latin typeface="+mn-lt"/>
            <a:cs typeface="Aharoni" pitchFamily="2" charset="-79"/>
          </a:endParaRPr>
        </a:p>
      </dsp:txBody>
      <dsp:txXfrm>
        <a:off x="1631797" y="3552131"/>
        <a:ext cx="3214738" cy="980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686D-5091-494D-9751-E19AB1F7FE2F}">
      <dsp:nvSpPr>
        <dsp:cNvPr id="0" name=""/>
        <dsp:cNvSpPr/>
      </dsp:nvSpPr>
      <dsp:spPr>
        <a:xfrm>
          <a:off x="1965" y="467649"/>
          <a:ext cx="3698004" cy="1295511"/>
        </a:xfrm>
        <a:prstGeom prst="chevron">
          <a:avLst/>
        </a:prstGeom>
        <a:solidFill>
          <a:schemeClr val="accent4">
            <a:hueOff val="0"/>
            <a:satOff val="0"/>
            <a:lumOff val="0"/>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noProof="0" dirty="0" smtClean="0">
              <a:latin typeface="+mn-lt"/>
            </a:rPr>
            <a:t>Referred by the Consulate of Honduras Abroad</a:t>
          </a:r>
          <a:endParaRPr lang="en-GB" sz="2000" kern="1200" noProof="0" dirty="0">
            <a:latin typeface="+mn-lt"/>
          </a:endParaRPr>
        </a:p>
      </dsp:txBody>
      <dsp:txXfrm>
        <a:off x="649721" y="467649"/>
        <a:ext cx="2402493" cy="1295511"/>
      </dsp:txXfrm>
    </dsp:sp>
    <dsp:sp modelId="{B8C9A494-4387-4047-A1C4-CC1B1F4E56BC}">
      <dsp:nvSpPr>
        <dsp:cNvPr id="0" name=""/>
        <dsp:cNvSpPr/>
      </dsp:nvSpPr>
      <dsp:spPr>
        <a:xfrm>
          <a:off x="3278928" y="577768"/>
          <a:ext cx="2688185" cy="1075274"/>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noProof="0" dirty="0" smtClean="0">
              <a:latin typeface="+mn-lt"/>
            </a:rPr>
            <a:t>Office for the Protection of Honduran Migrants (OPROMH</a:t>
          </a:r>
          <a:r>
            <a:rPr lang="en-GB" sz="1800" kern="1200" noProof="0" dirty="0" smtClean="0">
              <a:latin typeface="+mn-lt"/>
            </a:rPr>
            <a:t>)</a:t>
          </a:r>
          <a:endParaRPr lang="en-GB" sz="1800" kern="1200" noProof="0" dirty="0">
            <a:latin typeface="+mn-lt"/>
          </a:endParaRPr>
        </a:p>
      </dsp:txBody>
      <dsp:txXfrm>
        <a:off x="3816565" y="577768"/>
        <a:ext cx="1612911" cy="1075274"/>
      </dsp:txXfrm>
    </dsp:sp>
    <dsp:sp modelId="{54CF0C4F-6DBC-4D0F-89B1-083D70920339}">
      <dsp:nvSpPr>
        <dsp:cNvPr id="0" name=""/>
        <dsp:cNvSpPr/>
      </dsp:nvSpPr>
      <dsp:spPr>
        <a:xfrm>
          <a:off x="5590768" y="577768"/>
          <a:ext cx="2688185" cy="1075274"/>
        </a:xfrm>
        <a:prstGeom prst="chevron">
          <a:avLst/>
        </a:prstGeom>
        <a:solidFill>
          <a:schemeClr val="accent4">
            <a:tint val="40000"/>
            <a:alpha val="90000"/>
            <a:hueOff val="-653918"/>
            <a:satOff val="-2352"/>
            <a:lumOff val="2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noProof="0" dirty="0" smtClean="0">
              <a:latin typeface="+mn-lt"/>
            </a:rPr>
            <a:t>Office for Assistance to Returned Migrants (OFAMIR</a:t>
          </a:r>
          <a:r>
            <a:rPr lang="en-GB" sz="1800" kern="1200" noProof="0" dirty="0" smtClean="0">
              <a:latin typeface="+mn-lt"/>
            </a:rPr>
            <a:t>)</a:t>
          </a:r>
          <a:endParaRPr lang="en-GB" sz="1800" kern="1200" noProof="0" dirty="0">
            <a:latin typeface="+mn-lt"/>
          </a:endParaRPr>
        </a:p>
      </dsp:txBody>
      <dsp:txXfrm>
        <a:off x="6128405" y="577768"/>
        <a:ext cx="1612911" cy="1075274"/>
      </dsp:txXfrm>
    </dsp:sp>
    <dsp:sp modelId="{D5FAC62B-7B78-4A2A-9D96-935A30CEC980}">
      <dsp:nvSpPr>
        <dsp:cNvPr id="0" name=""/>
        <dsp:cNvSpPr/>
      </dsp:nvSpPr>
      <dsp:spPr>
        <a:xfrm>
          <a:off x="1965" y="1944532"/>
          <a:ext cx="3698004" cy="1295511"/>
        </a:xfrm>
        <a:prstGeom prst="chevron">
          <a:avLst/>
        </a:prstGeom>
        <a:solidFill>
          <a:schemeClr val="accent4">
            <a:hueOff val="-1759972"/>
            <a:satOff val="-18065"/>
            <a:lumOff val="7550"/>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noProof="0" dirty="0" smtClean="0">
              <a:latin typeface="+mn-lt"/>
            </a:rPr>
            <a:t>Received at Centres for Assistance to Returned Migrants (</a:t>
          </a:r>
          <a:r>
            <a:rPr lang="en-GB" sz="1800" kern="1200" noProof="0" dirty="0" smtClean="0">
              <a:latin typeface="+mn-lt"/>
            </a:rPr>
            <a:t>CAMR) in Omoa, S.P. S., Belén</a:t>
          </a:r>
          <a:endParaRPr lang="en-GB" sz="1800" kern="1200" noProof="0" dirty="0">
            <a:latin typeface="+mn-lt"/>
          </a:endParaRPr>
        </a:p>
      </dsp:txBody>
      <dsp:txXfrm>
        <a:off x="649721" y="1944532"/>
        <a:ext cx="2402493" cy="1295511"/>
      </dsp:txXfrm>
    </dsp:sp>
    <dsp:sp modelId="{C61234E7-5D51-4402-B274-387CAF636C4C}">
      <dsp:nvSpPr>
        <dsp:cNvPr id="0" name=""/>
        <dsp:cNvSpPr/>
      </dsp:nvSpPr>
      <dsp:spPr>
        <a:xfrm>
          <a:off x="3278928" y="2054650"/>
          <a:ext cx="2688185" cy="1075274"/>
        </a:xfrm>
        <a:prstGeom prst="chevron">
          <a:avLst/>
        </a:prstGeom>
        <a:solidFill>
          <a:schemeClr val="accent4">
            <a:tint val="40000"/>
            <a:alpha val="90000"/>
            <a:hueOff val="-1307835"/>
            <a:satOff val="-4704"/>
            <a:lumOff val="5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noProof="0" dirty="0" smtClean="0">
              <a:latin typeface="+mn-lt"/>
            </a:rPr>
            <a:t>A permanent physician provides health care to each individual</a:t>
          </a:r>
          <a:endParaRPr lang="en-GB" sz="1600" kern="1200" noProof="0" dirty="0">
            <a:latin typeface="+mn-lt"/>
          </a:endParaRPr>
        </a:p>
      </dsp:txBody>
      <dsp:txXfrm>
        <a:off x="3816565" y="2054650"/>
        <a:ext cx="1612911" cy="1075274"/>
      </dsp:txXfrm>
    </dsp:sp>
    <dsp:sp modelId="{9667B2D7-CA94-4BF6-AD7A-947FE46AF107}">
      <dsp:nvSpPr>
        <dsp:cNvPr id="0" name=""/>
        <dsp:cNvSpPr/>
      </dsp:nvSpPr>
      <dsp:spPr>
        <a:xfrm>
          <a:off x="5590768" y="2054650"/>
          <a:ext cx="2688185" cy="1075274"/>
        </a:xfrm>
        <a:prstGeom prst="chevron">
          <a:avLst/>
        </a:prstGeom>
        <a:solidFill>
          <a:schemeClr val="accent4">
            <a:tint val="40000"/>
            <a:alpha val="90000"/>
            <a:hueOff val="-1961753"/>
            <a:satOff val="-7056"/>
            <a:lumOff val="7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noProof="0" dirty="0" smtClean="0">
              <a:latin typeface="+mn-lt"/>
            </a:rPr>
            <a:t>A permanent psychologist intervenes in crisis situations</a:t>
          </a:r>
          <a:endParaRPr lang="en-GB" sz="1600" kern="1200" noProof="0" dirty="0">
            <a:latin typeface="+mn-lt"/>
          </a:endParaRPr>
        </a:p>
      </dsp:txBody>
      <dsp:txXfrm>
        <a:off x="6128405" y="2054650"/>
        <a:ext cx="1612911" cy="1075274"/>
      </dsp:txXfrm>
    </dsp:sp>
    <dsp:sp modelId="{3FDF70BA-E0EC-4026-B08A-89ABFDB83978}">
      <dsp:nvSpPr>
        <dsp:cNvPr id="0" name=""/>
        <dsp:cNvSpPr/>
      </dsp:nvSpPr>
      <dsp:spPr>
        <a:xfrm>
          <a:off x="1965" y="3421415"/>
          <a:ext cx="3676919" cy="1295511"/>
        </a:xfrm>
        <a:prstGeom prst="chevron">
          <a:avLst/>
        </a:prstGeom>
        <a:solidFill>
          <a:schemeClr val="accent4">
            <a:hueOff val="-3519944"/>
            <a:satOff val="-36129"/>
            <a:lumOff val="15099"/>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noProof="0" dirty="0" smtClean="0">
              <a:latin typeface="+mn-lt"/>
            </a:rPr>
            <a:t>Referred to a hospital, if necessary</a:t>
          </a:r>
          <a:endParaRPr lang="en-GB" sz="2000" kern="1200" noProof="0" dirty="0">
            <a:latin typeface="+mn-lt"/>
          </a:endParaRPr>
        </a:p>
      </dsp:txBody>
      <dsp:txXfrm>
        <a:off x="649721" y="3421415"/>
        <a:ext cx="2381408" cy="1295511"/>
      </dsp:txXfrm>
    </dsp:sp>
    <dsp:sp modelId="{708D3BF9-868E-42E7-BE6A-3105A162C3D9}">
      <dsp:nvSpPr>
        <dsp:cNvPr id="0" name=""/>
        <dsp:cNvSpPr/>
      </dsp:nvSpPr>
      <dsp:spPr>
        <a:xfrm>
          <a:off x="3257844" y="3531533"/>
          <a:ext cx="4187279" cy="1075274"/>
        </a:xfrm>
        <a:prstGeom prst="chevron">
          <a:avLst/>
        </a:prstGeom>
        <a:solidFill>
          <a:schemeClr val="accent4">
            <a:tint val="40000"/>
            <a:alpha val="90000"/>
            <a:hueOff val="-2615671"/>
            <a:satOff val="-9408"/>
            <a:lumOff val="10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kern="1200" noProof="0" dirty="0" smtClean="0">
              <a:latin typeface="+mn-lt"/>
            </a:rPr>
            <a:t>Follow-up by:  </a:t>
          </a:r>
        </a:p>
        <a:p>
          <a:pPr lvl="0" algn="ctr" defTabSz="711200">
            <a:lnSpc>
              <a:spcPct val="90000"/>
            </a:lnSpc>
            <a:spcBef>
              <a:spcPct val="0"/>
            </a:spcBef>
            <a:spcAft>
              <a:spcPct val="35000"/>
            </a:spcAft>
          </a:pPr>
          <a:r>
            <a:rPr lang="en-GB" sz="1600" kern="1200" noProof="0" dirty="0" smtClean="0">
              <a:latin typeface="+mn-lt"/>
            </a:rPr>
            <a:t>OFAMIR</a:t>
          </a:r>
        </a:p>
        <a:p>
          <a:pPr lvl="0" algn="ctr" defTabSz="711200">
            <a:lnSpc>
              <a:spcPct val="90000"/>
            </a:lnSpc>
            <a:spcBef>
              <a:spcPct val="0"/>
            </a:spcBef>
            <a:spcAft>
              <a:spcPct val="35000"/>
            </a:spcAft>
          </a:pPr>
          <a:r>
            <a:rPr lang="en-GB" sz="1600" kern="1200" noProof="0" dirty="0" smtClean="0">
              <a:latin typeface="+mn-lt"/>
            </a:rPr>
            <a:t>   CONAMIREDIS</a:t>
          </a:r>
        </a:p>
        <a:p>
          <a:pPr lvl="0" algn="ctr" defTabSz="711200">
            <a:lnSpc>
              <a:spcPct val="90000"/>
            </a:lnSpc>
            <a:spcBef>
              <a:spcPct val="0"/>
            </a:spcBef>
            <a:spcAft>
              <a:spcPct val="35000"/>
            </a:spcAft>
          </a:pPr>
          <a:r>
            <a:rPr lang="en-GB" sz="1600" kern="1200" noProof="0" dirty="0" smtClean="0">
              <a:latin typeface="+mn-lt"/>
            </a:rPr>
            <a:t>ICRC</a:t>
          </a:r>
          <a:endParaRPr lang="en-GB" sz="1600" kern="1200" noProof="0" dirty="0">
            <a:latin typeface="+mn-lt"/>
          </a:endParaRPr>
        </a:p>
      </dsp:txBody>
      <dsp:txXfrm>
        <a:off x="3795481" y="3531533"/>
        <a:ext cx="3112005" cy="10752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19" name="Footer Placeholder 18"/>
          <p:cNvSpPr>
            <a:spLocks noGrp="1"/>
          </p:cNvSpPr>
          <p:nvPr>
            <p:ph type="ftr" sz="quarter" idx="11"/>
          </p:nvPr>
        </p:nvSpPr>
        <p:spPr/>
        <p:txBody>
          <a:bodyPr/>
          <a:lstStyle/>
          <a:p>
            <a:endParaRPr lang="es-HN" dirty="0"/>
          </a:p>
        </p:txBody>
      </p:sp>
      <p:sp>
        <p:nvSpPr>
          <p:cNvPr id="27" name="Slide Number Placeholder 2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6" name="Footer Placeholder 5"/>
          <p:cNvSpPr>
            <a:spLocks noGrp="1"/>
          </p:cNvSpPr>
          <p:nvPr>
            <p:ph type="ftr" sz="quarter" idx="11"/>
          </p:nvPr>
        </p:nvSpPr>
        <p:spPr/>
        <p:txBody>
          <a:bodyPr/>
          <a:lstStyle/>
          <a:p>
            <a:endParaRPr lang="es-HN" dirty="0"/>
          </a:p>
        </p:txBody>
      </p:sp>
      <p:sp>
        <p:nvSpPr>
          <p:cNvPr id="7" name="Slide Number Placeholder 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8" name="Footer Placeholder 7"/>
          <p:cNvSpPr>
            <a:spLocks noGrp="1"/>
          </p:cNvSpPr>
          <p:nvPr>
            <p:ph type="ftr" sz="quarter" idx="11"/>
          </p:nvPr>
        </p:nvSpPr>
        <p:spPr/>
        <p:txBody>
          <a:bodyPr/>
          <a:lstStyle/>
          <a:p>
            <a:endParaRPr lang="es-HN" dirty="0"/>
          </a:p>
        </p:txBody>
      </p:sp>
      <p:sp>
        <p:nvSpPr>
          <p:cNvPr id="9" name="Slide Number Placeholder 8"/>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4" name="Footer Placeholder 3"/>
          <p:cNvSpPr>
            <a:spLocks noGrp="1"/>
          </p:cNvSpPr>
          <p:nvPr>
            <p:ph type="ftr" sz="quarter" idx="11"/>
          </p:nvPr>
        </p:nvSpPr>
        <p:spPr/>
        <p:txBody>
          <a:bodyPr/>
          <a:lstStyle/>
          <a:p>
            <a:endParaRPr lang="es-HN" dirty="0"/>
          </a:p>
        </p:txBody>
      </p:sp>
      <p:sp>
        <p:nvSpPr>
          <p:cNvPr id="5" name="Slide Number Placeholder 4"/>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3" name="Footer Placeholder 2"/>
          <p:cNvSpPr>
            <a:spLocks noGrp="1"/>
          </p:cNvSpPr>
          <p:nvPr>
            <p:ph type="ftr" sz="quarter" idx="11"/>
          </p:nvPr>
        </p:nvSpPr>
        <p:spPr/>
        <p:txBody>
          <a:bodyPr/>
          <a:lstStyle/>
          <a:p>
            <a:endParaRPr lang="es-HN" dirty="0"/>
          </a:p>
        </p:txBody>
      </p:sp>
      <p:sp>
        <p:nvSpPr>
          <p:cNvPr id="4" name="Slide Number Placeholder 3"/>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6" name="Footer Placeholder 5"/>
          <p:cNvSpPr>
            <a:spLocks noGrp="1"/>
          </p:cNvSpPr>
          <p:nvPr>
            <p:ph type="ftr" sz="quarter" idx="11"/>
          </p:nvPr>
        </p:nvSpPr>
        <p:spPr/>
        <p:txBody>
          <a:bodyPr/>
          <a:lstStyle/>
          <a:p>
            <a:endParaRPr lang="es-HN" dirty="0"/>
          </a:p>
        </p:txBody>
      </p:sp>
      <p:sp>
        <p:nvSpPr>
          <p:cNvPr id="7" name="Slide Number Placeholder 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relaciones exteriores y cooperacion internacionalon título">
    <p:spTree>
      <p:nvGrpSpPr>
        <p:cNvPr id="1" name=""/>
        <p:cNvGrpSpPr/>
        <p:nvPr/>
      </p:nvGrpSpPr>
      <p:grpSpPr>
        <a:xfrm>
          <a:off x="0" y="0"/>
          <a:ext cx="0" cy="0"/>
          <a:chOff x="0" y="0"/>
          <a:chExt cx="0" cy="0"/>
        </a:xfrm>
      </p:grpSpPr>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9312" y="5578475"/>
            <a:ext cx="42068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Título"/>
          <p:cNvSpPr>
            <a:spLocks noGrp="1"/>
          </p:cNvSpPr>
          <p:nvPr>
            <p:ph type="title"/>
          </p:nvPr>
        </p:nvSpPr>
        <p:spPr>
          <a:xfrm>
            <a:off x="457200" y="1052736"/>
            <a:ext cx="8229600" cy="1143000"/>
          </a:xfrm>
        </p:spPr>
        <p:txBody>
          <a:bodyPr/>
          <a:lstStyle/>
          <a:p>
            <a:r>
              <a:rPr lang="es-ES" dirty="0" smtClean="0"/>
              <a:t>Haga clic para modificar el estilo de título del patrón</a:t>
            </a:r>
            <a:endParaRPr lang="es-H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79F36B-E512-48FC-A0E0-A45B89B03286}" type="datetimeFigureOut">
              <a:rPr lang="es-HN" smtClean="0"/>
              <a:pPr/>
              <a:t>28/09/2016</a:t>
            </a:fld>
            <a:endParaRPr lang="es-H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H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6E7940-CAE2-4498-BE9C-35720EFA1E19}" type="slidenum">
              <a:rPr lang="es-HN" smtClean="0"/>
              <a:pPr/>
              <a:t>‹Nº›</a:t>
            </a:fld>
            <a:endParaRPr lang="es-H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691" y="1052736"/>
            <a:ext cx="3168352" cy="2603325"/>
          </a:xfrm>
          <a:prstGeom prst="rect">
            <a:avLst/>
          </a:prstGeom>
        </p:spPr>
      </p:pic>
      <p:sp>
        <p:nvSpPr>
          <p:cNvPr id="2" name="1 CuadroTexto"/>
          <p:cNvSpPr txBox="1"/>
          <p:nvPr/>
        </p:nvSpPr>
        <p:spPr>
          <a:xfrm>
            <a:off x="2195736" y="3846132"/>
            <a:ext cx="4824536" cy="1384995"/>
          </a:xfrm>
          <a:prstGeom prst="rect">
            <a:avLst/>
          </a:prstGeom>
          <a:noFill/>
        </p:spPr>
        <p:txBody>
          <a:bodyPr wrap="square" rtlCol="0">
            <a:spAutoFit/>
          </a:bodyPr>
          <a:lstStyle/>
          <a:p>
            <a:pPr algn="ctr"/>
            <a:r>
              <a:rPr lang="en-GB" sz="2800" b="1" dirty="0" smtClean="0">
                <a:solidFill>
                  <a:schemeClr val="accent1">
                    <a:lumMod val="75000"/>
                  </a:schemeClr>
                </a:solidFill>
              </a:rPr>
              <a:t>ASSISTANCE FOR MIGRANTS WITH AMPUTATIONS</a:t>
            </a:r>
            <a:endParaRPr lang="en-GB" sz="2800" b="1" dirty="0">
              <a:solidFill>
                <a:schemeClr val="accent1">
                  <a:lumMod val="75000"/>
                </a:schemeClr>
              </a:solidFill>
            </a:endParaRPr>
          </a:p>
        </p:txBody>
      </p:sp>
    </p:spTree>
    <p:extLst>
      <p:ext uri="{BB962C8B-B14F-4D97-AF65-F5344CB8AC3E}">
        <p14:creationId xmlns:p14="http://schemas.microsoft.com/office/powerpoint/2010/main" val="325905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21108"/>
            <a:ext cx="3579665" cy="427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56964"/>
            <a:ext cx="3528392" cy="425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EXAMPLES OF CASES RECEIVED</a:t>
            </a:r>
            <a:endParaRPr lang="en-GB" sz="2800" dirty="0">
              <a:solidFill>
                <a:schemeClr val="tx1"/>
              </a:solidFill>
              <a:effectLst/>
              <a:latin typeface="+mn-lt"/>
            </a:endParaRPr>
          </a:p>
        </p:txBody>
      </p:sp>
    </p:spTree>
    <p:extLst>
      <p:ext uri="{BB962C8B-B14F-4D97-AF65-F5344CB8AC3E}">
        <p14:creationId xmlns:p14="http://schemas.microsoft.com/office/powerpoint/2010/main" val="37192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725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82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14115527_1083178248384650_8209574557072393478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628800"/>
            <a:ext cx="3888432" cy="4320480"/>
          </a:xfrm>
          <a:prstGeom prst="rect">
            <a:avLst/>
          </a:prstGeom>
          <a:ln>
            <a:noFill/>
          </a:ln>
          <a:effectLst>
            <a:outerShdw blurRad="292100" dist="139700" dir="2700000" algn="tl" rotWithShape="0">
              <a:srgbClr val="333333">
                <a:alpha val="65000"/>
              </a:srgbClr>
            </a:outerShdw>
          </a:effectLst>
        </p:spPr>
      </p:pic>
      <p:pic>
        <p:nvPicPr>
          <p:cNvPr id="4" name="3 Imagen" descr="C:\Users\Hermanas Scalabrini\Pictures\2016-09-19 celular Huwaei\celular Huwaei 66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0728"/>
            <a:ext cx="3583770" cy="4320480"/>
          </a:xfrm>
          <a:prstGeom prst="rect">
            <a:avLst/>
          </a:prstGeom>
          <a:ln>
            <a:noFill/>
          </a:ln>
          <a:effectLst>
            <a:outerShdw blurRad="292100" dist="139700" dir="2700000" algn="tl" rotWithShape="0">
              <a:srgbClr val="333333">
                <a:alpha val="65000"/>
              </a:srgbClr>
            </a:outerShdw>
          </a:effectLst>
        </p:spPr>
      </p:pic>
      <p:sp>
        <p:nvSpPr>
          <p:cNvPr id="5"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 EXAMPLES OF CASES RECEIVED</a:t>
            </a:r>
            <a:endParaRPr lang="en-GB" sz="2800" dirty="0">
              <a:solidFill>
                <a:schemeClr val="tx1"/>
              </a:solidFill>
              <a:effectLst/>
              <a:latin typeface="+mn-lt"/>
            </a:endParaRPr>
          </a:p>
        </p:txBody>
      </p:sp>
    </p:spTree>
    <p:extLst>
      <p:ext uri="{BB962C8B-B14F-4D97-AF65-F5344CB8AC3E}">
        <p14:creationId xmlns:p14="http://schemas.microsoft.com/office/powerpoint/2010/main" val="1234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xel Ceballos\Downloads\IMG-20160928-WA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54" y="1268760"/>
            <a:ext cx="4067944" cy="4382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1268760"/>
            <a:ext cx="3816423" cy="4408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 EXAMPLES OF CASES RECEIVED</a:t>
            </a:r>
            <a:endParaRPr lang="en-GB" sz="2800" dirty="0">
              <a:solidFill>
                <a:schemeClr val="tx1"/>
              </a:solidFill>
              <a:effectLst/>
              <a:latin typeface="+mn-lt"/>
            </a:endParaRPr>
          </a:p>
        </p:txBody>
      </p:sp>
    </p:spTree>
    <p:extLst>
      <p:ext uri="{BB962C8B-B14F-4D97-AF65-F5344CB8AC3E}">
        <p14:creationId xmlns:p14="http://schemas.microsoft.com/office/powerpoint/2010/main" val="1071661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628800"/>
            <a:ext cx="3456384"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 EXAMPLES OF CASES RECEIVED</a:t>
            </a:r>
            <a:endParaRPr lang="en-GB" sz="2800" dirty="0">
              <a:solidFill>
                <a:schemeClr val="tx1"/>
              </a:solidFill>
              <a:effectLst/>
              <a:latin typeface="+mn-lt"/>
            </a:endParaRPr>
          </a:p>
        </p:txBody>
      </p:sp>
      <p:pic>
        <p:nvPicPr>
          <p:cNvPr id="1026" name="Picture 2" descr="C:\Users\Axel Ceballos\Downloads\IMG-20160928-WA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488" y="1628799"/>
            <a:ext cx="4067944" cy="3600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6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7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420888"/>
            <a:ext cx="7221488" cy="926976"/>
          </a:xfrm>
        </p:spPr>
        <p:txBody>
          <a:bodyPr/>
          <a:lstStyle/>
          <a:p>
            <a:pPr algn="ctr"/>
            <a:r>
              <a:rPr lang="es-HN" dirty="0" smtClean="0">
                <a:latin typeface="+mn-lt"/>
              </a:rPr>
              <a:t>Thanks for your attention.</a:t>
            </a:r>
            <a:endParaRPr lang="es-HN" dirty="0">
              <a:latin typeface="+mn-lt"/>
            </a:endParaRPr>
          </a:p>
        </p:txBody>
      </p:sp>
    </p:spTree>
    <p:extLst>
      <p:ext uri="{BB962C8B-B14F-4D97-AF65-F5344CB8AC3E}">
        <p14:creationId xmlns:p14="http://schemas.microsoft.com/office/powerpoint/2010/main" val="21021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008112"/>
          </a:xfrm>
        </p:spPr>
        <p:txBody>
          <a:bodyPr>
            <a:normAutofit fontScale="90000"/>
          </a:bodyPr>
          <a:lstStyle/>
          <a:p>
            <a:pPr marL="0" indent="0" algn="r"/>
            <a:r>
              <a:rPr lang="en-GB" sz="2000" b="1" dirty="0" smtClean="0">
                <a:latin typeface="+mn-lt"/>
              </a:rPr>
              <a:t/>
            </a:r>
            <a:br>
              <a:rPr lang="en-GB" sz="2000" b="1" dirty="0" smtClean="0">
                <a:latin typeface="+mn-lt"/>
              </a:rPr>
            </a:br>
            <a:r>
              <a:rPr lang="en-GB" sz="2000" b="1" dirty="0" smtClean="0">
                <a:latin typeface="+mn-lt"/>
              </a:rPr>
              <a:t/>
            </a:r>
            <a:br>
              <a:rPr lang="en-GB" sz="2000" b="1" dirty="0" smtClean="0">
                <a:latin typeface="+mn-lt"/>
              </a:rPr>
            </a:br>
            <a:r>
              <a:rPr lang="en-GB" sz="2200" b="1" dirty="0" smtClean="0">
                <a:latin typeface="+mn-lt"/>
              </a:rPr>
              <a:t/>
            </a:r>
            <a:br>
              <a:rPr lang="en-GB" sz="2200" b="1" dirty="0" smtClean="0">
                <a:latin typeface="+mn-lt"/>
              </a:rPr>
            </a:br>
            <a:r>
              <a:rPr lang="en-GB" sz="2000" b="1" dirty="0" smtClean="0">
                <a:latin typeface="+mn-lt"/>
              </a:rPr>
              <a:t>Through Executive Decree PCM-44-2015,</a:t>
            </a:r>
            <a:br>
              <a:rPr lang="en-GB" sz="2000" b="1" dirty="0" smtClean="0">
                <a:latin typeface="+mn-lt"/>
              </a:rPr>
            </a:br>
            <a:r>
              <a:rPr lang="en-GB" sz="2000" b="1" dirty="0" smtClean="0">
                <a:latin typeface="+mn-lt"/>
              </a:rPr>
              <a:t>Honduras Declared the Situation of Migrant Populations as a </a:t>
            </a:r>
            <a:br>
              <a:rPr lang="en-GB" sz="2000" b="1" dirty="0" smtClean="0">
                <a:latin typeface="+mn-lt"/>
              </a:rPr>
            </a:br>
            <a:r>
              <a:rPr lang="en-GB" sz="2000" b="1" dirty="0" smtClean="0">
                <a:latin typeface="+mn-lt"/>
              </a:rPr>
              <a:t>Humanitarian Emergency</a:t>
            </a:r>
            <a:endParaRPr lang="en-GB" sz="4900" b="1" dirty="0">
              <a:latin typeface="+mn-lt"/>
            </a:endParaRPr>
          </a:p>
        </p:txBody>
      </p:sp>
      <p:sp>
        <p:nvSpPr>
          <p:cNvPr id="3" name="2 Marcador de contenido"/>
          <p:cNvSpPr>
            <a:spLocks noGrp="1"/>
          </p:cNvSpPr>
          <p:nvPr>
            <p:ph type="subTitle" idx="4294967295"/>
          </p:nvPr>
        </p:nvSpPr>
        <p:spPr>
          <a:xfrm>
            <a:off x="323528" y="2133054"/>
            <a:ext cx="8496944" cy="3600202"/>
          </a:xfrm>
        </p:spPr>
        <p:txBody>
          <a:bodyPr>
            <a:normAutofit/>
          </a:bodyPr>
          <a:lstStyle/>
          <a:p>
            <a:pPr marL="0" indent="0" algn="just">
              <a:buNone/>
            </a:pPr>
            <a:r>
              <a:rPr lang="en-GB" sz="1800" dirty="0" smtClean="0"/>
              <a:t>The State of Honduras promotes respect and protection of human rights. Therefore, the government has signed different international agreements and treaties on the matter, as well as other internal regulations ensuring respect for the dignity, human rights and other constitutional guarantees and rights of Hondurans abroad. The State has the duty to protect Hondurans abroad, regardless of their migration status. </a:t>
            </a:r>
          </a:p>
          <a:p>
            <a:pPr marL="0" indent="0" algn="just">
              <a:buNone/>
            </a:pPr>
            <a:endParaRPr lang="en-GB" sz="1800" dirty="0" smtClean="0"/>
          </a:p>
          <a:p>
            <a:pPr marL="0" indent="0" algn="just">
              <a:buNone/>
            </a:pPr>
            <a:r>
              <a:rPr lang="en-GB" sz="1800" dirty="0" smtClean="0"/>
              <a:t>The Government of Honduras has assumed responsibility in the migration crisis emergency and has carried out different actions oriented toward coordinating the repatriation, protection, reintegration, follow-up and accompaniment of migrant populations, with a humanitarian approach and with the coordinated participation of all public institutions and institutions of the Honduran society in general.</a:t>
            </a:r>
          </a:p>
          <a:p>
            <a:pPr marL="0" indent="0">
              <a:buNone/>
            </a:pPr>
            <a:endParaRPr lang="en-GB" b="1" dirty="0"/>
          </a:p>
        </p:txBody>
      </p:sp>
      <p:sp>
        <p:nvSpPr>
          <p:cNvPr id="5"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82500" lnSpcReduction="1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 DECLARATION OF EMERGENCY</a:t>
            </a:r>
          </a:p>
        </p:txBody>
      </p:sp>
    </p:spTree>
    <p:extLst>
      <p:ext uri="{BB962C8B-B14F-4D97-AF65-F5344CB8AC3E}">
        <p14:creationId xmlns:p14="http://schemas.microsoft.com/office/powerpoint/2010/main" val="190996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27584" y="2276872"/>
            <a:ext cx="3960440" cy="300082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2100" b="1" u="sng" dirty="0" smtClean="0"/>
              <a:t>Article 149 </a:t>
            </a:r>
            <a:endParaRPr lang="en-GB" sz="2100" dirty="0" smtClean="0"/>
          </a:p>
          <a:p>
            <a:endParaRPr lang="en-GB" sz="2100" u="sng" dirty="0" smtClean="0"/>
          </a:p>
          <a:p>
            <a:r>
              <a:rPr lang="en-GB" sz="2100" dirty="0" smtClean="0"/>
              <a:t>The Secretariat of Health shall coordinate all public actions of the centralized and decentralized bodies of that sector through a national health plan in order to protect those most in need.</a:t>
            </a:r>
            <a:endParaRPr lang="en-GB" sz="2100" dirty="0"/>
          </a:p>
        </p:txBody>
      </p:sp>
      <p:sp>
        <p:nvSpPr>
          <p:cNvPr id="11" name="Marcador de contenido 2"/>
          <p:cNvSpPr txBox="1">
            <a:spLocks/>
          </p:cNvSpPr>
          <p:nvPr/>
        </p:nvSpPr>
        <p:spPr>
          <a:xfrm>
            <a:off x="5148064" y="1124744"/>
            <a:ext cx="3456384" cy="513348"/>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DECREE Nº106-2013</a:t>
            </a:r>
          </a:p>
        </p:txBody>
      </p:sp>
      <p:sp>
        <p:nvSpPr>
          <p:cNvPr id="14" name="13 CuadroTexto"/>
          <p:cNvSpPr txBox="1"/>
          <p:nvPr/>
        </p:nvSpPr>
        <p:spPr>
          <a:xfrm>
            <a:off x="836560" y="1725544"/>
            <a:ext cx="3980326" cy="461665"/>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GB" sz="2400" dirty="0" smtClean="0"/>
              <a:t>Constitution of the Republic</a:t>
            </a:r>
            <a:endParaRPr lang="en-GB" sz="2400" dirty="0"/>
          </a:p>
        </p:txBody>
      </p:sp>
      <p:sp>
        <p:nvSpPr>
          <p:cNvPr id="16" name="15 CuadroTexto"/>
          <p:cNvSpPr txBox="1"/>
          <p:nvPr/>
        </p:nvSpPr>
        <p:spPr>
          <a:xfrm>
            <a:off x="5162230" y="1788568"/>
            <a:ext cx="3547507" cy="120032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GB" sz="2400" dirty="0" smtClean="0"/>
              <a:t>Law on Protection of Honduran Migrants and their Families</a:t>
            </a:r>
            <a:endParaRPr lang="en-GB" sz="2400" dirty="0"/>
          </a:p>
        </p:txBody>
      </p:sp>
      <p:sp>
        <p:nvSpPr>
          <p:cNvPr id="7" name="1 Título"/>
          <p:cNvSpPr txBox="1">
            <a:spLocks/>
          </p:cNvSpPr>
          <p:nvPr/>
        </p:nvSpPr>
        <p:spPr>
          <a:xfrm>
            <a:off x="323528"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9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LEGAL PROTECTION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596" y="3393505"/>
            <a:ext cx="3547507" cy="19077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9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8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977406840"/>
              </p:ext>
            </p:extLst>
          </p:nvPr>
        </p:nvGraphicFramePr>
        <p:xfrm>
          <a:off x="251520" y="-459432"/>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715008" y="4857760"/>
            <a:ext cx="316835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dirty="0" smtClean="0">
                <a:solidFill>
                  <a:schemeClr val="bg2">
                    <a:lumMod val="10000"/>
                  </a:schemeClr>
                </a:solidFill>
              </a:rPr>
              <a:t>International Committee of the Red Cross (ICRC)</a:t>
            </a:r>
          </a:p>
        </p:txBody>
      </p:sp>
      <p:sp>
        <p:nvSpPr>
          <p:cNvPr id="9" name="8 CuadroTexto"/>
          <p:cNvSpPr txBox="1"/>
          <p:nvPr/>
        </p:nvSpPr>
        <p:spPr>
          <a:xfrm>
            <a:off x="2214546" y="4857760"/>
            <a:ext cx="316835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dirty="0" smtClean="0">
                <a:solidFill>
                  <a:schemeClr val="bg2">
                    <a:lumMod val="10000"/>
                  </a:schemeClr>
                </a:solidFill>
              </a:rPr>
              <a:t>National Commission to Support Returned Migrants with Disabilities (CONAMIREDIS)</a:t>
            </a:r>
          </a:p>
        </p:txBody>
      </p:sp>
      <p:cxnSp>
        <p:nvCxnSpPr>
          <p:cNvPr id="6" name="5 Conector recto"/>
          <p:cNvCxnSpPr/>
          <p:nvPr/>
        </p:nvCxnSpPr>
        <p:spPr>
          <a:xfrm rot="5400000">
            <a:off x="6857222" y="4429132"/>
            <a:ext cx="85805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flipH="1" flipV="1">
            <a:off x="3536149" y="467916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714744" y="4500570"/>
            <a:ext cx="35719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4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88354104"/>
              </p:ext>
            </p:extLst>
          </p:nvPr>
        </p:nvGraphicFramePr>
        <p:xfrm>
          <a:off x="683568" y="836712"/>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9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RETURN PROCESS</a:t>
            </a:r>
          </a:p>
        </p:txBody>
      </p:sp>
      <p:sp>
        <p:nvSpPr>
          <p:cNvPr id="5" name="4 Flecha derecha"/>
          <p:cNvSpPr/>
          <p:nvPr/>
        </p:nvSpPr>
        <p:spPr>
          <a:xfrm>
            <a:off x="5000628" y="5286388"/>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6 Flecha derecha"/>
          <p:cNvSpPr/>
          <p:nvPr/>
        </p:nvSpPr>
        <p:spPr>
          <a:xfrm>
            <a:off x="5000628" y="5000636"/>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7 Flecha derecha"/>
          <p:cNvSpPr/>
          <p:nvPr/>
        </p:nvSpPr>
        <p:spPr>
          <a:xfrm>
            <a:off x="5000628" y="4714884"/>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37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301208"/>
            <a:ext cx="1500339" cy="1278453"/>
          </a:xfrm>
          <a:prstGeom prst="rect">
            <a:avLst/>
          </a:prstGeom>
        </p:spPr>
      </p:pic>
      <p:sp>
        <p:nvSpPr>
          <p:cNvPr id="6" name="1 Título"/>
          <p:cNvSpPr txBox="1">
            <a:spLocks/>
          </p:cNvSpPr>
          <p:nvPr/>
        </p:nvSpPr>
        <p:spPr>
          <a:xfrm>
            <a:off x="102930" y="582608"/>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9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400" dirty="0" smtClean="0">
                <a:solidFill>
                  <a:schemeClr val="tx1"/>
                </a:solidFill>
                <a:effectLst/>
                <a:latin typeface="+mn-lt"/>
              </a:rPr>
              <a:t>TYPES OF CASES RECEIVED</a:t>
            </a:r>
            <a:endParaRPr lang="en-GB" sz="2400" dirty="0">
              <a:solidFill>
                <a:schemeClr val="tx1"/>
              </a:solidFill>
              <a:effectLst/>
              <a:latin typeface="+mn-lt"/>
            </a:endParaRPr>
          </a:p>
        </p:txBody>
      </p:sp>
      <p:grpSp>
        <p:nvGrpSpPr>
          <p:cNvPr id="2" name="1 Grupo"/>
          <p:cNvGrpSpPr/>
          <p:nvPr/>
        </p:nvGrpSpPr>
        <p:grpSpPr>
          <a:xfrm>
            <a:off x="857224" y="1142984"/>
            <a:ext cx="6048672" cy="5460508"/>
            <a:chOff x="2477748" y="1746685"/>
            <a:chExt cx="4027716" cy="3830455"/>
          </a:xfrm>
        </p:grpSpPr>
        <p:sp>
          <p:nvSpPr>
            <p:cNvPr id="3" name="2 Flecha circular"/>
            <p:cNvSpPr/>
            <p:nvPr/>
          </p:nvSpPr>
          <p:spPr>
            <a:xfrm>
              <a:off x="2565664" y="1746685"/>
              <a:ext cx="3830455" cy="3830455"/>
            </a:xfrm>
            <a:prstGeom prst="circularArrow">
              <a:avLst>
                <a:gd name="adj1" fmla="val 5544"/>
                <a:gd name="adj2" fmla="val 330680"/>
                <a:gd name="adj3" fmla="val 14857459"/>
                <a:gd name="adj4" fmla="val 16756912"/>
                <a:gd name="adj5" fmla="val 5757"/>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8 Forma libre"/>
            <p:cNvSpPr/>
            <p:nvPr/>
          </p:nvSpPr>
          <p:spPr>
            <a:xfrm>
              <a:off x="4031257" y="1798885"/>
              <a:ext cx="960122"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Amputations</a:t>
              </a:r>
              <a:endParaRPr lang="en-GB" sz="1600" kern="1200" dirty="0">
                <a:solidFill>
                  <a:schemeClr val="tx1"/>
                </a:solidFill>
              </a:endParaRPr>
            </a:p>
          </p:txBody>
        </p:sp>
        <p:sp>
          <p:nvSpPr>
            <p:cNvPr id="10" name="9 Forma libre"/>
            <p:cNvSpPr/>
            <p:nvPr/>
          </p:nvSpPr>
          <p:spPr>
            <a:xfrm>
              <a:off x="5113425" y="218959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204126"/>
                <a:satOff val="30"/>
                <a:lumOff val="-719"/>
                <a:alphaOff val="0"/>
              </a:schemeClr>
            </a:fillRef>
            <a:effectRef idx="2">
              <a:schemeClr val="accent5">
                <a:hueOff val="-204126"/>
                <a:satOff val="30"/>
                <a:lumOff val="-719"/>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Injuries</a:t>
              </a:r>
              <a:endParaRPr lang="en-GB" sz="1600" kern="1200" dirty="0">
                <a:solidFill>
                  <a:schemeClr val="tx1"/>
                </a:solidFill>
              </a:endParaRPr>
            </a:p>
          </p:txBody>
        </p:sp>
        <p:sp>
          <p:nvSpPr>
            <p:cNvPr id="11" name="10 Forma libre"/>
            <p:cNvSpPr/>
            <p:nvPr/>
          </p:nvSpPr>
          <p:spPr>
            <a:xfrm>
              <a:off x="5584767" y="2927576"/>
              <a:ext cx="920697"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08253"/>
                <a:satOff val="60"/>
                <a:lumOff val="-1438"/>
                <a:alphaOff val="0"/>
              </a:schemeClr>
            </a:fillRef>
            <a:effectRef idx="2">
              <a:schemeClr val="accent5">
                <a:hueOff val="-408253"/>
                <a:satOff val="60"/>
                <a:lumOff val="-1438"/>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Chronic diseases</a:t>
              </a:r>
              <a:endParaRPr lang="en-GB" sz="1600" kern="1200" dirty="0">
                <a:solidFill>
                  <a:schemeClr val="tx1"/>
                </a:solidFill>
              </a:endParaRPr>
            </a:p>
          </p:txBody>
        </p:sp>
        <p:sp>
          <p:nvSpPr>
            <p:cNvPr id="12" name="11 Forma libre"/>
            <p:cNvSpPr/>
            <p:nvPr/>
          </p:nvSpPr>
          <p:spPr>
            <a:xfrm>
              <a:off x="5584767" y="393710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12379"/>
                <a:satOff val="90"/>
                <a:lumOff val="-2157"/>
                <a:alphaOff val="0"/>
              </a:schemeClr>
            </a:fillRef>
            <a:effectRef idx="2">
              <a:schemeClr val="accent5">
                <a:hueOff val="-612379"/>
                <a:satOff val="90"/>
                <a:lumOff val="-2157"/>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Spinal injuries</a:t>
              </a:r>
              <a:endParaRPr lang="en-GB" sz="1600" kern="1200" dirty="0">
                <a:solidFill>
                  <a:schemeClr val="tx1"/>
                </a:solidFill>
              </a:endParaRPr>
            </a:p>
          </p:txBody>
        </p:sp>
        <p:sp>
          <p:nvSpPr>
            <p:cNvPr id="13" name="12 Forma libre"/>
            <p:cNvSpPr/>
            <p:nvPr/>
          </p:nvSpPr>
          <p:spPr>
            <a:xfrm>
              <a:off x="4991379" y="475383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816505"/>
                <a:satOff val="120"/>
                <a:lumOff val="-2876"/>
                <a:alphaOff val="0"/>
              </a:schemeClr>
            </a:fillRef>
            <a:effectRef idx="2">
              <a:schemeClr val="accent5">
                <a:hueOff val="-816505"/>
                <a:satOff val="120"/>
                <a:lumOff val="-2876"/>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Psychiatric disorders </a:t>
              </a:r>
              <a:endParaRPr lang="en-GB" sz="1600" kern="1200" dirty="0">
                <a:solidFill>
                  <a:schemeClr val="tx1"/>
                </a:solidFill>
              </a:endParaRPr>
            </a:p>
          </p:txBody>
        </p:sp>
        <p:sp>
          <p:nvSpPr>
            <p:cNvPr id="14" name="13 Forma libre"/>
            <p:cNvSpPr/>
            <p:nvPr/>
          </p:nvSpPr>
          <p:spPr>
            <a:xfrm>
              <a:off x="4031257" y="5065798"/>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020632"/>
                <a:satOff val="150"/>
                <a:lumOff val="-3595"/>
                <a:alphaOff val="0"/>
              </a:schemeClr>
            </a:fillRef>
            <a:effectRef idx="2">
              <a:schemeClr val="accent5">
                <a:hueOff val="-1020632"/>
                <a:satOff val="150"/>
                <a:lumOff val="-3595"/>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Psychological disorders</a:t>
              </a:r>
              <a:endParaRPr lang="en-GB" sz="1600" kern="1200" dirty="0">
                <a:solidFill>
                  <a:schemeClr val="tx1"/>
                </a:solidFill>
              </a:endParaRPr>
            </a:p>
          </p:txBody>
        </p:sp>
        <p:sp>
          <p:nvSpPr>
            <p:cNvPr id="15" name="14 Forma libre"/>
            <p:cNvSpPr/>
            <p:nvPr/>
          </p:nvSpPr>
          <p:spPr>
            <a:xfrm>
              <a:off x="3071136" y="475383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224758"/>
                <a:satOff val="180"/>
                <a:lumOff val="-4314"/>
                <a:alphaOff val="0"/>
              </a:schemeClr>
            </a:fillRef>
            <a:effectRef idx="2">
              <a:schemeClr val="accent5">
                <a:hueOff val="-1224758"/>
                <a:satOff val="180"/>
                <a:lumOff val="-4314"/>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Burns</a:t>
              </a:r>
              <a:endParaRPr lang="en-GB" sz="1600" kern="1200" dirty="0">
                <a:solidFill>
                  <a:schemeClr val="tx1"/>
                </a:solidFill>
              </a:endParaRPr>
            </a:p>
          </p:txBody>
        </p:sp>
        <p:sp>
          <p:nvSpPr>
            <p:cNvPr id="16" name="15 Forma libre"/>
            <p:cNvSpPr/>
            <p:nvPr/>
          </p:nvSpPr>
          <p:spPr>
            <a:xfrm>
              <a:off x="2477748" y="393710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428884"/>
                <a:satOff val="210"/>
                <a:lumOff val="-5033"/>
                <a:alphaOff val="0"/>
              </a:schemeClr>
            </a:fillRef>
            <a:effectRef idx="2">
              <a:schemeClr val="accent5">
                <a:hueOff val="-1428884"/>
                <a:satOff val="210"/>
                <a:lumOff val="-5033"/>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Congenital malforma-tions</a:t>
              </a:r>
              <a:endParaRPr lang="en-GB" sz="1600" kern="1200" dirty="0">
                <a:solidFill>
                  <a:schemeClr val="tx1"/>
                </a:solidFill>
              </a:endParaRPr>
            </a:p>
          </p:txBody>
        </p:sp>
        <p:sp>
          <p:nvSpPr>
            <p:cNvPr id="17" name="16 Forma libre"/>
            <p:cNvSpPr/>
            <p:nvPr/>
          </p:nvSpPr>
          <p:spPr>
            <a:xfrm>
              <a:off x="2477748" y="2927576"/>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633011"/>
                <a:satOff val="240"/>
                <a:lumOff val="-5752"/>
                <a:alphaOff val="0"/>
              </a:schemeClr>
            </a:fillRef>
            <a:effectRef idx="2">
              <a:schemeClr val="accent5">
                <a:hueOff val="-1633011"/>
                <a:satOff val="240"/>
                <a:lumOff val="-5752"/>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Fractures</a:t>
              </a:r>
              <a:endParaRPr lang="en-GB" sz="1600" kern="1200" dirty="0">
                <a:solidFill>
                  <a:schemeClr val="tx1"/>
                </a:solidFill>
              </a:endParaRPr>
            </a:p>
          </p:txBody>
        </p:sp>
        <p:sp>
          <p:nvSpPr>
            <p:cNvPr id="18" name="17 Forma libre"/>
            <p:cNvSpPr/>
            <p:nvPr/>
          </p:nvSpPr>
          <p:spPr>
            <a:xfrm>
              <a:off x="3071136" y="211084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837137"/>
                <a:satOff val="270"/>
                <a:lumOff val="-6471"/>
                <a:alphaOff val="0"/>
              </a:schemeClr>
            </a:fillRef>
            <a:effectRef idx="2">
              <a:schemeClr val="accent5">
                <a:hueOff val="-1837137"/>
                <a:satOff val="270"/>
                <a:lumOff val="-6471"/>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n-GB" sz="1600" kern="1200" dirty="0" smtClean="0">
                  <a:solidFill>
                    <a:schemeClr val="tx1"/>
                  </a:solidFill>
                </a:rPr>
                <a:t>Pregnant girls</a:t>
              </a:r>
              <a:endParaRPr lang="en-GB" sz="1600" kern="1200" dirty="0">
                <a:solidFill>
                  <a:schemeClr val="tx1"/>
                </a:solidFill>
              </a:endParaRPr>
            </a:p>
          </p:txBody>
        </p:sp>
      </p:grpSp>
      <p:sp>
        <p:nvSpPr>
          <p:cNvPr id="8" name="7 Rectángulo redondeado"/>
          <p:cNvSpPr/>
          <p:nvPr/>
        </p:nvSpPr>
        <p:spPr>
          <a:xfrm>
            <a:off x="7380312" y="2047632"/>
            <a:ext cx="1521999"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HIV infection</a:t>
            </a:r>
            <a:endParaRPr lang="en-GB" sz="1400" dirty="0">
              <a:solidFill>
                <a:schemeClr val="tx1"/>
              </a:solidFill>
            </a:endParaRPr>
          </a:p>
        </p:txBody>
      </p:sp>
      <p:sp>
        <p:nvSpPr>
          <p:cNvPr id="19" name="18 Rectángulo redondeado"/>
          <p:cNvSpPr/>
          <p:nvPr/>
        </p:nvSpPr>
        <p:spPr>
          <a:xfrm>
            <a:off x="7380312" y="3847832"/>
            <a:ext cx="1236022"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Multiple sclerosis</a:t>
            </a:r>
            <a:endParaRPr lang="en-GB" sz="1400" dirty="0">
              <a:solidFill>
                <a:schemeClr val="tx1"/>
              </a:solidFill>
            </a:endParaRPr>
          </a:p>
        </p:txBody>
      </p:sp>
      <p:sp>
        <p:nvSpPr>
          <p:cNvPr id="20" name="19 Rectángulo redondeado"/>
          <p:cNvSpPr/>
          <p:nvPr/>
        </p:nvSpPr>
        <p:spPr>
          <a:xfrm>
            <a:off x="7388533" y="2475670"/>
            <a:ext cx="177085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Chronic kidney disease</a:t>
            </a:r>
            <a:endParaRPr lang="en-GB" sz="1600" dirty="0">
              <a:solidFill>
                <a:schemeClr val="bg1"/>
              </a:solidFill>
            </a:endParaRPr>
          </a:p>
        </p:txBody>
      </p:sp>
      <p:sp>
        <p:nvSpPr>
          <p:cNvPr id="21" name="20 Rectángulo redondeado"/>
          <p:cNvSpPr/>
          <p:nvPr/>
        </p:nvSpPr>
        <p:spPr>
          <a:xfrm>
            <a:off x="7380312" y="2911728"/>
            <a:ext cx="110597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Tumours</a:t>
            </a:r>
            <a:endParaRPr lang="en-GB" sz="1400" dirty="0">
              <a:solidFill>
                <a:schemeClr val="tx1"/>
              </a:solidFill>
            </a:endParaRPr>
          </a:p>
        </p:txBody>
      </p:sp>
      <p:sp>
        <p:nvSpPr>
          <p:cNvPr id="23" name="22 Rectángulo redondeado"/>
          <p:cNvSpPr/>
          <p:nvPr/>
        </p:nvSpPr>
        <p:spPr>
          <a:xfrm>
            <a:off x="7380312" y="3343776"/>
            <a:ext cx="104734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Cancer</a:t>
            </a:r>
            <a:endParaRPr lang="en-GB" sz="1400" dirty="0">
              <a:solidFill>
                <a:schemeClr val="tx1"/>
              </a:solidFill>
            </a:endParaRPr>
          </a:p>
        </p:txBody>
      </p:sp>
      <p:sp>
        <p:nvSpPr>
          <p:cNvPr id="25" name="24 Abrir llave"/>
          <p:cNvSpPr/>
          <p:nvPr/>
        </p:nvSpPr>
        <p:spPr>
          <a:xfrm>
            <a:off x="6948263" y="1988840"/>
            <a:ext cx="346407" cy="2269339"/>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GB" sz="2000" b="1" dirty="0">
              <a:ln/>
              <a:solidFill>
                <a:schemeClr val="accent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16027"/>
            <a:ext cx="3636686" cy="219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onector"/>
          <p:cNvSpPr/>
          <p:nvPr/>
        </p:nvSpPr>
        <p:spPr>
          <a:xfrm>
            <a:off x="7282446" y="2187638"/>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6" name="25 Conector"/>
          <p:cNvSpPr/>
          <p:nvPr/>
        </p:nvSpPr>
        <p:spPr>
          <a:xfrm>
            <a:off x="7308304" y="2640478"/>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7" name="26 Conector"/>
          <p:cNvSpPr/>
          <p:nvPr/>
        </p:nvSpPr>
        <p:spPr>
          <a:xfrm>
            <a:off x="7308304" y="3051734"/>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8" name="27 Conector"/>
          <p:cNvSpPr/>
          <p:nvPr/>
        </p:nvSpPr>
        <p:spPr>
          <a:xfrm>
            <a:off x="7308304" y="3504574"/>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9" name="28 Conector"/>
          <p:cNvSpPr/>
          <p:nvPr/>
        </p:nvSpPr>
        <p:spPr>
          <a:xfrm>
            <a:off x="7308304" y="3936622"/>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Tree>
    <p:extLst>
      <p:ext uri="{BB962C8B-B14F-4D97-AF65-F5344CB8AC3E}">
        <p14:creationId xmlns:p14="http://schemas.microsoft.com/office/powerpoint/2010/main" val="42079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750"/>
                                        <p:tgtEl>
                                          <p:spTgt spid="1026"/>
                                        </p:tgtEl>
                                      </p:cBhvr>
                                    </p:animEffect>
                                    <p:set>
                                      <p:cBhvr>
                                        <p:cTn id="7" dur="1" fill="hold">
                                          <p:stCondLst>
                                            <p:cond delay="674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ctr">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 STATISTICS</a:t>
            </a:r>
          </a:p>
        </p:txBody>
      </p:sp>
      <p:graphicFrame>
        <p:nvGraphicFramePr>
          <p:cNvPr id="9" name="8 Tabla"/>
          <p:cNvGraphicFramePr>
            <a:graphicFrameLocks noGrp="1"/>
          </p:cNvGraphicFramePr>
          <p:nvPr>
            <p:extLst>
              <p:ext uri="{D42A27DB-BD31-4B8C-83A1-F6EECF244321}">
                <p14:modId xmlns:p14="http://schemas.microsoft.com/office/powerpoint/2010/main" val="2998123626"/>
              </p:ext>
            </p:extLst>
          </p:nvPr>
        </p:nvGraphicFramePr>
        <p:xfrm>
          <a:off x="611560" y="1268764"/>
          <a:ext cx="4104456" cy="5016108"/>
        </p:xfrm>
        <a:graphic>
          <a:graphicData uri="http://schemas.openxmlformats.org/drawingml/2006/table">
            <a:tbl>
              <a:tblPr>
                <a:tableStyleId>{E269D01E-BC32-4049-B463-5C60D7B0CCD2}</a:tableStyleId>
              </a:tblPr>
              <a:tblGrid>
                <a:gridCol w="360040"/>
                <a:gridCol w="1656184"/>
                <a:gridCol w="432048"/>
                <a:gridCol w="576064"/>
                <a:gridCol w="576064"/>
                <a:gridCol w="504056"/>
              </a:tblGrid>
              <a:tr h="449642">
                <a:tc gridSpan="6">
                  <a:txBody>
                    <a:bodyPr/>
                    <a:lstStyle/>
                    <a:p>
                      <a:pPr algn="ctr" fontAlgn="b"/>
                      <a:r>
                        <a:rPr lang="en-GB" sz="1600" u="none" strike="noStrike" noProof="0" dirty="0" smtClean="0">
                          <a:solidFill>
                            <a:schemeClr val="tx2">
                              <a:lumMod val="75000"/>
                            </a:schemeClr>
                          </a:solidFill>
                          <a:effectLst/>
                        </a:rPr>
                        <a:t>Returned Migrants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9642">
                <a:tc>
                  <a:txBody>
                    <a:bodyPr/>
                    <a:lstStyle/>
                    <a:p>
                      <a:pPr algn="l" fontAlgn="b"/>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1600" u="none" strike="noStrike" noProof="0" dirty="0" smtClean="0">
                          <a:solidFill>
                            <a:schemeClr val="tx2">
                              <a:lumMod val="75000"/>
                            </a:schemeClr>
                          </a:solidFill>
                          <a:effectLst/>
                        </a:rPr>
                        <a:t>Description</a:t>
                      </a:r>
                      <a:endParaRPr lang="en-GB" sz="1600" b="0" i="0" u="none" strike="noStrike" noProof="0" dirty="0">
                        <a:solidFill>
                          <a:schemeClr val="tx2">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600" u="none" strike="noStrike" noProof="0" dirty="0" smtClean="0">
                          <a:solidFill>
                            <a:schemeClr val="tx2">
                              <a:lumMod val="75000"/>
                            </a:schemeClr>
                          </a:solidFill>
                          <a:effectLst/>
                        </a:rPr>
                        <a:t>2015</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gridSpan="2">
                  <a:txBody>
                    <a:bodyPr/>
                    <a:lstStyle/>
                    <a:p>
                      <a:pPr algn="ctr" fontAlgn="b"/>
                      <a:r>
                        <a:rPr lang="en-GB" sz="1600" u="none" strike="noStrike" noProof="0" dirty="0" smtClean="0">
                          <a:solidFill>
                            <a:schemeClr val="tx2">
                              <a:lumMod val="75000"/>
                            </a:schemeClr>
                          </a:solidFill>
                          <a:effectLst/>
                        </a:rPr>
                        <a:t>March 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r>
              <a:tr h="449642">
                <a:tc>
                  <a:txBody>
                    <a:bodyPr/>
                    <a:lstStyle/>
                    <a:p>
                      <a:pPr algn="l" fontAlgn="b"/>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a:txBody>
                    <a:bodyPr/>
                    <a:lstStyle/>
                    <a:p>
                      <a:pPr algn="ctr" fontAlgn="b"/>
                      <a:r>
                        <a:rPr lang="en-GB" sz="1600" u="none" strike="noStrike" noProof="0" dirty="0" smtClean="0">
                          <a:solidFill>
                            <a:schemeClr val="tx2">
                              <a:lumMod val="75000"/>
                            </a:schemeClr>
                          </a:solidFill>
                          <a:effectLst/>
                        </a:rPr>
                        <a:t>F</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M</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F</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M</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1</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Amputations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2</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7</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4</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7</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2</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Chronic diseases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2</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6</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2</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3</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b="0" i="0" u="none" strike="noStrike" noProof="0" dirty="0" smtClean="0">
                          <a:solidFill>
                            <a:schemeClr val="tx2">
                              <a:lumMod val="75000"/>
                            </a:schemeClr>
                          </a:solidFill>
                          <a:effectLst/>
                          <a:latin typeface="+mn-lt"/>
                        </a:rPr>
                        <a:t>Spine</a:t>
                      </a:r>
                      <a:r>
                        <a:rPr lang="en-GB" sz="1600" b="0" i="0" u="none" strike="noStrike" baseline="0" noProof="0" dirty="0" smtClean="0">
                          <a:solidFill>
                            <a:schemeClr val="tx2">
                              <a:lumMod val="75000"/>
                            </a:schemeClr>
                          </a:solidFill>
                          <a:effectLst/>
                          <a:latin typeface="+mn-lt"/>
                        </a:rPr>
                        <a:t> injuries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4</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Psychiatric disorders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3</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2</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5</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Malformations </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5</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Fractures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4</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7</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Burns</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0</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125">
                <a:tc>
                  <a:txBody>
                    <a:bodyPr/>
                    <a:lstStyle/>
                    <a:p>
                      <a:pPr algn="ctr" fontAlgn="b"/>
                      <a:r>
                        <a:rPr lang="es-ES" sz="1600" u="none" strike="noStrike" dirty="0">
                          <a:solidFill>
                            <a:schemeClr val="tx2">
                              <a:lumMod val="75000"/>
                            </a:schemeClr>
                          </a:solidFill>
                          <a:effectLst/>
                        </a:rPr>
                        <a:t>8</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noProof="0" dirty="0" smtClean="0">
                          <a:solidFill>
                            <a:schemeClr val="tx2">
                              <a:lumMod val="75000"/>
                            </a:schemeClr>
                          </a:solidFill>
                          <a:effectLst/>
                        </a:rPr>
                        <a:t>Total</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5</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23</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5</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noProof="0" dirty="0" smtClean="0">
                          <a:solidFill>
                            <a:schemeClr val="tx2">
                              <a:lumMod val="75000"/>
                            </a:schemeClr>
                          </a:solidFill>
                          <a:effectLst/>
                        </a:rPr>
                        <a:t>12</a:t>
                      </a:r>
                      <a:endParaRPr lang="en-GB" sz="1600" b="0" i="0" u="none" strike="noStrike" noProof="0"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4 Gráfico"/>
          <p:cNvGraphicFramePr>
            <a:graphicFrameLocks/>
          </p:cNvGraphicFramePr>
          <p:nvPr>
            <p:extLst>
              <p:ext uri="{D42A27DB-BD31-4B8C-83A1-F6EECF244321}">
                <p14:modId xmlns:p14="http://schemas.microsoft.com/office/powerpoint/2010/main" val="1389970625"/>
              </p:ext>
            </p:extLst>
          </p:nvPr>
        </p:nvGraphicFramePr>
        <p:xfrm>
          <a:off x="5076056" y="1628800"/>
          <a:ext cx="352839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43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48901" y="900802"/>
            <a:ext cx="8104762" cy="6186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endParaRPr lang="en-GB" sz="2400" b="1" dirty="0">
              <a:solidFill>
                <a:schemeClr val="accent1">
                  <a:lumMod val="50000"/>
                </a:schemeClr>
              </a:solidFill>
              <a:latin typeface="+mn-lt"/>
            </a:endParaRPr>
          </a:p>
        </p:txBody>
      </p:sp>
      <p:sp>
        <p:nvSpPr>
          <p:cNvPr id="4" name="Rectángulo 14"/>
          <p:cNvSpPr/>
          <p:nvPr/>
        </p:nvSpPr>
        <p:spPr>
          <a:xfrm>
            <a:off x="428596" y="1357298"/>
            <a:ext cx="8233894" cy="4154983"/>
          </a:xfrm>
          <a:prstGeom prst="rect">
            <a:avLst/>
          </a:prstGeom>
        </p:spPr>
        <p:txBody>
          <a:bodyPr wrap="square">
            <a:spAutoFit/>
          </a:bodyPr>
          <a:lstStyle/>
          <a:p>
            <a:pPr marL="342900" lvl="0" indent="-342900" algn="just">
              <a:buFont typeface="Arial" pitchFamily="34" charset="0"/>
              <a:buChar char="•"/>
            </a:pPr>
            <a:r>
              <a:rPr lang="en-GB" sz="2400" dirty="0" smtClean="0"/>
              <a:t>Reducing medical malpractice in amputations;</a:t>
            </a:r>
          </a:p>
          <a:p>
            <a:pPr marL="342900" indent="-342900" algn="just">
              <a:buFont typeface="Arial" pitchFamily="34" charset="0"/>
              <a:buChar char="•"/>
            </a:pPr>
            <a:r>
              <a:rPr lang="en-GB" sz="2400" dirty="0" smtClean="0"/>
              <a:t>Extending the period of health care and </a:t>
            </a:r>
            <a:r>
              <a:rPr lang="en-GB" sz="2400" dirty="0"/>
              <a:t>recovery in the hospital after </a:t>
            </a:r>
            <a:r>
              <a:rPr lang="en-GB" sz="2400" dirty="0" smtClean="0"/>
              <a:t>injuries or operations, before transferring the patients to migration stations or detention centres;</a:t>
            </a:r>
          </a:p>
          <a:p>
            <a:pPr marL="342900" lvl="0" indent="-342900" algn="just">
              <a:buFont typeface="Arial" pitchFamily="34" charset="0"/>
              <a:buChar char="•"/>
            </a:pPr>
            <a:r>
              <a:rPr lang="en-GB" sz="2400" dirty="0" smtClean="0"/>
              <a:t>Usually, medical discharges include the approval to travel, even with injuries that have not healed, and this could aggravate the health problem and lead to amputation;  </a:t>
            </a:r>
          </a:p>
          <a:p>
            <a:pPr marL="342900" lvl="0" indent="-342900" algn="just">
              <a:buFont typeface="Arial" pitchFamily="34" charset="0"/>
              <a:buChar char="•"/>
            </a:pPr>
            <a:r>
              <a:rPr lang="en-GB" sz="2400" dirty="0" smtClean="0"/>
              <a:t>Not interrupting the medical treatment while the patient is still in a migration station or detention centre;</a:t>
            </a:r>
          </a:p>
          <a:p>
            <a:pPr marL="342900" lvl="0" indent="-342900" algn="just">
              <a:buFont typeface="Arial" pitchFamily="34" charset="0"/>
              <a:buChar char="•"/>
            </a:pPr>
            <a:r>
              <a:rPr lang="en-GB" sz="2400" dirty="0" smtClean="0"/>
              <a:t>The need for real information.</a:t>
            </a:r>
          </a:p>
          <a:p>
            <a:pPr marL="342900" lvl="0" indent="-342900" algn="just">
              <a:buFont typeface="Arial" pitchFamily="34" charset="0"/>
              <a:buChar char="•"/>
            </a:pPr>
            <a:endParaRPr lang="en-GB" sz="2400" dirty="0" smtClean="0"/>
          </a:p>
        </p:txBody>
      </p:sp>
      <p:sp>
        <p:nvSpPr>
          <p:cNvPr id="8" name="1 Título"/>
          <p:cNvSpPr txBox="1">
            <a:spLocks/>
          </p:cNvSpPr>
          <p:nvPr/>
        </p:nvSpPr>
        <p:spPr>
          <a:xfrm>
            <a:off x="179512" y="520328"/>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ctr">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400" dirty="0" smtClean="0">
                <a:solidFill>
                  <a:schemeClr val="tx1"/>
                </a:solidFill>
                <a:effectLst/>
                <a:latin typeface="+mn-lt"/>
              </a:rPr>
              <a:t> CHALLENGES</a:t>
            </a:r>
          </a:p>
        </p:txBody>
      </p:sp>
    </p:spTree>
    <p:extLst>
      <p:ext uri="{BB962C8B-B14F-4D97-AF65-F5344CB8AC3E}">
        <p14:creationId xmlns:p14="http://schemas.microsoft.com/office/powerpoint/2010/main" val="262796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24745"/>
            <a:ext cx="3600400" cy="4248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F:\14068439_1083178138384661_4356216452483184899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5"/>
            <a:ext cx="3816424" cy="4248471"/>
          </a:xfrm>
          <a:prstGeom prst="rect">
            <a:avLst/>
          </a:prstGeom>
          <a:ln>
            <a:noFill/>
          </a:ln>
          <a:effectLst>
            <a:outerShdw blurRad="292100" dist="139700" dir="2700000" algn="tl" rotWithShape="0">
              <a:srgbClr val="333333">
                <a:alpha val="65000"/>
              </a:srgbClr>
            </a:outerShdw>
          </a:effectLst>
        </p:spPr>
      </p:pic>
      <p:sp>
        <p:nvSpPr>
          <p:cNvPr id="12"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2800" dirty="0" smtClean="0">
                <a:solidFill>
                  <a:schemeClr val="tx1"/>
                </a:solidFill>
                <a:effectLst/>
                <a:latin typeface="+mn-lt"/>
              </a:rPr>
              <a:t>EXAMPLES OF CASES RECEIVED</a:t>
            </a:r>
            <a:endParaRPr lang="en-GB" sz="2800" dirty="0">
              <a:solidFill>
                <a:schemeClr val="tx1"/>
              </a:solidFill>
              <a:effectLst/>
              <a:latin typeface="+mn-lt"/>
            </a:endParaRPr>
          </a:p>
        </p:txBody>
      </p:sp>
    </p:spTree>
    <p:extLst>
      <p:ext uri="{BB962C8B-B14F-4D97-AF65-F5344CB8AC3E}">
        <p14:creationId xmlns:p14="http://schemas.microsoft.com/office/powerpoint/2010/main" val="5667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8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TotalTime>
  <Words>537</Words>
  <Application>Microsoft Office PowerPoint</Application>
  <PresentationFormat>Presentación en pantalla (4:3)</PresentationFormat>
  <Paragraphs>119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Flujo</vt:lpstr>
      <vt:lpstr>Presentación de PowerPoint</vt:lpstr>
      <vt:lpstr>   Through Executive Decree PCM-44-2015, Honduras Declared the Situation of Migrant Populations as a  Humanitarian Emergency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Axel Ceballos</dc:creator>
  <cp:lastModifiedBy>Axel Ceballos</cp:lastModifiedBy>
  <cp:revision>122</cp:revision>
  <dcterms:created xsi:type="dcterms:W3CDTF">2016-09-16T18:18:56Z</dcterms:created>
  <dcterms:modified xsi:type="dcterms:W3CDTF">2016-09-28T13:19:58Z</dcterms:modified>
</cp:coreProperties>
</file>