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9" r:id="rId4"/>
    <p:sldId id="272" r:id="rId5"/>
    <p:sldId id="277" r:id="rId6"/>
    <p:sldId id="258" r:id="rId7"/>
    <p:sldId id="278" r:id="rId8"/>
    <p:sldId id="260" r:id="rId9"/>
    <p:sldId id="271" r:id="rId10"/>
    <p:sldId id="274" r:id="rId11"/>
    <p:sldId id="275" r:id="rId12"/>
    <p:sldId id="279" r:id="rId13"/>
    <p:sldId id="276" r:id="rId14"/>
    <p:sldId id="280" r:id="rId15"/>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AEB3B7BA-05C2-4DFE-8F43-2442FFCEA4EC}">
          <p14:sldIdLst>
            <p14:sldId id="256"/>
            <p14:sldId id="273"/>
            <p14:sldId id="259"/>
            <p14:sldId id="272"/>
            <p14:sldId id="277"/>
            <p14:sldId id="258"/>
            <p14:sldId id="278"/>
            <p14:sldId id="260"/>
            <p14:sldId id="271"/>
            <p14:sldId id="274"/>
            <p14:sldId id="275"/>
            <p14:sldId id="279"/>
            <p14:sldId id="276"/>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0000"/>
    <a:srgbClr val="9900FF"/>
    <a:srgbClr val="FFFF99"/>
    <a:srgbClr val="00FF00"/>
    <a:srgbClr val="000000"/>
    <a:srgbClr val="990099"/>
    <a:srgbClr val="00FFFF"/>
    <a:srgbClr val="FF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4" autoAdjust="0"/>
    <p:restoredTop sz="99290" autoAdjust="0"/>
  </p:normalViewPr>
  <p:slideViewPr>
    <p:cSldViewPr>
      <p:cViewPr>
        <p:scale>
          <a:sx n="70" d="100"/>
          <a:sy n="70" d="100"/>
        </p:scale>
        <p:origin x="-136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HN"/>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es-ES" dirty="0" smtClean="0"/>
              <a:t>Migrantes  Retornados</a:t>
            </a:r>
            <a:endParaRPr lang="es-ES" dirty="0"/>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Hoja1!$C$3:$C$4</c:f>
              <c:strCache>
                <c:ptCount val="1"/>
                <c:pt idx="0">
                  <c:v>2015 F</c:v>
                </c:pt>
              </c:strCache>
            </c:strRef>
          </c:tx>
          <c:invertIfNegative val="0"/>
          <c:val>
            <c:numRef>
              <c:f>Hoja1!$C$5:$C$12</c:f>
              <c:numCache>
                <c:formatCode>General</c:formatCode>
                <c:ptCount val="8"/>
                <c:pt idx="0">
                  <c:v>2</c:v>
                </c:pt>
                <c:pt idx="1">
                  <c:v>2</c:v>
                </c:pt>
                <c:pt idx="2">
                  <c:v>0</c:v>
                </c:pt>
                <c:pt idx="3">
                  <c:v>1</c:v>
                </c:pt>
                <c:pt idx="4">
                  <c:v>0</c:v>
                </c:pt>
                <c:pt idx="5">
                  <c:v>0</c:v>
                </c:pt>
                <c:pt idx="6">
                  <c:v>0</c:v>
                </c:pt>
                <c:pt idx="7">
                  <c:v>5</c:v>
                </c:pt>
              </c:numCache>
            </c:numRef>
          </c:val>
        </c:ser>
        <c:ser>
          <c:idx val="1"/>
          <c:order val="1"/>
          <c:tx>
            <c:strRef>
              <c:f>Hoja1!$D$3:$D$4</c:f>
              <c:strCache>
                <c:ptCount val="1"/>
                <c:pt idx="0">
                  <c:v>2015 M</c:v>
                </c:pt>
              </c:strCache>
            </c:strRef>
          </c:tx>
          <c:invertIfNegative val="0"/>
          <c:val>
            <c:numRef>
              <c:f>Hoja1!$D$5:$D$12</c:f>
              <c:numCache>
                <c:formatCode>General</c:formatCode>
                <c:ptCount val="8"/>
                <c:pt idx="0">
                  <c:v>7</c:v>
                </c:pt>
                <c:pt idx="1">
                  <c:v>6</c:v>
                </c:pt>
                <c:pt idx="2">
                  <c:v>1</c:v>
                </c:pt>
                <c:pt idx="3">
                  <c:v>3</c:v>
                </c:pt>
                <c:pt idx="4">
                  <c:v>1</c:v>
                </c:pt>
                <c:pt idx="5">
                  <c:v>4</c:v>
                </c:pt>
                <c:pt idx="6">
                  <c:v>1</c:v>
                </c:pt>
                <c:pt idx="7">
                  <c:v>23</c:v>
                </c:pt>
              </c:numCache>
            </c:numRef>
          </c:val>
        </c:ser>
        <c:ser>
          <c:idx val="2"/>
          <c:order val="2"/>
          <c:tx>
            <c:strRef>
              <c:f>Hoja1!$E$3:$E$4</c:f>
              <c:strCache>
                <c:ptCount val="1"/>
                <c:pt idx="0">
                  <c:v>2016 F</c:v>
                </c:pt>
              </c:strCache>
            </c:strRef>
          </c:tx>
          <c:invertIfNegative val="0"/>
          <c:val>
            <c:numRef>
              <c:f>Hoja1!$E$5:$E$12</c:f>
              <c:numCache>
                <c:formatCode>General</c:formatCode>
                <c:ptCount val="8"/>
                <c:pt idx="0">
                  <c:v>4</c:v>
                </c:pt>
                <c:pt idx="1">
                  <c:v>1</c:v>
                </c:pt>
                <c:pt idx="2">
                  <c:v>0</c:v>
                </c:pt>
                <c:pt idx="3">
                  <c:v>0</c:v>
                </c:pt>
                <c:pt idx="4">
                  <c:v>0</c:v>
                </c:pt>
                <c:pt idx="5">
                  <c:v>0</c:v>
                </c:pt>
                <c:pt idx="6">
                  <c:v>0</c:v>
                </c:pt>
                <c:pt idx="7">
                  <c:v>5</c:v>
                </c:pt>
              </c:numCache>
            </c:numRef>
          </c:val>
        </c:ser>
        <c:ser>
          <c:idx val="3"/>
          <c:order val="3"/>
          <c:tx>
            <c:strRef>
              <c:f>Hoja1!$F$3:$F$4</c:f>
              <c:strCache>
                <c:ptCount val="1"/>
                <c:pt idx="0">
                  <c:v>2016 M</c:v>
                </c:pt>
              </c:strCache>
            </c:strRef>
          </c:tx>
          <c:invertIfNegative val="0"/>
          <c:val>
            <c:numRef>
              <c:f>Hoja1!$F$5:$F$12</c:f>
              <c:numCache>
                <c:formatCode>General</c:formatCode>
                <c:ptCount val="8"/>
                <c:pt idx="0">
                  <c:v>7</c:v>
                </c:pt>
                <c:pt idx="1">
                  <c:v>2</c:v>
                </c:pt>
                <c:pt idx="2">
                  <c:v>0</c:v>
                </c:pt>
                <c:pt idx="3">
                  <c:v>2</c:v>
                </c:pt>
                <c:pt idx="4">
                  <c:v>0</c:v>
                </c:pt>
                <c:pt idx="5">
                  <c:v>0</c:v>
                </c:pt>
                <c:pt idx="6">
                  <c:v>1</c:v>
                </c:pt>
                <c:pt idx="7">
                  <c:v>12</c:v>
                </c:pt>
              </c:numCache>
            </c:numRef>
          </c:val>
        </c:ser>
        <c:dLbls>
          <c:showLegendKey val="0"/>
          <c:showVal val="0"/>
          <c:showCatName val="0"/>
          <c:showSerName val="0"/>
          <c:showPercent val="0"/>
          <c:showBubbleSize val="0"/>
        </c:dLbls>
        <c:gapWidth val="75"/>
        <c:shape val="box"/>
        <c:axId val="113329664"/>
        <c:axId val="113331200"/>
        <c:axId val="113324928"/>
      </c:bar3DChart>
      <c:catAx>
        <c:axId val="113329664"/>
        <c:scaling>
          <c:orientation val="minMax"/>
        </c:scaling>
        <c:delete val="0"/>
        <c:axPos val="b"/>
        <c:majorTickMark val="none"/>
        <c:minorTickMark val="none"/>
        <c:tickLblPos val="nextTo"/>
        <c:crossAx val="113331200"/>
        <c:crosses val="autoZero"/>
        <c:auto val="1"/>
        <c:lblAlgn val="ctr"/>
        <c:lblOffset val="100"/>
        <c:noMultiLvlLbl val="0"/>
      </c:catAx>
      <c:valAx>
        <c:axId val="113331200"/>
        <c:scaling>
          <c:orientation val="minMax"/>
        </c:scaling>
        <c:delete val="0"/>
        <c:axPos val="l"/>
        <c:majorGridlines/>
        <c:numFmt formatCode="General" sourceLinked="1"/>
        <c:majorTickMark val="none"/>
        <c:minorTickMark val="none"/>
        <c:tickLblPos val="nextTo"/>
        <c:spPr>
          <a:ln w="9525">
            <a:noFill/>
          </a:ln>
        </c:spPr>
        <c:crossAx val="113329664"/>
        <c:crosses val="autoZero"/>
        <c:crossBetween val="between"/>
      </c:valAx>
      <c:serAx>
        <c:axId val="113324928"/>
        <c:scaling>
          <c:orientation val="minMax"/>
        </c:scaling>
        <c:delete val="1"/>
        <c:axPos val="b"/>
        <c:majorTickMark val="out"/>
        <c:minorTickMark val="none"/>
        <c:tickLblPos val="nextTo"/>
        <c:crossAx val="113331200"/>
        <c:crosses val="autoZero"/>
      </c:serAx>
    </c:plotArea>
    <c:legend>
      <c:legendPos val="b"/>
      <c:layout/>
      <c:overlay val="0"/>
    </c:legend>
    <c:plotVisOnly val="1"/>
    <c:dispBlanksAs val="gap"/>
    <c:showDLblsOverMax val="0"/>
  </c:chart>
  <c:txPr>
    <a:bodyPr/>
    <a:lstStyle/>
    <a:p>
      <a:pPr>
        <a:defRPr sz="1800"/>
      </a:pPr>
      <a:endParaRPr lang="es-H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188-8847-4164-B827-EE71165C6431}"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es-ES"/>
        </a:p>
      </dgm:t>
    </dgm:pt>
    <dgm:pt modelId="{76DC1100-DF9C-48B9-9FA4-48855EAD67CB}">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HN" sz="4000" dirty="0" smtClean="0">
              <a:solidFill>
                <a:schemeClr val="bg2">
                  <a:lumMod val="10000"/>
                </a:schemeClr>
              </a:solidFill>
              <a:latin typeface="+mn-lt"/>
              <a:cs typeface="Aharoni" pitchFamily="2" charset="-79"/>
            </a:rPr>
            <a:t> Actores Involucrados</a:t>
          </a:r>
          <a:endParaRPr lang="es-ES" sz="4000" dirty="0">
            <a:solidFill>
              <a:schemeClr val="bg2">
                <a:lumMod val="10000"/>
              </a:schemeClr>
            </a:solidFill>
            <a:latin typeface="+mn-lt"/>
            <a:cs typeface="Aharoni" pitchFamily="2" charset="-79"/>
          </a:endParaRPr>
        </a:p>
      </dgm:t>
    </dgm:pt>
    <dgm:pt modelId="{FC9AB126-FD5E-40EF-8F01-11F6B7F95B18}" type="parTrans" cxnId="{0B0D8160-07D7-4F8F-8D53-4D13959FA383}">
      <dgm:prSet/>
      <dgm:spPr/>
      <dgm:t>
        <a:bodyPr/>
        <a:lstStyle/>
        <a:p>
          <a:endParaRPr lang="es-ES" sz="2400">
            <a:solidFill>
              <a:schemeClr val="bg2">
                <a:lumMod val="10000"/>
              </a:schemeClr>
            </a:solidFill>
            <a:latin typeface="+mn-lt"/>
            <a:cs typeface="Aharoni" pitchFamily="2" charset="-79"/>
          </a:endParaRPr>
        </a:p>
      </dgm:t>
    </dgm:pt>
    <dgm:pt modelId="{829184EC-4E44-41BF-9F40-1F1859F7192C}" type="sibTrans" cxnId="{0B0D8160-07D7-4F8F-8D53-4D13959FA383}">
      <dgm:prSet/>
      <dgm:spPr/>
      <dgm:t>
        <a:bodyPr/>
        <a:lstStyle/>
        <a:p>
          <a:endParaRPr lang="es-ES" sz="2400">
            <a:solidFill>
              <a:schemeClr val="bg2">
                <a:lumMod val="10000"/>
              </a:schemeClr>
            </a:solidFill>
            <a:latin typeface="+mn-lt"/>
            <a:cs typeface="Aharoni" pitchFamily="2" charset="-79"/>
          </a:endParaRPr>
        </a:p>
      </dgm:t>
    </dgm:pt>
    <dgm:pt modelId="{5CD10ED5-8C59-4866-B983-C6D59258623F}">
      <dgm:prSet phldrT="[Texto]" custT="1"/>
      <dgm:spPr/>
      <dgm:t>
        <a:bodyPr/>
        <a:lstStyle/>
        <a:p>
          <a:r>
            <a:rPr lang="es-ES_tradnl" sz="1800" dirty="0" smtClean="0">
              <a:solidFill>
                <a:schemeClr val="bg2">
                  <a:lumMod val="10000"/>
                </a:schemeClr>
              </a:solidFill>
              <a:effectLst/>
              <a:latin typeface="+mn-lt"/>
              <a:ea typeface="BatangChe" pitchFamily="49" charset="-127"/>
              <a:cs typeface="Aharoni" pitchFamily="2" charset="-79"/>
            </a:rPr>
            <a:t>Secretaria de </a:t>
          </a:r>
          <a:r>
            <a:rPr lang="es-ES_tradnl" sz="1800" dirty="0" smtClean="0">
              <a:solidFill>
                <a:schemeClr val="bg2">
                  <a:lumMod val="10000"/>
                </a:schemeClr>
              </a:solidFill>
              <a:latin typeface="+mn-lt"/>
              <a:ea typeface="BatangChe" pitchFamily="49" charset="-127"/>
              <a:cs typeface="Aharoni" pitchFamily="2" charset="-79"/>
            </a:rPr>
            <a:t>Relaciones Exteriores y Cooperación Internacional a través de la Subsecretaría  de Asuntos Consulares y Migratorios</a:t>
          </a:r>
          <a:endParaRPr lang="es-ES" sz="1800" dirty="0">
            <a:solidFill>
              <a:schemeClr val="bg2">
                <a:lumMod val="10000"/>
              </a:schemeClr>
            </a:solidFill>
            <a:latin typeface="+mn-lt"/>
            <a:cs typeface="Aharoni" pitchFamily="2" charset="-79"/>
          </a:endParaRPr>
        </a:p>
      </dgm:t>
    </dgm:pt>
    <dgm:pt modelId="{31CE71F6-2AFB-43C5-9522-AD33F60D9322}" type="parTrans" cxnId="{86ABEA59-FA9E-4B80-9889-C0DC215C6083}">
      <dgm:prSet custT="1"/>
      <dgm:spPr/>
      <dgm:t>
        <a:bodyPr/>
        <a:lstStyle/>
        <a:p>
          <a:endParaRPr lang="es-ES" sz="700">
            <a:solidFill>
              <a:schemeClr val="bg2">
                <a:lumMod val="10000"/>
              </a:schemeClr>
            </a:solidFill>
            <a:latin typeface="+mn-lt"/>
            <a:cs typeface="Aharoni" pitchFamily="2" charset="-79"/>
          </a:endParaRPr>
        </a:p>
      </dgm:t>
    </dgm:pt>
    <dgm:pt modelId="{F28ED3F0-F0A5-48B6-B7E9-8D982BDE5E10}" type="sibTrans" cxnId="{86ABEA59-FA9E-4B80-9889-C0DC215C6083}">
      <dgm:prSet/>
      <dgm:spPr/>
      <dgm:t>
        <a:bodyPr/>
        <a:lstStyle/>
        <a:p>
          <a:endParaRPr lang="es-ES" sz="2400">
            <a:solidFill>
              <a:schemeClr val="bg2">
                <a:lumMod val="10000"/>
              </a:schemeClr>
            </a:solidFill>
            <a:latin typeface="+mn-lt"/>
            <a:cs typeface="Aharoni" pitchFamily="2" charset="-79"/>
          </a:endParaRPr>
        </a:p>
      </dgm:t>
    </dgm:pt>
    <dgm:pt modelId="{0D8E6145-9BDD-4C7D-806D-3C5C92F8D547}">
      <dgm:prSet phldrT="[Texto]" custT="1"/>
      <dgm:spPr/>
      <dgm:t>
        <a:bodyPr/>
        <a:lstStyle/>
        <a:p>
          <a:r>
            <a:rPr lang="es-ES_tradnl" sz="1800" smtClean="0">
              <a:solidFill>
                <a:schemeClr val="bg2">
                  <a:lumMod val="10000"/>
                </a:schemeClr>
              </a:solidFill>
              <a:latin typeface="+mn-lt"/>
              <a:ea typeface="BatangChe" pitchFamily="49" charset="-127"/>
              <a:cs typeface="Aharoni" pitchFamily="2" charset="-79"/>
            </a:rPr>
            <a:t>la oficinas de Protección al Hondureño Migrante (OPROMH ) </a:t>
          </a:r>
          <a:endParaRPr lang="es-ES" sz="1800" dirty="0">
            <a:solidFill>
              <a:schemeClr val="bg2">
                <a:lumMod val="10000"/>
              </a:schemeClr>
            </a:solidFill>
            <a:latin typeface="+mn-lt"/>
            <a:cs typeface="Aharoni" pitchFamily="2" charset="-79"/>
          </a:endParaRPr>
        </a:p>
      </dgm:t>
    </dgm:pt>
    <dgm:pt modelId="{188EA536-973C-4CA5-9F79-D73307CE4698}" type="parTrans" cxnId="{73FEFEBA-1C6B-49F7-89EB-5E893046F1BA}">
      <dgm:prSet custT="1"/>
      <dgm:spPr/>
      <dgm:t>
        <a:bodyPr/>
        <a:lstStyle/>
        <a:p>
          <a:endParaRPr lang="es-ES" sz="700">
            <a:solidFill>
              <a:schemeClr val="bg2">
                <a:lumMod val="10000"/>
              </a:schemeClr>
            </a:solidFill>
            <a:latin typeface="+mn-lt"/>
            <a:cs typeface="Aharoni" pitchFamily="2" charset="-79"/>
          </a:endParaRPr>
        </a:p>
      </dgm:t>
    </dgm:pt>
    <dgm:pt modelId="{663D45CC-7A03-4D7D-BD27-8458FD5C2E3F}" type="sibTrans" cxnId="{73FEFEBA-1C6B-49F7-89EB-5E893046F1BA}">
      <dgm:prSet/>
      <dgm:spPr/>
      <dgm:t>
        <a:bodyPr/>
        <a:lstStyle/>
        <a:p>
          <a:endParaRPr lang="es-ES" sz="2400">
            <a:solidFill>
              <a:schemeClr val="bg2">
                <a:lumMod val="10000"/>
              </a:schemeClr>
            </a:solidFill>
            <a:latin typeface="+mn-lt"/>
            <a:cs typeface="Aharoni" pitchFamily="2" charset="-79"/>
          </a:endParaRPr>
        </a:p>
      </dgm:t>
    </dgm:pt>
    <dgm:pt modelId="{FA115EA9-8867-44C0-8DF4-112782E7E0D1}">
      <dgm:prSet phldrT="[Texto]" custT="1"/>
      <dgm:spPr/>
      <dgm:t>
        <a:bodyPr/>
        <a:lstStyle/>
        <a:p>
          <a:r>
            <a:rPr lang="es-ES_tradnl" sz="1800" dirty="0" smtClean="0">
              <a:solidFill>
                <a:schemeClr val="bg2">
                  <a:lumMod val="10000"/>
                </a:schemeClr>
              </a:solidFill>
              <a:latin typeface="+mn-lt"/>
              <a:ea typeface="BatangChe" pitchFamily="49" charset="-127"/>
              <a:cs typeface="Aharoni" pitchFamily="2" charset="-79"/>
            </a:rPr>
            <a:t>La Oficina de Asistencia al Migrante Retronado (OFAMIR)</a:t>
          </a:r>
          <a:endParaRPr lang="es-ES" sz="1800" dirty="0">
            <a:solidFill>
              <a:schemeClr val="bg2">
                <a:lumMod val="10000"/>
              </a:schemeClr>
            </a:solidFill>
            <a:latin typeface="+mn-lt"/>
            <a:cs typeface="Aharoni" pitchFamily="2" charset="-79"/>
          </a:endParaRPr>
        </a:p>
      </dgm:t>
    </dgm:pt>
    <dgm:pt modelId="{83FD84D1-EAC9-46F2-8329-0185307FD726}" type="parTrans" cxnId="{5CACD864-BA24-45A8-AFC3-B487F6CF0C90}">
      <dgm:prSet custT="1"/>
      <dgm:spPr/>
      <dgm:t>
        <a:bodyPr/>
        <a:lstStyle/>
        <a:p>
          <a:endParaRPr lang="es-ES" sz="700">
            <a:solidFill>
              <a:schemeClr val="bg2">
                <a:lumMod val="10000"/>
              </a:schemeClr>
            </a:solidFill>
            <a:latin typeface="+mn-lt"/>
            <a:cs typeface="Aharoni" pitchFamily="2" charset="-79"/>
          </a:endParaRPr>
        </a:p>
      </dgm:t>
    </dgm:pt>
    <dgm:pt modelId="{0CF3FE13-BA66-46F1-A62A-3AF484AB484C}" type="sibTrans" cxnId="{5CACD864-BA24-45A8-AFC3-B487F6CF0C90}">
      <dgm:prSet/>
      <dgm:spPr/>
      <dgm:t>
        <a:bodyPr/>
        <a:lstStyle/>
        <a:p>
          <a:endParaRPr lang="es-ES" sz="2400">
            <a:solidFill>
              <a:schemeClr val="bg2">
                <a:lumMod val="10000"/>
              </a:schemeClr>
            </a:solidFill>
            <a:latin typeface="+mn-lt"/>
            <a:cs typeface="Aharoni" pitchFamily="2" charset="-79"/>
          </a:endParaRPr>
        </a:p>
      </dgm:t>
    </dgm:pt>
    <dgm:pt modelId="{77635067-02DD-4CF8-AFB0-29734830F941}">
      <dgm:prSet phldrT="[Texto]" custT="1"/>
      <dgm:spPr/>
      <dgm:t>
        <a:bodyPr/>
        <a:lstStyle/>
        <a:p>
          <a:r>
            <a:rPr lang="es-ES_tradnl" sz="1800" smtClean="0">
              <a:solidFill>
                <a:schemeClr val="bg2">
                  <a:lumMod val="10000"/>
                </a:schemeClr>
              </a:solidFill>
              <a:effectLst/>
              <a:latin typeface="+mn-lt"/>
              <a:ea typeface="BatangChe" pitchFamily="49" charset="-127"/>
              <a:cs typeface="Aharoni" pitchFamily="2" charset="-79"/>
            </a:rPr>
            <a:t>Secretaría de Salud</a:t>
          </a:r>
          <a:endParaRPr lang="es-ES" sz="1800" dirty="0">
            <a:solidFill>
              <a:schemeClr val="bg2">
                <a:lumMod val="10000"/>
              </a:schemeClr>
            </a:solidFill>
            <a:latin typeface="+mn-lt"/>
            <a:cs typeface="Aharoni" pitchFamily="2" charset="-79"/>
          </a:endParaRPr>
        </a:p>
      </dgm:t>
    </dgm:pt>
    <dgm:pt modelId="{83B8BEB3-E4BF-43A2-BBB0-2AFC31B808F2}" type="parTrans" cxnId="{2EEE64B4-3603-482A-BE5C-05B4914CF792}">
      <dgm:prSet custT="1"/>
      <dgm:spPr/>
      <dgm:t>
        <a:bodyPr/>
        <a:lstStyle/>
        <a:p>
          <a:endParaRPr lang="es-ES" sz="700">
            <a:solidFill>
              <a:schemeClr val="bg2">
                <a:lumMod val="10000"/>
              </a:schemeClr>
            </a:solidFill>
            <a:latin typeface="+mn-lt"/>
            <a:cs typeface="Aharoni" pitchFamily="2" charset="-79"/>
          </a:endParaRPr>
        </a:p>
      </dgm:t>
    </dgm:pt>
    <dgm:pt modelId="{4CD25B2C-495A-4C37-9B28-83BBB770917E}" type="sibTrans" cxnId="{2EEE64B4-3603-482A-BE5C-05B4914CF792}">
      <dgm:prSet/>
      <dgm:spPr/>
      <dgm:t>
        <a:bodyPr/>
        <a:lstStyle/>
        <a:p>
          <a:endParaRPr lang="es-ES" sz="2400">
            <a:solidFill>
              <a:schemeClr val="bg2">
                <a:lumMod val="10000"/>
              </a:schemeClr>
            </a:solidFill>
            <a:latin typeface="+mn-lt"/>
            <a:cs typeface="Aharoni" pitchFamily="2" charset="-79"/>
          </a:endParaRPr>
        </a:p>
      </dgm:t>
    </dgm:pt>
    <dgm:pt modelId="{E7EB91B5-D510-4CF8-B2E9-31E4C9B69241}">
      <dgm:prSet phldrT="[Texto]" custT="1"/>
      <dgm:spPr/>
      <dgm:t>
        <a:bodyPr/>
        <a:lstStyle/>
        <a:p>
          <a:r>
            <a:rPr lang="es-ES_tradnl" sz="1800" dirty="0" smtClean="0">
              <a:solidFill>
                <a:schemeClr val="bg2">
                  <a:lumMod val="10000"/>
                </a:schemeClr>
              </a:solidFill>
              <a:latin typeface="+mn-lt"/>
              <a:ea typeface="BatangChe" pitchFamily="49" charset="-127"/>
              <a:cs typeface="Aharoni" pitchFamily="2" charset="-79"/>
            </a:rPr>
            <a:t>Red Consular</a:t>
          </a:r>
          <a:r>
            <a:rPr lang="es-HN" sz="1800" dirty="0" smtClean="0">
              <a:solidFill>
                <a:schemeClr val="bg2">
                  <a:lumMod val="10000"/>
                </a:schemeClr>
              </a:solidFill>
              <a:latin typeface="+mn-lt"/>
              <a:ea typeface="BatangChe" pitchFamily="49" charset="-127"/>
              <a:cs typeface="Aharoni" pitchFamily="2" charset="-79"/>
            </a:rPr>
            <a:t> de Honduras en el Exterior</a:t>
          </a:r>
          <a:endParaRPr lang="es-ES" sz="1800" dirty="0">
            <a:solidFill>
              <a:schemeClr val="bg2">
                <a:lumMod val="10000"/>
              </a:schemeClr>
            </a:solidFill>
            <a:latin typeface="+mn-lt"/>
            <a:cs typeface="Aharoni" pitchFamily="2" charset="-79"/>
          </a:endParaRPr>
        </a:p>
      </dgm:t>
    </dgm:pt>
    <dgm:pt modelId="{F6A8AE9E-7244-4ADA-A2B9-EB0C953DDF21}" type="parTrans" cxnId="{11EBFDED-EF9D-411E-8425-D830D3F0FB71}">
      <dgm:prSet/>
      <dgm:spPr/>
      <dgm:t>
        <a:bodyPr/>
        <a:lstStyle/>
        <a:p>
          <a:endParaRPr lang="es-HN">
            <a:latin typeface="+mn-lt"/>
          </a:endParaRPr>
        </a:p>
      </dgm:t>
    </dgm:pt>
    <dgm:pt modelId="{83F3EC94-EFB7-450C-9B4F-B96BE478A994}" type="sibTrans" cxnId="{11EBFDED-EF9D-411E-8425-D830D3F0FB71}">
      <dgm:prSet/>
      <dgm:spPr/>
      <dgm:t>
        <a:bodyPr/>
        <a:lstStyle/>
        <a:p>
          <a:endParaRPr lang="es-HN">
            <a:latin typeface="+mn-lt"/>
          </a:endParaRPr>
        </a:p>
      </dgm:t>
    </dgm:pt>
    <dgm:pt modelId="{D4DC29DD-9107-40CE-9E98-27054DBC5B0E}" type="pres">
      <dgm:prSet presAssocID="{DDBF1188-8847-4164-B827-EE71165C6431}" presName="Name0" presStyleCnt="0">
        <dgm:presLayoutVars>
          <dgm:chPref val="1"/>
          <dgm:dir/>
          <dgm:animOne val="branch"/>
          <dgm:animLvl val="lvl"/>
          <dgm:resizeHandles val="exact"/>
        </dgm:presLayoutVars>
      </dgm:prSet>
      <dgm:spPr/>
      <dgm:t>
        <a:bodyPr/>
        <a:lstStyle/>
        <a:p>
          <a:endParaRPr lang="es-HN"/>
        </a:p>
      </dgm:t>
    </dgm:pt>
    <dgm:pt modelId="{7655FAAA-4416-4784-8AE8-DF95EBE6648C}" type="pres">
      <dgm:prSet presAssocID="{76DC1100-DF9C-48B9-9FA4-48855EAD67CB}" presName="root1" presStyleCnt="0"/>
      <dgm:spPr/>
      <dgm:t>
        <a:bodyPr/>
        <a:lstStyle/>
        <a:p>
          <a:endParaRPr lang="es-HN"/>
        </a:p>
      </dgm:t>
    </dgm:pt>
    <dgm:pt modelId="{3D9D9934-0FF6-41C5-B8DA-75A4C2525C23}" type="pres">
      <dgm:prSet presAssocID="{76DC1100-DF9C-48B9-9FA4-48855EAD67CB}" presName="LevelOneTextNode" presStyleLbl="node0" presStyleIdx="0" presStyleCnt="1" custLinFactNeighborY="14911">
        <dgm:presLayoutVars>
          <dgm:chPref val="3"/>
        </dgm:presLayoutVars>
      </dgm:prSet>
      <dgm:spPr/>
      <dgm:t>
        <a:bodyPr/>
        <a:lstStyle/>
        <a:p>
          <a:endParaRPr lang="es-HN"/>
        </a:p>
      </dgm:t>
    </dgm:pt>
    <dgm:pt modelId="{5DDEFBA3-4F00-4CE1-BF7D-A95D5C234475}" type="pres">
      <dgm:prSet presAssocID="{76DC1100-DF9C-48B9-9FA4-48855EAD67CB}" presName="level2hierChild" presStyleCnt="0"/>
      <dgm:spPr/>
      <dgm:t>
        <a:bodyPr/>
        <a:lstStyle/>
        <a:p>
          <a:endParaRPr lang="es-HN"/>
        </a:p>
      </dgm:t>
    </dgm:pt>
    <dgm:pt modelId="{0D9C6B3E-719F-4314-95A7-62C80490CEA0}" type="pres">
      <dgm:prSet presAssocID="{31CE71F6-2AFB-43C5-9522-AD33F60D9322}" presName="conn2-1" presStyleLbl="parChTrans1D2" presStyleIdx="0" presStyleCnt="2"/>
      <dgm:spPr/>
      <dgm:t>
        <a:bodyPr/>
        <a:lstStyle/>
        <a:p>
          <a:endParaRPr lang="es-HN"/>
        </a:p>
      </dgm:t>
    </dgm:pt>
    <dgm:pt modelId="{4E027570-3A8F-4FC4-81F5-F4FDB21C4116}" type="pres">
      <dgm:prSet presAssocID="{31CE71F6-2AFB-43C5-9522-AD33F60D9322}" presName="connTx" presStyleLbl="parChTrans1D2" presStyleIdx="0" presStyleCnt="2"/>
      <dgm:spPr/>
      <dgm:t>
        <a:bodyPr/>
        <a:lstStyle/>
        <a:p>
          <a:endParaRPr lang="es-HN"/>
        </a:p>
      </dgm:t>
    </dgm:pt>
    <dgm:pt modelId="{9A5C5178-CD93-4080-8F65-C2551DA7ECC7}" type="pres">
      <dgm:prSet presAssocID="{5CD10ED5-8C59-4866-B983-C6D59258623F}" presName="root2" presStyleCnt="0"/>
      <dgm:spPr/>
      <dgm:t>
        <a:bodyPr/>
        <a:lstStyle/>
        <a:p>
          <a:endParaRPr lang="es-HN"/>
        </a:p>
      </dgm:t>
    </dgm:pt>
    <dgm:pt modelId="{F0108D70-54F2-4D66-A078-61A76A45C3AC}" type="pres">
      <dgm:prSet presAssocID="{5CD10ED5-8C59-4866-B983-C6D59258623F}" presName="LevelTwoTextNode" presStyleLbl="node2" presStyleIdx="0" presStyleCnt="2" custScaleY="160661">
        <dgm:presLayoutVars>
          <dgm:chPref val="3"/>
        </dgm:presLayoutVars>
      </dgm:prSet>
      <dgm:spPr/>
      <dgm:t>
        <a:bodyPr/>
        <a:lstStyle/>
        <a:p>
          <a:endParaRPr lang="es-HN"/>
        </a:p>
      </dgm:t>
    </dgm:pt>
    <dgm:pt modelId="{376FB03A-7243-4E22-9FA8-2482EE6B8FB0}" type="pres">
      <dgm:prSet presAssocID="{5CD10ED5-8C59-4866-B983-C6D59258623F}" presName="level3hierChild" presStyleCnt="0"/>
      <dgm:spPr/>
      <dgm:t>
        <a:bodyPr/>
        <a:lstStyle/>
        <a:p>
          <a:endParaRPr lang="es-HN"/>
        </a:p>
      </dgm:t>
    </dgm:pt>
    <dgm:pt modelId="{C7CF0D43-0111-4365-912F-E5A3B1FE8A52}" type="pres">
      <dgm:prSet presAssocID="{188EA536-973C-4CA5-9F79-D73307CE4698}" presName="conn2-1" presStyleLbl="parChTrans1D3" presStyleIdx="0" presStyleCnt="3"/>
      <dgm:spPr/>
      <dgm:t>
        <a:bodyPr/>
        <a:lstStyle/>
        <a:p>
          <a:endParaRPr lang="es-HN"/>
        </a:p>
      </dgm:t>
    </dgm:pt>
    <dgm:pt modelId="{B3EB23B3-653C-4B08-8674-9E73F9DB5169}" type="pres">
      <dgm:prSet presAssocID="{188EA536-973C-4CA5-9F79-D73307CE4698}" presName="connTx" presStyleLbl="parChTrans1D3" presStyleIdx="0" presStyleCnt="3"/>
      <dgm:spPr/>
      <dgm:t>
        <a:bodyPr/>
        <a:lstStyle/>
        <a:p>
          <a:endParaRPr lang="es-HN"/>
        </a:p>
      </dgm:t>
    </dgm:pt>
    <dgm:pt modelId="{9E6D0059-DB15-499D-BFF0-F30C4D8CD0AD}" type="pres">
      <dgm:prSet presAssocID="{0D8E6145-9BDD-4C7D-806D-3C5C92F8D547}" presName="root2" presStyleCnt="0"/>
      <dgm:spPr/>
      <dgm:t>
        <a:bodyPr/>
        <a:lstStyle/>
        <a:p>
          <a:endParaRPr lang="es-HN"/>
        </a:p>
      </dgm:t>
    </dgm:pt>
    <dgm:pt modelId="{058B8DEE-6063-4EA8-BDDB-AA0EB09CCD8E}" type="pres">
      <dgm:prSet presAssocID="{0D8E6145-9BDD-4C7D-806D-3C5C92F8D547}" presName="LevelTwoTextNode" presStyleLbl="node3" presStyleIdx="0" presStyleCnt="3" custLinFactY="54289" custLinFactNeighborX="-3031" custLinFactNeighborY="100000">
        <dgm:presLayoutVars>
          <dgm:chPref val="3"/>
        </dgm:presLayoutVars>
      </dgm:prSet>
      <dgm:spPr/>
      <dgm:t>
        <a:bodyPr/>
        <a:lstStyle/>
        <a:p>
          <a:endParaRPr lang="es-HN"/>
        </a:p>
      </dgm:t>
    </dgm:pt>
    <dgm:pt modelId="{8B3F71C0-6AB2-4E18-92C8-E9D74BB2B102}" type="pres">
      <dgm:prSet presAssocID="{0D8E6145-9BDD-4C7D-806D-3C5C92F8D547}" presName="level3hierChild" presStyleCnt="0"/>
      <dgm:spPr/>
      <dgm:t>
        <a:bodyPr/>
        <a:lstStyle/>
        <a:p>
          <a:endParaRPr lang="es-HN"/>
        </a:p>
      </dgm:t>
    </dgm:pt>
    <dgm:pt modelId="{EE067574-F8C6-49AB-8E12-2040BA1A7BAE}" type="pres">
      <dgm:prSet presAssocID="{83FD84D1-EAC9-46F2-8329-0185307FD726}" presName="conn2-1" presStyleLbl="parChTrans1D3" presStyleIdx="1" presStyleCnt="3"/>
      <dgm:spPr/>
      <dgm:t>
        <a:bodyPr/>
        <a:lstStyle/>
        <a:p>
          <a:endParaRPr lang="es-HN"/>
        </a:p>
      </dgm:t>
    </dgm:pt>
    <dgm:pt modelId="{1E616AFB-6D1B-48B8-8214-4D42A519955D}" type="pres">
      <dgm:prSet presAssocID="{83FD84D1-EAC9-46F2-8329-0185307FD726}" presName="connTx" presStyleLbl="parChTrans1D3" presStyleIdx="1" presStyleCnt="3"/>
      <dgm:spPr/>
      <dgm:t>
        <a:bodyPr/>
        <a:lstStyle/>
        <a:p>
          <a:endParaRPr lang="es-HN"/>
        </a:p>
      </dgm:t>
    </dgm:pt>
    <dgm:pt modelId="{321BBD04-0885-49C3-9B16-14259FE8295E}" type="pres">
      <dgm:prSet presAssocID="{FA115EA9-8867-44C0-8DF4-112782E7E0D1}" presName="root2" presStyleCnt="0"/>
      <dgm:spPr/>
      <dgm:t>
        <a:bodyPr/>
        <a:lstStyle/>
        <a:p>
          <a:endParaRPr lang="es-HN"/>
        </a:p>
      </dgm:t>
    </dgm:pt>
    <dgm:pt modelId="{B6B64C26-0BB8-4FC8-8C0B-72A20C9CD9F4}" type="pres">
      <dgm:prSet presAssocID="{FA115EA9-8867-44C0-8DF4-112782E7E0D1}" presName="LevelTwoTextNode" presStyleLbl="node3" presStyleIdx="1" presStyleCnt="3" custLinFactY="45910" custLinFactNeighborX="-3031" custLinFactNeighborY="100000">
        <dgm:presLayoutVars>
          <dgm:chPref val="3"/>
        </dgm:presLayoutVars>
      </dgm:prSet>
      <dgm:spPr/>
      <dgm:t>
        <a:bodyPr/>
        <a:lstStyle/>
        <a:p>
          <a:endParaRPr lang="es-HN"/>
        </a:p>
      </dgm:t>
    </dgm:pt>
    <dgm:pt modelId="{A065F924-F804-453E-A215-D174190D9392}" type="pres">
      <dgm:prSet presAssocID="{FA115EA9-8867-44C0-8DF4-112782E7E0D1}" presName="level3hierChild" presStyleCnt="0"/>
      <dgm:spPr/>
      <dgm:t>
        <a:bodyPr/>
        <a:lstStyle/>
        <a:p>
          <a:endParaRPr lang="es-HN"/>
        </a:p>
      </dgm:t>
    </dgm:pt>
    <dgm:pt modelId="{FA18629B-822F-4B27-ABB1-E95069E63273}" type="pres">
      <dgm:prSet presAssocID="{F6A8AE9E-7244-4ADA-A2B9-EB0C953DDF21}" presName="conn2-1" presStyleLbl="parChTrans1D3" presStyleIdx="2" presStyleCnt="3"/>
      <dgm:spPr/>
      <dgm:t>
        <a:bodyPr/>
        <a:lstStyle/>
        <a:p>
          <a:endParaRPr lang="es-ES"/>
        </a:p>
      </dgm:t>
    </dgm:pt>
    <dgm:pt modelId="{E63E1EAF-F406-4B15-8EDA-065CC699EE02}" type="pres">
      <dgm:prSet presAssocID="{F6A8AE9E-7244-4ADA-A2B9-EB0C953DDF21}" presName="connTx" presStyleLbl="parChTrans1D3" presStyleIdx="2" presStyleCnt="3"/>
      <dgm:spPr/>
      <dgm:t>
        <a:bodyPr/>
        <a:lstStyle/>
        <a:p>
          <a:endParaRPr lang="es-ES"/>
        </a:p>
      </dgm:t>
    </dgm:pt>
    <dgm:pt modelId="{B736E1A9-98D0-42C8-9A70-50ECB83C3A34}" type="pres">
      <dgm:prSet presAssocID="{E7EB91B5-D510-4CF8-B2E9-31E4C9B69241}" presName="root2" presStyleCnt="0"/>
      <dgm:spPr/>
    </dgm:pt>
    <dgm:pt modelId="{8C5C50FF-94FE-4DF2-A9E1-962A09CCC742}" type="pres">
      <dgm:prSet presAssocID="{E7EB91B5-D510-4CF8-B2E9-31E4C9B69241}" presName="LevelTwoTextNode" presStyleLbl="node3" presStyleIdx="2" presStyleCnt="3" custLinFactY="-100000" custLinFactNeighborX="-3031" custLinFactNeighborY="-105043">
        <dgm:presLayoutVars>
          <dgm:chPref val="3"/>
        </dgm:presLayoutVars>
      </dgm:prSet>
      <dgm:spPr/>
      <dgm:t>
        <a:bodyPr/>
        <a:lstStyle/>
        <a:p>
          <a:endParaRPr lang="es-HN"/>
        </a:p>
      </dgm:t>
    </dgm:pt>
    <dgm:pt modelId="{DE575365-0634-4B72-AFA4-0B286017C5BD}" type="pres">
      <dgm:prSet presAssocID="{E7EB91B5-D510-4CF8-B2E9-31E4C9B69241}" presName="level3hierChild" presStyleCnt="0"/>
      <dgm:spPr/>
    </dgm:pt>
    <dgm:pt modelId="{3C5D8BB7-BCE9-4AEA-9474-D170A75FF089}" type="pres">
      <dgm:prSet presAssocID="{83B8BEB3-E4BF-43A2-BBB0-2AFC31B808F2}" presName="conn2-1" presStyleLbl="parChTrans1D2" presStyleIdx="1" presStyleCnt="2"/>
      <dgm:spPr/>
      <dgm:t>
        <a:bodyPr/>
        <a:lstStyle/>
        <a:p>
          <a:endParaRPr lang="es-HN"/>
        </a:p>
      </dgm:t>
    </dgm:pt>
    <dgm:pt modelId="{5D9523E7-AC4D-45F1-B029-6C4373B504B5}" type="pres">
      <dgm:prSet presAssocID="{83B8BEB3-E4BF-43A2-BBB0-2AFC31B808F2}" presName="connTx" presStyleLbl="parChTrans1D2" presStyleIdx="1" presStyleCnt="2"/>
      <dgm:spPr/>
      <dgm:t>
        <a:bodyPr/>
        <a:lstStyle/>
        <a:p>
          <a:endParaRPr lang="es-HN"/>
        </a:p>
      </dgm:t>
    </dgm:pt>
    <dgm:pt modelId="{2E0711E9-B83D-4F92-80ED-F4FFD6B7B9A7}" type="pres">
      <dgm:prSet presAssocID="{77635067-02DD-4CF8-AFB0-29734830F941}" presName="root2" presStyleCnt="0"/>
      <dgm:spPr/>
      <dgm:t>
        <a:bodyPr/>
        <a:lstStyle/>
        <a:p>
          <a:endParaRPr lang="es-HN"/>
        </a:p>
      </dgm:t>
    </dgm:pt>
    <dgm:pt modelId="{F5CA2881-2EFF-4CF7-B2E3-56232A4DEB73}" type="pres">
      <dgm:prSet presAssocID="{77635067-02DD-4CF8-AFB0-29734830F941}" presName="LevelTwoTextNode" presStyleLbl="node2" presStyleIdx="1" presStyleCnt="2">
        <dgm:presLayoutVars>
          <dgm:chPref val="3"/>
        </dgm:presLayoutVars>
      </dgm:prSet>
      <dgm:spPr/>
      <dgm:t>
        <a:bodyPr/>
        <a:lstStyle/>
        <a:p>
          <a:endParaRPr lang="es-HN"/>
        </a:p>
      </dgm:t>
    </dgm:pt>
    <dgm:pt modelId="{7090CFD9-D0FD-4909-9800-D46681A670DC}" type="pres">
      <dgm:prSet presAssocID="{77635067-02DD-4CF8-AFB0-29734830F941}" presName="level3hierChild" presStyleCnt="0"/>
      <dgm:spPr/>
      <dgm:t>
        <a:bodyPr/>
        <a:lstStyle/>
        <a:p>
          <a:endParaRPr lang="es-HN"/>
        </a:p>
      </dgm:t>
    </dgm:pt>
  </dgm:ptLst>
  <dgm:cxnLst>
    <dgm:cxn modelId="{0B0D8160-07D7-4F8F-8D53-4D13959FA383}" srcId="{DDBF1188-8847-4164-B827-EE71165C6431}" destId="{76DC1100-DF9C-48B9-9FA4-48855EAD67CB}" srcOrd="0" destOrd="0" parTransId="{FC9AB126-FD5E-40EF-8F01-11F6B7F95B18}" sibTransId="{829184EC-4E44-41BF-9F40-1F1859F7192C}"/>
    <dgm:cxn modelId="{22188843-CF3B-4BAC-A02D-2944EE04C392}" type="presOf" srcId="{83FD84D1-EAC9-46F2-8329-0185307FD726}" destId="{1E616AFB-6D1B-48B8-8214-4D42A519955D}" srcOrd="1" destOrd="0" presId="urn:microsoft.com/office/officeart/2008/layout/HorizontalMultiLevelHierarchy"/>
    <dgm:cxn modelId="{73FEFEBA-1C6B-49F7-89EB-5E893046F1BA}" srcId="{5CD10ED5-8C59-4866-B983-C6D59258623F}" destId="{0D8E6145-9BDD-4C7D-806D-3C5C92F8D547}" srcOrd="0" destOrd="0" parTransId="{188EA536-973C-4CA5-9F79-D73307CE4698}" sibTransId="{663D45CC-7A03-4D7D-BD27-8458FD5C2E3F}"/>
    <dgm:cxn modelId="{F11DF95D-0945-4FE2-A38C-007BEE58B0B7}" type="presOf" srcId="{76DC1100-DF9C-48B9-9FA4-48855EAD67CB}" destId="{3D9D9934-0FF6-41C5-B8DA-75A4C2525C23}" srcOrd="0" destOrd="0" presId="urn:microsoft.com/office/officeart/2008/layout/HorizontalMultiLevelHierarchy"/>
    <dgm:cxn modelId="{A1C7BD3C-4E8D-48F8-BB80-AAF857E4D225}" type="presOf" srcId="{188EA536-973C-4CA5-9F79-D73307CE4698}" destId="{C7CF0D43-0111-4365-912F-E5A3B1FE8A52}" srcOrd="0" destOrd="0" presId="urn:microsoft.com/office/officeart/2008/layout/HorizontalMultiLevelHierarchy"/>
    <dgm:cxn modelId="{62026428-DB65-4F05-855D-0B06DC9F701D}" type="presOf" srcId="{83B8BEB3-E4BF-43A2-BBB0-2AFC31B808F2}" destId="{3C5D8BB7-BCE9-4AEA-9474-D170A75FF089}" srcOrd="0" destOrd="0" presId="urn:microsoft.com/office/officeart/2008/layout/HorizontalMultiLevelHierarchy"/>
    <dgm:cxn modelId="{5E4414F8-B308-45B2-B68D-FFCB85648832}" type="presOf" srcId="{DDBF1188-8847-4164-B827-EE71165C6431}" destId="{D4DC29DD-9107-40CE-9E98-27054DBC5B0E}" srcOrd="0" destOrd="0" presId="urn:microsoft.com/office/officeart/2008/layout/HorizontalMultiLevelHierarchy"/>
    <dgm:cxn modelId="{11EBFDED-EF9D-411E-8425-D830D3F0FB71}" srcId="{5CD10ED5-8C59-4866-B983-C6D59258623F}" destId="{E7EB91B5-D510-4CF8-B2E9-31E4C9B69241}" srcOrd="2" destOrd="0" parTransId="{F6A8AE9E-7244-4ADA-A2B9-EB0C953DDF21}" sibTransId="{83F3EC94-EFB7-450C-9B4F-B96BE478A994}"/>
    <dgm:cxn modelId="{0BCD3765-7A9B-4FEE-A108-73EBB96B0E23}" type="presOf" srcId="{188EA536-973C-4CA5-9F79-D73307CE4698}" destId="{B3EB23B3-653C-4B08-8674-9E73F9DB5169}" srcOrd="1" destOrd="0" presId="urn:microsoft.com/office/officeart/2008/layout/HorizontalMultiLevelHierarchy"/>
    <dgm:cxn modelId="{5DF19D9D-6A73-41B9-9AA5-348CBD3460A5}" type="presOf" srcId="{5CD10ED5-8C59-4866-B983-C6D59258623F}" destId="{F0108D70-54F2-4D66-A078-61A76A45C3AC}" srcOrd="0" destOrd="0" presId="urn:microsoft.com/office/officeart/2008/layout/HorizontalMultiLevelHierarchy"/>
    <dgm:cxn modelId="{5E1A7B4D-2225-4FEF-AC04-B64B585790A3}" type="presOf" srcId="{31CE71F6-2AFB-43C5-9522-AD33F60D9322}" destId="{4E027570-3A8F-4FC4-81F5-F4FDB21C4116}" srcOrd="1" destOrd="0" presId="urn:microsoft.com/office/officeart/2008/layout/HorizontalMultiLevelHierarchy"/>
    <dgm:cxn modelId="{3A427ED6-55AF-4E51-88DA-0ED2AC6DE413}" type="presOf" srcId="{31CE71F6-2AFB-43C5-9522-AD33F60D9322}" destId="{0D9C6B3E-719F-4314-95A7-62C80490CEA0}" srcOrd="0" destOrd="0" presId="urn:microsoft.com/office/officeart/2008/layout/HorizontalMultiLevelHierarchy"/>
    <dgm:cxn modelId="{99F8B4DB-733C-4FE3-B4CB-C602ACF4A56D}" type="presOf" srcId="{0D8E6145-9BDD-4C7D-806D-3C5C92F8D547}" destId="{058B8DEE-6063-4EA8-BDDB-AA0EB09CCD8E}" srcOrd="0" destOrd="0" presId="urn:microsoft.com/office/officeart/2008/layout/HorizontalMultiLevelHierarchy"/>
    <dgm:cxn modelId="{251AF5CB-AC61-42D4-A078-431F5F8D6354}" type="presOf" srcId="{F6A8AE9E-7244-4ADA-A2B9-EB0C953DDF21}" destId="{E63E1EAF-F406-4B15-8EDA-065CC699EE02}" srcOrd="1" destOrd="0" presId="urn:microsoft.com/office/officeart/2008/layout/HorizontalMultiLevelHierarchy"/>
    <dgm:cxn modelId="{76FE46DA-190B-44B6-A948-9BA8364BA915}" type="presOf" srcId="{83FD84D1-EAC9-46F2-8329-0185307FD726}" destId="{EE067574-F8C6-49AB-8E12-2040BA1A7BAE}" srcOrd="0" destOrd="0" presId="urn:microsoft.com/office/officeart/2008/layout/HorizontalMultiLevelHierarchy"/>
    <dgm:cxn modelId="{5CACD864-BA24-45A8-AFC3-B487F6CF0C90}" srcId="{5CD10ED5-8C59-4866-B983-C6D59258623F}" destId="{FA115EA9-8867-44C0-8DF4-112782E7E0D1}" srcOrd="1" destOrd="0" parTransId="{83FD84D1-EAC9-46F2-8329-0185307FD726}" sibTransId="{0CF3FE13-BA66-46F1-A62A-3AF484AB484C}"/>
    <dgm:cxn modelId="{86ABEA59-FA9E-4B80-9889-C0DC215C6083}" srcId="{76DC1100-DF9C-48B9-9FA4-48855EAD67CB}" destId="{5CD10ED5-8C59-4866-B983-C6D59258623F}" srcOrd="0" destOrd="0" parTransId="{31CE71F6-2AFB-43C5-9522-AD33F60D9322}" sibTransId="{F28ED3F0-F0A5-48B6-B7E9-8D982BDE5E10}"/>
    <dgm:cxn modelId="{A404A2AC-9FAD-4CEC-9CAA-077E3D157792}" type="presOf" srcId="{E7EB91B5-D510-4CF8-B2E9-31E4C9B69241}" destId="{8C5C50FF-94FE-4DF2-A9E1-962A09CCC742}" srcOrd="0" destOrd="0" presId="urn:microsoft.com/office/officeart/2008/layout/HorizontalMultiLevelHierarchy"/>
    <dgm:cxn modelId="{2EEE64B4-3603-482A-BE5C-05B4914CF792}" srcId="{76DC1100-DF9C-48B9-9FA4-48855EAD67CB}" destId="{77635067-02DD-4CF8-AFB0-29734830F941}" srcOrd="1" destOrd="0" parTransId="{83B8BEB3-E4BF-43A2-BBB0-2AFC31B808F2}" sibTransId="{4CD25B2C-495A-4C37-9B28-83BBB770917E}"/>
    <dgm:cxn modelId="{2EEBE2EF-3E88-4630-9EF2-A997FB50A71E}" type="presOf" srcId="{77635067-02DD-4CF8-AFB0-29734830F941}" destId="{F5CA2881-2EFF-4CF7-B2E3-56232A4DEB73}" srcOrd="0" destOrd="0" presId="urn:microsoft.com/office/officeart/2008/layout/HorizontalMultiLevelHierarchy"/>
    <dgm:cxn modelId="{A438DE8C-7045-4B0D-BF5B-5D8FF39719A2}" type="presOf" srcId="{FA115EA9-8867-44C0-8DF4-112782E7E0D1}" destId="{B6B64C26-0BB8-4FC8-8C0B-72A20C9CD9F4}" srcOrd="0" destOrd="0" presId="urn:microsoft.com/office/officeart/2008/layout/HorizontalMultiLevelHierarchy"/>
    <dgm:cxn modelId="{096261BE-732C-4B2F-AC67-EDD7DA17CA12}" type="presOf" srcId="{83B8BEB3-E4BF-43A2-BBB0-2AFC31B808F2}" destId="{5D9523E7-AC4D-45F1-B029-6C4373B504B5}" srcOrd="1" destOrd="0" presId="urn:microsoft.com/office/officeart/2008/layout/HorizontalMultiLevelHierarchy"/>
    <dgm:cxn modelId="{186C270A-583E-462C-81DD-2B06908D2AAE}" type="presOf" srcId="{F6A8AE9E-7244-4ADA-A2B9-EB0C953DDF21}" destId="{FA18629B-822F-4B27-ABB1-E95069E63273}" srcOrd="0" destOrd="0" presId="urn:microsoft.com/office/officeart/2008/layout/HorizontalMultiLevelHierarchy"/>
    <dgm:cxn modelId="{2093F8A6-7B1E-4D6C-BDE2-FB80B93019A9}" type="presParOf" srcId="{D4DC29DD-9107-40CE-9E98-27054DBC5B0E}" destId="{7655FAAA-4416-4784-8AE8-DF95EBE6648C}" srcOrd="0" destOrd="0" presId="urn:microsoft.com/office/officeart/2008/layout/HorizontalMultiLevelHierarchy"/>
    <dgm:cxn modelId="{CC94FBF2-7039-4951-8C01-D5E633AFBF08}" type="presParOf" srcId="{7655FAAA-4416-4784-8AE8-DF95EBE6648C}" destId="{3D9D9934-0FF6-41C5-B8DA-75A4C2525C23}" srcOrd="0" destOrd="0" presId="urn:microsoft.com/office/officeart/2008/layout/HorizontalMultiLevelHierarchy"/>
    <dgm:cxn modelId="{EC71EBF9-D1D7-40FB-98EF-C7F0AED37ABD}" type="presParOf" srcId="{7655FAAA-4416-4784-8AE8-DF95EBE6648C}" destId="{5DDEFBA3-4F00-4CE1-BF7D-A95D5C234475}" srcOrd="1" destOrd="0" presId="urn:microsoft.com/office/officeart/2008/layout/HorizontalMultiLevelHierarchy"/>
    <dgm:cxn modelId="{44033188-01CF-482F-96DA-9A362E63BFE0}" type="presParOf" srcId="{5DDEFBA3-4F00-4CE1-BF7D-A95D5C234475}" destId="{0D9C6B3E-719F-4314-95A7-62C80490CEA0}" srcOrd="0" destOrd="0" presId="urn:microsoft.com/office/officeart/2008/layout/HorizontalMultiLevelHierarchy"/>
    <dgm:cxn modelId="{62BC1AD9-3761-40FB-8F86-2F851C4BC70C}" type="presParOf" srcId="{0D9C6B3E-719F-4314-95A7-62C80490CEA0}" destId="{4E027570-3A8F-4FC4-81F5-F4FDB21C4116}" srcOrd="0" destOrd="0" presId="urn:microsoft.com/office/officeart/2008/layout/HorizontalMultiLevelHierarchy"/>
    <dgm:cxn modelId="{84D66740-2BAC-422A-B8C3-DEF6403FD85B}" type="presParOf" srcId="{5DDEFBA3-4F00-4CE1-BF7D-A95D5C234475}" destId="{9A5C5178-CD93-4080-8F65-C2551DA7ECC7}" srcOrd="1" destOrd="0" presId="urn:microsoft.com/office/officeart/2008/layout/HorizontalMultiLevelHierarchy"/>
    <dgm:cxn modelId="{7968D673-E284-4DFB-AA62-3D0C867842EB}" type="presParOf" srcId="{9A5C5178-CD93-4080-8F65-C2551DA7ECC7}" destId="{F0108D70-54F2-4D66-A078-61A76A45C3AC}" srcOrd="0" destOrd="0" presId="urn:microsoft.com/office/officeart/2008/layout/HorizontalMultiLevelHierarchy"/>
    <dgm:cxn modelId="{85EEC198-FAC0-444C-9DDE-400EF5F181B7}" type="presParOf" srcId="{9A5C5178-CD93-4080-8F65-C2551DA7ECC7}" destId="{376FB03A-7243-4E22-9FA8-2482EE6B8FB0}" srcOrd="1" destOrd="0" presId="urn:microsoft.com/office/officeart/2008/layout/HorizontalMultiLevelHierarchy"/>
    <dgm:cxn modelId="{DFDF70CC-6810-469E-A6C6-7D8C7151D993}" type="presParOf" srcId="{376FB03A-7243-4E22-9FA8-2482EE6B8FB0}" destId="{C7CF0D43-0111-4365-912F-E5A3B1FE8A52}" srcOrd="0" destOrd="0" presId="urn:microsoft.com/office/officeart/2008/layout/HorizontalMultiLevelHierarchy"/>
    <dgm:cxn modelId="{BB2991D5-74A6-4F71-B063-12788A8B3CE9}" type="presParOf" srcId="{C7CF0D43-0111-4365-912F-E5A3B1FE8A52}" destId="{B3EB23B3-653C-4B08-8674-9E73F9DB5169}" srcOrd="0" destOrd="0" presId="urn:microsoft.com/office/officeart/2008/layout/HorizontalMultiLevelHierarchy"/>
    <dgm:cxn modelId="{2AA9B6AC-C41B-4C23-9FFA-524D69A8FAD9}" type="presParOf" srcId="{376FB03A-7243-4E22-9FA8-2482EE6B8FB0}" destId="{9E6D0059-DB15-499D-BFF0-F30C4D8CD0AD}" srcOrd="1" destOrd="0" presId="urn:microsoft.com/office/officeart/2008/layout/HorizontalMultiLevelHierarchy"/>
    <dgm:cxn modelId="{CC4C4878-0937-4D2D-AAB3-D612AF01ACD6}" type="presParOf" srcId="{9E6D0059-DB15-499D-BFF0-F30C4D8CD0AD}" destId="{058B8DEE-6063-4EA8-BDDB-AA0EB09CCD8E}" srcOrd="0" destOrd="0" presId="urn:microsoft.com/office/officeart/2008/layout/HorizontalMultiLevelHierarchy"/>
    <dgm:cxn modelId="{C7CC4937-C6DC-4206-A857-372173D354E0}" type="presParOf" srcId="{9E6D0059-DB15-499D-BFF0-F30C4D8CD0AD}" destId="{8B3F71C0-6AB2-4E18-92C8-E9D74BB2B102}" srcOrd="1" destOrd="0" presId="urn:microsoft.com/office/officeart/2008/layout/HorizontalMultiLevelHierarchy"/>
    <dgm:cxn modelId="{AB803C89-26B3-45A6-9AFC-5384951B9E4E}" type="presParOf" srcId="{376FB03A-7243-4E22-9FA8-2482EE6B8FB0}" destId="{EE067574-F8C6-49AB-8E12-2040BA1A7BAE}" srcOrd="2" destOrd="0" presId="urn:microsoft.com/office/officeart/2008/layout/HorizontalMultiLevelHierarchy"/>
    <dgm:cxn modelId="{562411E5-7134-40A4-B247-105E5F792A19}" type="presParOf" srcId="{EE067574-F8C6-49AB-8E12-2040BA1A7BAE}" destId="{1E616AFB-6D1B-48B8-8214-4D42A519955D}" srcOrd="0" destOrd="0" presId="urn:microsoft.com/office/officeart/2008/layout/HorizontalMultiLevelHierarchy"/>
    <dgm:cxn modelId="{70866EFF-559E-47A0-AA68-51F043D39990}" type="presParOf" srcId="{376FB03A-7243-4E22-9FA8-2482EE6B8FB0}" destId="{321BBD04-0885-49C3-9B16-14259FE8295E}" srcOrd="3" destOrd="0" presId="urn:microsoft.com/office/officeart/2008/layout/HorizontalMultiLevelHierarchy"/>
    <dgm:cxn modelId="{764677BC-5C76-4866-BA4F-1E2431534141}" type="presParOf" srcId="{321BBD04-0885-49C3-9B16-14259FE8295E}" destId="{B6B64C26-0BB8-4FC8-8C0B-72A20C9CD9F4}" srcOrd="0" destOrd="0" presId="urn:microsoft.com/office/officeart/2008/layout/HorizontalMultiLevelHierarchy"/>
    <dgm:cxn modelId="{059399F4-BFF0-4395-90EF-B2E4A925A4AE}" type="presParOf" srcId="{321BBD04-0885-49C3-9B16-14259FE8295E}" destId="{A065F924-F804-453E-A215-D174190D9392}" srcOrd="1" destOrd="0" presId="urn:microsoft.com/office/officeart/2008/layout/HorizontalMultiLevelHierarchy"/>
    <dgm:cxn modelId="{A14E8C47-9F6C-4E0D-AAB8-E162BB91A7AA}" type="presParOf" srcId="{376FB03A-7243-4E22-9FA8-2482EE6B8FB0}" destId="{FA18629B-822F-4B27-ABB1-E95069E63273}" srcOrd="4" destOrd="0" presId="urn:microsoft.com/office/officeart/2008/layout/HorizontalMultiLevelHierarchy"/>
    <dgm:cxn modelId="{C66E2733-00F8-42B7-BE78-ED7CE3A24645}" type="presParOf" srcId="{FA18629B-822F-4B27-ABB1-E95069E63273}" destId="{E63E1EAF-F406-4B15-8EDA-065CC699EE02}" srcOrd="0" destOrd="0" presId="urn:microsoft.com/office/officeart/2008/layout/HorizontalMultiLevelHierarchy"/>
    <dgm:cxn modelId="{8B2AC297-3233-4E66-BF1F-83BA96F9ABFE}" type="presParOf" srcId="{376FB03A-7243-4E22-9FA8-2482EE6B8FB0}" destId="{B736E1A9-98D0-42C8-9A70-50ECB83C3A34}" srcOrd="5" destOrd="0" presId="urn:microsoft.com/office/officeart/2008/layout/HorizontalMultiLevelHierarchy"/>
    <dgm:cxn modelId="{FAC6C8B1-BE7D-4C54-8FB2-16F2D64761B7}" type="presParOf" srcId="{B736E1A9-98D0-42C8-9A70-50ECB83C3A34}" destId="{8C5C50FF-94FE-4DF2-A9E1-962A09CCC742}" srcOrd="0" destOrd="0" presId="urn:microsoft.com/office/officeart/2008/layout/HorizontalMultiLevelHierarchy"/>
    <dgm:cxn modelId="{D6F1C878-EE60-46AB-ACB7-E2C0CA89D8F9}" type="presParOf" srcId="{B736E1A9-98D0-42C8-9A70-50ECB83C3A34}" destId="{DE575365-0634-4B72-AFA4-0B286017C5BD}" srcOrd="1" destOrd="0" presId="urn:microsoft.com/office/officeart/2008/layout/HorizontalMultiLevelHierarchy"/>
    <dgm:cxn modelId="{748A6D05-CF0A-4F12-9D10-56517AE16468}" type="presParOf" srcId="{5DDEFBA3-4F00-4CE1-BF7D-A95D5C234475}" destId="{3C5D8BB7-BCE9-4AEA-9474-D170A75FF089}" srcOrd="2" destOrd="0" presId="urn:microsoft.com/office/officeart/2008/layout/HorizontalMultiLevelHierarchy"/>
    <dgm:cxn modelId="{98E3DD3A-FC98-4F09-8F0D-2E07F79F9D02}" type="presParOf" srcId="{3C5D8BB7-BCE9-4AEA-9474-D170A75FF089}" destId="{5D9523E7-AC4D-45F1-B029-6C4373B504B5}" srcOrd="0" destOrd="0" presId="urn:microsoft.com/office/officeart/2008/layout/HorizontalMultiLevelHierarchy"/>
    <dgm:cxn modelId="{37D33EA5-6237-44D0-8BBC-4900F283160A}" type="presParOf" srcId="{5DDEFBA3-4F00-4CE1-BF7D-A95D5C234475}" destId="{2E0711E9-B83D-4F92-80ED-F4FFD6B7B9A7}" srcOrd="3" destOrd="0" presId="urn:microsoft.com/office/officeart/2008/layout/HorizontalMultiLevelHierarchy"/>
    <dgm:cxn modelId="{1C25E507-AA50-449C-B93D-712139C001DF}" type="presParOf" srcId="{2E0711E9-B83D-4F92-80ED-F4FFD6B7B9A7}" destId="{F5CA2881-2EFF-4CF7-B2E3-56232A4DEB73}" srcOrd="0" destOrd="0" presId="urn:microsoft.com/office/officeart/2008/layout/HorizontalMultiLevelHierarchy"/>
    <dgm:cxn modelId="{CEB66C67-6E47-436D-B014-478DD79F898C}" type="presParOf" srcId="{2E0711E9-B83D-4F92-80ED-F4FFD6B7B9A7}" destId="{7090CFD9-D0FD-4909-9800-D46681A670D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4B9FD-95C9-4A17-A533-BF253F41FC23}" type="doc">
      <dgm:prSet loTypeId="urn:microsoft.com/office/officeart/2005/8/layout/lProcess3" loCatId="process" qsTypeId="urn:microsoft.com/office/officeart/2005/8/quickstyle/3d3" qsCatId="3D" csTypeId="urn:microsoft.com/office/officeart/2005/8/colors/colorful4" csCatId="colorful" phldr="1"/>
      <dgm:spPr/>
      <dgm:t>
        <a:bodyPr/>
        <a:lstStyle/>
        <a:p>
          <a:endParaRPr lang="es-HN"/>
        </a:p>
      </dgm:t>
    </dgm:pt>
    <dgm:pt modelId="{C08CE6A8-48C1-4711-90D0-E0EFE2D6E534}">
      <dgm:prSet phldrT="[Texto]" custT="1"/>
      <dgm:spPr/>
      <dgm:t>
        <a:bodyPr/>
        <a:lstStyle/>
        <a:p>
          <a:r>
            <a:rPr lang="es-HN" sz="2000" dirty="0" smtClean="0">
              <a:latin typeface="+mn-lt"/>
            </a:rPr>
            <a:t>Remitido por el consulado de Honduras en el exterior</a:t>
          </a:r>
          <a:endParaRPr lang="es-HN" sz="2000" dirty="0">
            <a:latin typeface="+mn-lt"/>
          </a:endParaRPr>
        </a:p>
      </dgm:t>
    </dgm:pt>
    <dgm:pt modelId="{0D071F53-9B86-4B50-A705-8BDBFB50ED1D}" type="parTrans" cxnId="{760682B6-34F6-4B42-A89E-09C28D978153}">
      <dgm:prSet/>
      <dgm:spPr/>
      <dgm:t>
        <a:bodyPr/>
        <a:lstStyle/>
        <a:p>
          <a:endParaRPr lang="es-HN" sz="4800">
            <a:solidFill>
              <a:schemeClr val="bg2">
                <a:lumMod val="10000"/>
              </a:schemeClr>
            </a:solidFill>
            <a:latin typeface="+mn-lt"/>
          </a:endParaRPr>
        </a:p>
      </dgm:t>
    </dgm:pt>
    <dgm:pt modelId="{0E50475A-AF66-47EE-829A-FB86E81BC3AD}" type="sibTrans" cxnId="{760682B6-34F6-4B42-A89E-09C28D978153}">
      <dgm:prSet/>
      <dgm:spPr/>
      <dgm:t>
        <a:bodyPr/>
        <a:lstStyle/>
        <a:p>
          <a:endParaRPr lang="es-HN" sz="4800">
            <a:solidFill>
              <a:schemeClr val="bg2">
                <a:lumMod val="10000"/>
              </a:schemeClr>
            </a:solidFill>
            <a:latin typeface="+mn-lt"/>
          </a:endParaRPr>
        </a:p>
      </dgm:t>
    </dgm:pt>
    <dgm:pt modelId="{FE614CF4-B935-4202-A61E-8E0C4375F55D}">
      <dgm:prSet phldrT="[Texto]" custT="1"/>
      <dgm:spPr/>
      <dgm:t>
        <a:bodyPr/>
        <a:lstStyle/>
        <a:p>
          <a:r>
            <a:rPr lang="es-HN" sz="1600" dirty="0" smtClean="0">
              <a:latin typeface="+mn-lt"/>
            </a:rPr>
            <a:t>Oficina de Protección al Hondureño Migrante (OPROMH</a:t>
          </a:r>
          <a:r>
            <a:rPr lang="es-HN" sz="1800" dirty="0" smtClean="0">
              <a:latin typeface="+mn-lt"/>
            </a:rPr>
            <a:t>)</a:t>
          </a:r>
          <a:endParaRPr lang="es-HN" sz="1800" dirty="0">
            <a:latin typeface="+mn-lt"/>
          </a:endParaRPr>
        </a:p>
      </dgm:t>
    </dgm:pt>
    <dgm:pt modelId="{B2BA7034-40F9-4823-8D59-ED7DE39E727A}" type="parTrans" cxnId="{582F3F6F-F646-4738-9398-3C1589C785E9}">
      <dgm:prSet/>
      <dgm:spPr/>
      <dgm:t>
        <a:bodyPr/>
        <a:lstStyle/>
        <a:p>
          <a:endParaRPr lang="es-HN" sz="4800">
            <a:solidFill>
              <a:schemeClr val="bg2">
                <a:lumMod val="10000"/>
              </a:schemeClr>
            </a:solidFill>
            <a:latin typeface="+mn-lt"/>
          </a:endParaRPr>
        </a:p>
      </dgm:t>
    </dgm:pt>
    <dgm:pt modelId="{61044BCF-F914-48CE-AE67-ADAA0B40229A}" type="sibTrans" cxnId="{582F3F6F-F646-4738-9398-3C1589C785E9}">
      <dgm:prSet/>
      <dgm:spPr/>
      <dgm:t>
        <a:bodyPr/>
        <a:lstStyle/>
        <a:p>
          <a:endParaRPr lang="es-HN" sz="4800">
            <a:solidFill>
              <a:schemeClr val="bg2">
                <a:lumMod val="10000"/>
              </a:schemeClr>
            </a:solidFill>
            <a:latin typeface="+mn-lt"/>
          </a:endParaRPr>
        </a:p>
      </dgm:t>
    </dgm:pt>
    <dgm:pt modelId="{01FC5868-7664-4DC2-B760-1D061E9441D1}">
      <dgm:prSet phldrT="[Texto]" custT="1"/>
      <dgm:spPr/>
      <dgm:t>
        <a:bodyPr/>
        <a:lstStyle/>
        <a:p>
          <a:r>
            <a:rPr lang="es-HN" sz="2000" dirty="0" smtClean="0">
              <a:latin typeface="+mn-lt"/>
            </a:rPr>
            <a:t>Se recibe en los Centros de Atención al Migrante Retornado </a:t>
          </a:r>
          <a:r>
            <a:rPr lang="es-HN" sz="1800" dirty="0" smtClean="0">
              <a:latin typeface="+mn-lt"/>
            </a:rPr>
            <a:t>CAMR Omoa, S.P. S. ,Belén</a:t>
          </a:r>
          <a:endParaRPr lang="es-HN" sz="1800" dirty="0">
            <a:latin typeface="+mn-lt"/>
          </a:endParaRPr>
        </a:p>
      </dgm:t>
    </dgm:pt>
    <dgm:pt modelId="{54B67F0F-385A-424E-8976-974014978B58}" type="parTrans" cxnId="{362839A6-13DC-45AC-933F-D6DF75E331AA}">
      <dgm:prSet/>
      <dgm:spPr/>
      <dgm:t>
        <a:bodyPr/>
        <a:lstStyle/>
        <a:p>
          <a:endParaRPr lang="es-HN" sz="4800">
            <a:solidFill>
              <a:schemeClr val="bg2">
                <a:lumMod val="10000"/>
              </a:schemeClr>
            </a:solidFill>
            <a:latin typeface="+mn-lt"/>
          </a:endParaRPr>
        </a:p>
      </dgm:t>
    </dgm:pt>
    <dgm:pt modelId="{83BB78F2-5F52-4403-9C9C-007BCAF782ED}" type="sibTrans" cxnId="{362839A6-13DC-45AC-933F-D6DF75E331AA}">
      <dgm:prSet/>
      <dgm:spPr/>
      <dgm:t>
        <a:bodyPr/>
        <a:lstStyle/>
        <a:p>
          <a:endParaRPr lang="es-HN" sz="4800">
            <a:solidFill>
              <a:schemeClr val="bg2">
                <a:lumMod val="10000"/>
              </a:schemeClr>
            </a:solidFill>
            <a:latin typeface="+mn-lt"/>
          </a:endParaRPr>
        </a:p>
      </dgm:t>
    </dgm:pt>
    <dgm:pt modelId="{17548ABA-A365-4E79-A3CA-8BAA4ABD4B2E}">
      <dgm:prSet phldrT="[Texto]" custT="1"/>
      <dgm:spPr/>
      <dgm:t>
        <a:bodyPr/>
        <a:lstStyle/>
        <a:p>
          <a:r>
            <a:rPr lang="es-HN" sz="1600" dirty="0" smtClean="0">
              <a:latin typeface="+mn-lt"/>
            </a:rPr>
            <a:t>Un médico permanente atiende cada uno de los casos</a:t>
          </a:r>
          <a:endParaRPr lang="es-HN" sz="1600" dirty="0">
            <a:latin typeface="+mn-lt"/>
          </a:endParaRPr>
        </a:p>
      </dgm:t>
    </dgm:pt>
    <dgm:pt modelId="{EE31AD79-DBF8-472E-A2EE-3DE92F55CEA8}" type="parTrans" cxnId="{58D2A9CB-91BF-466A-B233-342DAB5094F1}">
      <dgm:prSet/>
      <dgm:spPr/>
      <dgm:t>
        <a:bodyPr/>
        <a:lstStyle/>
        <a:p>
          <a:endParaRPr lang="es-HN" sz="4800">
            <a:solidFill>
              <a:schemeClr val="bg2">
                <a:lumMod val="10000"/>
              </a:schemeClr>
            </a:solidFill>
            <a:latin typeface="+mn-lt"/>
          </a:endParaRPr>
        </a:p>
      </dgm:t>
    </dgm:pt>
    <dgm:pt modelId="{9F456BBC-2B7D-43C3-9D94-1BC07B9074B0}" type="sibTrans" cxnId="{58D2A9CB-91BF-466A-B233-342DAB5094F1}">
      <dgm:prSet/>
      <dgm:spPr/>
      <dgm:t>
        <a:bodyPr/>
        <a:lstStyle/>
        <a:p>
          <a:endParaRPr lang="es-HN" sz="4800">
            <a:solidFill>
              <a:schemeClr val="bg2">
                <a:lumMod val="10000"/>
              </a:schemeClr>
            </a:solidFill>
            <a:latin typeface="+mn-lt"/>
          </a:endParaRPr>
        </a:p>
      </dgm:t>
    </dgm:pt>
    <dgm:pt modelId="{5F80850D-AD92-47A1-8671-695B88F8E487}">
      <dgm:prSet phldrT="[Texto]" custT="1"/>
      <dgm:spPr/>
      <dgm:t>
        <a:bodyPr/>
        <a:lstStyle/>
        <a:p>
          <a:r>
            <a:rPr lang="es-HN" sz="2000" dirty="0" smtClean="0">
              <a:latin typeface="+mn-lt"/>
            </a:rPr>
            <a:t>Remitido a un Centro Hospitalario, si el caso  lo amerita.</a:t>
          </a:r>
          <a:endParaRPr lang="es-HN" sz="2000" dirty="0">
            <a:latin typeface="+mn-lt"/>
          </a:endParaRPr>
        </a:p>
      </dgm:t>
    </dgm:pt>
    <dgm:pt modelId="{7A3BAD54-DFF1-4F3D-A94A-D92308377B62}" type="parTrans" cxnId="{B056D743-6614-41CD-BC0B-400948E5CEAB}">
      <dgm:prSet/>
      <dgm:spPr/>
      <dgm:t>
        <a:bodyPr/>
        <a:lstStyle/>
        <a:p>
          <a:endParaRPr lang="es-HN" sz="4800">
            <a:solidFill>
              <a:schemeClr val="bg2">
                <a:lumMod val="10000"/>
              </a:schemeClr>
            </a:solidFill>
            <a:latin typeface="+mn-lt"/>
          </a:endParaRPr>
        </a:p>
      </dgm:t>
    </dgm:pt>
    <dgm:pt modelId="{6388043D-90E8-4987-B29E-4D705A8D5706}" type="sibTrans" cxnId="{B056D743-6614-41CD-BC0B-400948E5CEAB}">
      <dgm:prSet/>
      <dgm:spPr/>
      <dgm:t>
        <a:bodyPr/>
        <a:lstStyle/>
        <a:p>
          <a:endParaRPr lang="es-HN" sz="4800">
            <a:solidFill>
              <a:schemeClr val="bg2">
                <a:lumMod val="10000"/>
              </a:schemeClr>
            </a:solidFill>
            <a:latin typeface="+mn-lt"/>
          </a:endParaRPr>
        </a:p>
      </dgm:t>
    </dgm:pt>
    <dgm:pt modelId="{13FB6F2A-487E-47FE-B1AE-9BE2924DAF89}">
      <dgm:prSet phldrT="[Texto]" custT="1"/>
      <dgm:spPr/>
      <dgm:t>
        <a:bodyPr/>
        <a:lstStyle/>
        <a:p>
          <a:r>
            <a:rPr lang="es-HN" sz="1600" dirty="0" smtClean="0">
              <a:latin typeface="+mn-lt"/>
            </a:rPr>
            <a:t>Seguimiento de:  </a:t>
          </a:r>
        </a:p>
        <a:p>
          <a:r>
            <a:rPr lang="es-HN" sz="1600" dirty="0" smtClean="0">
              <a:latin typeface="+mn-lt"/>
            </a:rPr>
            <a:t>OFAMIR</a:t>
          </a:r>
        </a:p>
        <a:p>
          <a:r>
            <a:rPr lang="es-HN" sz="1600" dirty="0" smtClean="0">
              <a:latin typeface="+mn-lt"/>
            </a:rPr>
            <a:t>   CONAMIREDIS</a:t>
          </a:r>
        </a:p>
        <a:p>
          <a:r>
            <a:rPr lang="es-HN" sz="1600" dirty="0" smtClean="0">
              <a:latin typeface="+mn-lt"/>
            </a:rPr>
            <a:t>CICR</a:t>
          </a:r>
          <a:endParaRPr lang="es-HN" sz="1600" dirty="0">
            <a:latin typeface="+mn-lt"/>
          </a:endParaRPr>
        </a:p>
      </dgm:t>
    </dgm:pt>
    <dgm:pt modelId="{10E3A779-77BA-4BB2-A3A0-EB803F0A1B52}" type="parTrans" cxnId="{D4A8372B-22DE-47FF-AD2A-53D9EFBEBCF6}">
      <dgm:prSet/>
      <dgm:spPr/>
      <dgm:t>
        <a:bodyPr/>
        <a:lstStyle/>
        <a:p>
          <a:endParaRPr lang="es-HN" sz="4800">
            <a:solidFill>
              <a:schemeClr val="bg2">
                <a:lumMod val="10000"/>
              </a:schemeClr>
            </a:solidFill>
            <a:latin typeface="+mn-lt"/>
          </a:endParaRPr>
        </a:p>
      </dgm:t>
    </dgm:pt>
    <dgm:pt modelId="{0264CBC5-DD79-4B08-9620-9794F934D7D2}" type="sibTrans" cxnId="{D4A8372B-22DE-47FF-AD2A-53D9EFBEBCF6}">
      <dgm:prSet/>
      <dgm:spPr/>
      <dgm:t>
        <a:bodyPr/>
        <a:lstStyle/>
        <a:p>
          <a:endParaRPr lang="es-HN" sz="4800">
            <a:solidFill>
              <a:schemeClr val="bg2">
                <a:lumMod val="10000"/>
              </a:schemeClr>
            </a:solidFill>
            <a:latin typeface="+mn-lt"/>
          </a:endParaRPr>
        </a:p>
      </dgm:t>
    </dgm:pt>
    <dgm:pt modelId="{91F2993F-E1B6-47E8-B56C-AE21D768DFF4}">
      <dgm:prSet phldrT="[Texto]" custT="1"/>
      <dgm:spPr/>
      <dgm:t>
        <a:bodyPr/>
        <a:lstStyle/>
        <a:p>
          <a:r>
            <a:rPr lang="es-HN" sz="1600" dirty="0" smtClean="0">
              <a:latin typeface="+mn-lt"/>
            </a:rPr>
            <a:t>Oficina de Asistencia al Migrante Retornado (OFAMIR</a:t>
          </a:r>
          <a:r>
            <a:rPr lang="es-HN" sz="1800" dirty="0" smtClean="0">
              <a:latin typeface="+mn-lt"/>
            </a:rPr>
            <a:t>)</a:t>
          </a:r>
          <a:endParaRPr lang="es-HN" sz="1800" dirty="0">
            <a:latin typeface="+mn-lt"/>
          </a:endParaRPr>
        </a:p>
      </dgm:t>
    </dgm:pt>
    <dgm:pt modelId="{A579D842-DD5D-43E7-8C9A-61571EA9FE5D}" type="parTrans" cxnId="{820D0DBF-9509-4214-A95B-5D9A852A0B32}">
      <dgm:prSet/>
      <dgm:spPr/>
      <dgm:t>
        <a:bodyPr/>
        <a:lstStyle/>
        <a:p>
          <a:endParaRPr lang="es-HN" sz="4800">
            <a:solidFill>
              <a:schemeClr val="bg2">
                <a:lumMod val="10000"/>
              </a:schemeClr>
            </a:solidFill>
            <a:latin typeface="+mn-lt"/>
          </a:endParaRPr>
        </a:p>
      </dgm:t>
    </dgm:pt>
    <dgm:pt modelId="{E40B8074-55E7-41A7-AF3B-D8440E5A4C7E}" type="sibTrans" cxnId="{820D0DBF-9509-4214-A95B-5D9A852A0B32}">
      <dgm:prSet/>
      <dgm:spPr/>
      <dgm:t>
        <a:bodyPr/>
        <a:lstStyle/>
        <a:p>
          <a:endParaRPr lang="es-HN" sz="4800">
            <a:solidFill>
              <a:schemeClr val="bg2">
                <a:lumMod val="10000"/>
              </a:schemeClr>
            </a:solidFill>
            <a:latin typeface="+mn-lt"/>
          </a:endParaRPr>
        </a:p>
      </dgm:t>
    </dgm:pt>
    <dgm:pt modelId="{FB945AF5-466C-4797-B76E-F9549C595AC8}">
      <dgm:prSet phldrT="[Texto]" custT="1"/>
      <dgm:spPr/>
      <dgm:t>
        <a:bodyPr/>
        <a:lstStyle/>
        <a:p>
          <a:r>
            <a:rPr lang="es-HN" sz="1600" dirty="0" smtClean="0">
              <a:latin typeface="+mn-lt"/>
            </a:rPr>
            <a:t>Un Psicólogo permanente realiza intervención en crisis </a:t>
          </a:r>
          <a:endParaRPr lang="es-HN" sz="1600" dirty="0">
            <a:latin typeface="+mn-lt"/>
          </a:endParaRPr>
        </a:p>
      </dgm:t>
    </dgm:pt>
    <dgm:pt modelId="{A94C0D42-6732-4B6D-BEE8-A2FB13B06BB4}" type="parTrans" cxnId="{52161CCF-224C-4463-BD03-894547756429}">
      <dgm:prSet/>
      <dgm:spPr/>
      <dgm:t>
        <a:bodyPr/>
        <a:lstStyle/>
        <a:p>
          <a:endParaRPr lang="es-ES"/>
        </a:p>
      </dgm:t>
    </dgm:pt>
    <dgm:pt modelId="{1469D657-83DB-4871-B5F1-69261A602ED2}" type="sibTrans" cxnId="{52161CCF-224C-4463-BD03-894547756429}">
      <dgm:prSet/>
      <dgm:spPr/>
      <dgm:t>
        <a:bodyPr/>
        <a:lstStyle/>
        <a:p>
          <a:endParaRPr lang="es-ES"/>
        </a:p>
      </dgm:t>
    </dgm:pt>
    <dgm:pt modelId="{7A3DE1CF-98D5-4EE4-AB35-5463C39AFBB8}" type="pres">
      <dgm:prSet presAssocID="{6504B9FD-95C9-4A17-A533-BF253F41FC23}" presName="Name0" presStyleCnt="0">
        <dgm:presLayoutVars>
          <dgm:chPref val="3"/>
          <dgm:dir/>
          <dgm:animLvl val="lvl"/>
          <dgm:resizeHandles/>
        </dgm:presLayoutVars>
      </dgm:prSet>
      <dgm:spPr/>
      <dgm:t>
        <a:bodyPr/>
        <a:lstStyle/>
        <a:p>
          <a:endParaRPr lang="es-ES"/>
        </a:p>
      </dgm:t>
    </dgm:pt>
    <dgm:pt modelId="{02A8E8A5-0DA2-4E3C-B7C2-845BFAD09FCE}" type="pres">
      <dgm:prSet presAssocID="{C08CE6A8-48C1-4711-90D0-E0EFE2D6E534}" presName="horFlow" presStyleCnt="0"/>
      <dgm:spPr/>
    </dgm:pt>
    <dgm:pt modelId="{05BF686D-5091-494D-9751-E19AB1F7FE2F}" type="pres">
      <dgm:prSet presAssocID="{C08CE6A8-48C1-4711-90D0-E0EFE2D6E534}" presName="bigChev" presStyleLbl="node1" presStyleIdx="0" presStyleCnt="3" custScaleX="114179"/>
      <dgm:spPr/>
      <dgm:t>
        <a:bodyPr/>
        <a:lstStyle/>
        <a:p>
          <a:endParaRPr lang="es-HN"/>
        </a:p>
      </dgm:t>
    </dgm:pt>
    <dgm:pt modelId="{4DAEE5CA-F173-4E80-86F3-FDDC2A2A09D0}" type="pres">
      <dgm:prSet presAssocID="{B2BA7034-40F9-4823-8D59-ED7DE39E727A}" presName="parTrans" presStyleCnt="0"/>
      <dgm:spPr/>
    </dgm:pt>
    <dgm:pt modelId="{B8C9A494-4387-4047-A1C4-CC1B1F4E56BC}" type="pres">
      <dgm:prSet presAssocID="{FE614CF4-B935-4202-A61E-8E0C4375F55D}" presName="node" presStyleLbl="alignAccFollowNode1" presStyleIdx="0" presStyleCnt="5">
        <dgm:presLayoutVars>
          <dgm:bulletEnabled val="1"/>
        </dgm:presLayoutVars>
      </dgm:prSet>
      <dgm:spPr/>
      <dgm:t>
        <a:bodyPr/>
        <a:lstStyle/>
        <a:p>
          <a:endParaRPr lang="es-ES"/>
        </a:p>
      </dgm:t>
    </dgm:pt>
    <dgm:pt modelId="{ACF24A8C-00C3-43FD-B5CE-0CAEDC886A22}" type="pres">
      <dgm:prSet presAssocID="{61044BCF-F914-48CE-AE67-ADAA0B40229A}" presName="sibTrans" presStyleCnt="0"/>
      <dgm:spPr/>
    </dgm:pt>
    <dgm:pt modelId="{54CF0C4F-6DBC-4D0F-89B1-083D70920339}" type="pres">
      <dgm:prSet presAssocID="{91F2993F-E1B6-47E8-B56C-AE21D768DFF4}" presName="node" presStyleLbl="alignAccFollowNode1" presStyleIdx="1" presStyleCnt="5">
        <dgm:presLayoutVars>
          <dgm:bulletEnabled val="1"/>
        </dgm:presLayoutVars>
      </dgm:prSet>
      <dgm:spPr/>
      <dgm:t>
        <a:bodyPr/>
        <a:lstStyle/>
        <a:p>
          <a:endParaRPr lang="es-ES"/>
        </a:p>
      </dgm:t>
    </dgm:pt>
    <dgm:pt modelId="{1EE8E2AF-93E7-435B-8998-0A6EB9A87521}" type="pres">
      <dgm:prSet presAssocID="{C08CE6A8-48C1-4711-90D0-E0EFE2D6E534}" presName="vSp" presStyleCnt="0"/>
      <dgm:spPr/>
    </dgm:pt>
    <dgm:pt modelId="{7D912B23-988F-4BF0-8B14-1085C226D762}" type="pres">
      <dgm:prSet presAssocID="{01FC5868-7664-4DC2-B760-1D061E9441D1}" presName="horFlow" presStyleCnt="0"/>
      <dgm:spPr/>
    </dgm:pt>
    <dgm:pt modelId="{D5FAC62B-7B78-4A2A-9D96-935A30CEC980}" type="pres">
      <dgm:prSet presAssocID="{01FC5868-7664-4DC2-B760-1D061E9441D1}" presName="bigChev" presStyleLbl="node1" presStyleIdx="1" presStyleCnt="3" custScaleX="114179"/>
      <dgm:spPr/>
      <dgm:t>
        <a:bodyPr/>
        <a:lstStyle/>
        <a:p>
          <a:endParaRPr lang="es-HN"/>
        </a:p>
      </dgm:t>
    </dgm:pt>
    <dgm:pt modelId="{0DA7DA3C-BC36-4ECE-96ED-E06D0D62FA14}" type="pres">
      <dgm:prSet presAssocID="{EE31AD79-DBF8-472E-A2EE-3DE92F55CEA8}" presName="parTrans" presStyleCnt="0"/>
      <dgm:spPr/>
    </dgm:pt>
    <dgm:pt modelId="{C61234E7-5D51-4402-B274-387CAF636C4C}" type="pres">
      <dgm:prSet presAssocID="{17548ABA-A365-4E79-A3CA-8BAA4ABD4B2E}" presName="node" presStyleLbl="alignAccFollowNode1" presStyleIdx="2" presStyleCnt="5">
        <dgm:presLayoutVars>
          <dgm:bulletEnabled val="1"/>
        </dgm:presLayoutVars>
      </dgm:prSet>
      <dgm:spPr/>
      <dgm:t>
        <a:bodyPr/>
        <a:lstStyle/>
        <a:p>
          <a:endParaRPr lang="es-ES"/>
        </a:p>
      </dgm:t>
    </dgm:pt>
    <dgm:pt modelId="{700D40D5-09E6-4AE9-B7FC-C92E365AF88A}" type="pres">
      <dgm:prSet presAssocID="{9F456BBC-2B7D-43C3-9D94-1BC07B9074B0}" presName="sibTrans" presStyleCnt="0"/>
      <dgm:spPr/>
    </dgm:pt>
    <dgm:pt modelId="{9667B2D7-CA94-4BF6-AD7A-947FE46AF107}" type="pres">
      <dgm:prSet presAssocID="{FB945AF5-466C-4797-B76E-F9549C595AC8}" presName="node" presStyleLbl="alignAccFollowNode1" presStyleIdx="3" presStyleCnt="5">
        <dgm:presLayoutVars>
          <dgm:bulletEnabled val="1"/>
        </dgm:presLayoutVars>
      </dgm:prSet>
      <dgm:spPr/>
      <dgm:t>
        <a:bodyPr/>
        <a:lstStyle/>
        <a:p>
          <a:endParaRPr lang="es-ES"/>
        </a:p>
      </dgm:t>
    </dgm:pt>
    <dgm:pt modelId="{5110D160-C976-470E-833D-92A1FF127804}" type="pres">
      <dgm:prSet presAssocID="{01FC5868-7664-4DC2-B760-1D061E9441D1}" presName="vSp" presStyleCnt="0"/>
      <dgm:spPr/>
    </dgm:pt>
    <dgm:pt modelId="{2CFE8537-292D-4476-9801-4708156F646E}" type="pres">
      <dgm:prSet presAssocID="{5F80850D-AD92-47A1-8671-695B88F8E487}" presName="horFlow" presStyleCnt="0"/>
      <dgm:spPr/>
    </dgm:pt>
    <dgm:pt modelId="{3FDF70BA-E0EC-4026-B08A-89ABFDB83978}" type="pres">
      <dgm:prSet presAssocID="{5F80850D-AD92-47A1-8671-695B88F8E487}" presName="bigChev" presStyleLbl="node1" presStyleIdx="2" presStyleCnt="3" custScaleX="113528"/>
      <dgm:spPr/>
      <dgm:t>
        <a:bodyPr/>
        <a:lstStyle/>
        <a:p>
          <a:endParaRPr lang="es-ES"/>
        </a:p>
      </dgm:t>
    </dgm:pt>
    <dgm:pt modelId="{0356E849-19A1-4A21-A2E7-06B2A4175873}" type="pres">
      <dgm:prSet presAssocID="{10E3A779-77BA-4BB2-A3A0-EB803F0A1B52}" presName="parTrans" presStyleCnt="0"/>
      <dgm:spPr/>
    </dgm:pt>
    <dgm:pt modelId="{708D3BF9-868E-42E7-BE6A-3105A162C3D9}" type="pres">
      <dgm:prSet presAssocID="{13FB6F2A-487E-47FE-B1AE-9BE2924DAF89}" presName="node" presStyleLbl="alignAccFollowNode1" presStyleIdx="4" presStyleCnt="5" custScaleX="155766">
        <dgm:presLayoutVars>
          <dgm:bulletEnabled val="1"/>
        </dgm:presLayoutVars>
      </dgm:prSet>
      <dgm:spPr/>
      <dgm:t>
        <a:bodyPr/>
        <a:lstStyle/>
        <a:p>
          <a:endParaRPr lang="es-HN"/>
        </a:p>
      </dgm:t>
    </dgm:pt>
  </dgm:ptLst>
  <dgm:cxnLst>
    <dgm:cxn modelId="{58D2A9CB-91BF-466A-B233-342DAB5094F1}" srcId="{01FC5868-7664-4DC2-B760-1D061E9441D1}" destId="{17548ABA-A365-4E79-A3CA-8BAA4ABD4B2E}" srcOrd="0" destOrd="0" parTransId="{EE31AD79-DBF8-472E-A2EE-3DE92F55CEA8}" sibTransId="{9F456BBC-2B7D-43C3-9D94-1BC07B9074B0}"/>
    <dgm:cxn modelId="{7A58240A-B3BD-497B-A680-74278F00E50E}" type="presOf" srcId="{C08CE6A8-48C1-4711-90D0-E0EFE2D6E534}" destId="{05BF686D-5091-494D-9751-E19AB1F7FE2F}" srcOrd="0" destOrd="0" presId="urn:microsoft.com/office/officeart/2005/8/layout/lProcess3"/>
    <dgm:cxn modelId="{B0EE9F61-6136-479D-9A2C-0835E3B32CB2}" type="presOf" srcId="{FE614CF4-B935-4202-A61E-8E0C4375F55D}" destId="{B8C9A494-4387-4047-A1C4-CC1B1F4E56BC}" srcOrd="0" destOrd="0" presId="urn:microsoft.com/office/officeart/2005/8/layout/lProcess3"/>
    <dgm:cxn modelId="{52161CCF-224C-4463-BD03-894547756429}" srcId="{01FC5868-7664-4DC2-B760-1D061E9441D1}" destId="{FB945AF5-466C-4797-B76E-F9549C595AC8}" srcOrd="1" destOrd="0" parTransId="{A94C0D42-6732-4B6D-BEE8-A2FB13B06BB4}" sibTransId="{1469D657-83DB-4871-B5F1-69261A602ED2}"/>
    <dgm:cxn modelId="{A56C8533-30CD-42B2-8179-768306A64E7D}" type="presOf" srcId="{5F80850D-AD92-47A1-8671-695B88F8E487}" destId="{3FDF70BA-E0EC-4026-B08A-89ABFDB83978}" srcOrd="0" destOrd="0" presId="urn:microsoft.com/office/officeart/2005/8/layout/lProcess3"/>
    <dgm:cxn modelId="{D8F1486C-BE05-4768-A60B-D9C1F7A202AE}" type="presOf" srcId="{13FB6F2A-487E-47FE-B1AE-9BE2924DAF89}" destId="{708D3BF9-868E-42E7-BE6A-3105A162C3D9}" srcOrd="0" destOrd="0" presId="urn:microsoft.com/office/officeart/2005/8/layout/lProcess3"/>
    <dgm:cxn modelId="{7EB6AFAE-028A-4C62-8095-DDEB6E5E4CF2}" type="presOf" srcId="{FB945AF5-466C-4797-B76E-F9549C595AC8}" destId="{9667B2D7-CA94-4BF6-AD7A-947FE46AF107}" srcOrd="0" destOrd="0" presId="urn:microsoft.com/office/officeart/2005/8/layout/lProcess3"/>
    <dgm:cxn modelId="{9814AE2A-BE1A-4920-A35A-AA1C1D107C5D}" type="presOf" srcId="{01FC5868-7664-4DC2-B760-1D061E9441D1}" destId="{D5FAC62B-7B78-4A2A-9D96-935A30CEC980}" srcOrd="0" destOrd="0" presId="urn:microsoft.com/office/officeart/2005/8/layout/lProcess3"/>
    <dgm:cxn modelId="{A8EF7C62-24EE-4A9E-9B1B-D21FF46325E0}" type="presOf" srcId="{6504B9FD-95C9-4A17-A533-BF253F41FC23}" destId="{7A3DE1CF-98D5-4EE4-AB35-5463C39AFBB8}" srcOrd="0" destOrd="0" presId="urn:microsoft.com/office/officeart/2005/8/layout/lProcess3"/>
    <dgm:cxn modelId="{D4A8372B-22DE-47FF-AD2A-53D9EFBEBCF6}" srcId="{5F80850D-AD92-47A1-8671-695B88F8E487}" destId="{13FB6F2A-487E-47FE-B1AE-9BE2924DAF89}" srcOrd="0" destOrd="0" parTransId="{10E3A779-77BA-4BB2-A3A0-EB803F0A1B52}" sibTransId="{0264CBC5-DD79-4B08-9620-9794F934D7D2}"/>
    <dgm:cxn modelId="{582F3F6F-F646-4738-9398-3C1589C785E9}" srcId="{C08CE6A8-48C1-4711-90D0-E0EFE2D6E534}" destId="{FE614CF4-B935-4202-A61E-8E0C4375F55D}" srcOrd="0" destOrd="0" parTransId="{B2BA7034-40F9-4823-8D59-ED7DE39E727A}" sibTransId="{61044BCF-F914-48CE-AE67-ADAA0B40229A}"/>
    <dgm:cxn modelId="{7C83B6DC-32A4-4BD5-B23B-233A1260BC35}" type="presOf" srcId="{17548ABA-A365-4E79-A3CA-8BAA4ABD4B2E}" destId="{C61234E7-5D51-4402-B274-387CAF636C4C}" srcOrd="0" destOrd="0" presId="urn:microsoft.com/office/officeart/2005/8/layout/lProcess3"/>
    <dgm:cxn modelId="{760682B6-34F6-4B42-A89E-09C28D978153}" srcId="{6504B9FD-95C9-4A17-A533-BF253F41FC23}" destId="{C08CE6A8-48C1-4711-90D0-E0EFE2D6E534}" srcOrd="0" destOrd="0" parTransId="{0D071F53-9B86-4B50-A705-8BDBFB50ED1D}" sibTransId="{0E50475A-AF66-47EE-829A-FB86E81BC3AD}"/>
    <dgm:cxn modelId="{B056D743-6614-41CD-BC0B-400948E5CEAB}" srcId="{6504B9FD-95C9-4A17-A533-BF253F41FC23}" destId="{5F80850D-AD92-47A1-8671-695B88F8E487}" srcOrd="2" destOrd="0" parTransId="{7A3BAD54-DFF1-4F3D-A94A-D92308377B62}" sibTransId="{6388043D-90E8-4987-B29E-4D705A8D5706}"/>
    <dgm:cxn modelId="{820D0DBF-9509-4214-A95B-5D9A852A0B32}" srcId="{C08CE6A8-48C1-4711-90D0-E0EFE2D6E534}" destId="{91F2993F-E1B6-47E8-B56C-AE21D768DFF4}" srcOrd="1" destOrd="0" parTransId="{A579D842-DD5D-43E7-8C9A-61571EA9FE5D}" sibTransId="{E40B8074-55E7-41A7-AF3B-D8440E5A4C7E}"/>
    <dgm:cxn modelId="{362839A6-13DC-45AC-933F-D6DF75E331AA}" srcId="{6504B9FD-95C9-4A17-A533-BF253F41FC23}" destId="{01FC5868-7664-4DC2-B760-1D061E9441D1}" srcOrd="1" destOrd="0" parTransId="{54B67F0F-385A-424E-8976-974014978B58}" sibTransId="{83BB78F2-5F52-4403-9C9C-007BCAF782ED}"/>
    <dgm:cxn modelId="{C561029F-09AE-4EDD-BE67-CB25D7078CFE}" type="presOf" srcId="{91F2993F-E1B6-47E8-B56C-AE21D768DFF4}" destId="{54CF0C4F-6DBC-4D0F-89B1-083D70920339}" srcOrd="0" destOrd="0" presId="urn:microsoft.com/office/officeart/2005/8/layout/lProcess3"/>
    <dgm:cxn modelId="{5B1B7D7E-4138-4594-B728-7F7BA41E4736}" type="presParOf" srcId="{7A3DE1CF-98D5-4EE4-AB35-5463C39AFBB8}" destId="{02A8E8A5-0DA2-4E3C-B7C2-845BFAD09FCE}" srcOrd="0" destOrd="0" presId="urn:microsoft.com/office/officeart/2005/8/layout/lProcess3"/>
    <dgm:cxn modelId="{B69C0C2E-9118-44AC-9359-6E9C5827F0EE}" type="presParOf" srcId="{02A8E8A5-0DA2-4E3C-B7C2-845BFAD09FCE}" destId="{05BF686D-5091-494D-9751-E19AB1F7FE2F}" srcOrd="0" destOrd="0" presId="urn:microsoft.com/office/officeart/2005/8/layout/lProcess3"/>
    <dgm:cxn modelId="{4DB6D6B4-6754-43FF-A0B3-21C3ABAAECA7}" type="presParOf" srcId="{02A8E8A5-0DA2-4E3C-B7C2-845BFAD09FCE}" destId="{4DAEE5CA-F173-4E80-86F3-FDDC2A2A09D0}" srcOrd="1" destOrd="0" presId="urn:microsoft.com/office/officeart/2005/8/layout/lProcess3"/>
    <dgm:cxn modelId="{42E2CFB2-946B-49EB-B8BA-6F78C79CFCBD}" type="presParOf" srcId="{02A8E8A5-0DA2-4E3C-B7C2-845BFAD09FCE}" destId="{B8C9A494-4387-4047-A1C4-CC1B1F4E56BC}" srcOrd="2" destOrd="0" presId="urn:microsoft.com/office/officeart/2005/8/layout/lProcess3"/>
    <dgm:cxn modelId="{9AA43F64-F931-42CC-A449-EC997455848E}" type="presParOf" srcId="{02A8E8A5-0DA2-4E3C-B7C2-845BFAD09FCE}" destId="{ACF24A8C-00C3-43FD-B5CE-0CAEDC886A22}" srcOrd="3" destOrd="0" presId="urn:microsoft.com/office/officeart/2005/8/layout/lProcess3"/>
    <dgm:cxn modelId="{2CE827BD-4622-4801-9B6C-F09CFDBA1908}" type="presParOf" srcId="{02A8E8A5-0DA2-4E3C-B7C2-845BFAD09FCE}" destId="{54CF0C4F-6DBC-4D0F-89B1-083D70920339}" srcOrd="4" destOrd="0" presId="urn:microsoft.com/office/officeart/2005/8/layout/lProcess3"/>
    <dgm:cxn modelId="{425A892D-3B76-4104-98C5-EDC264DE6704}" type="presParOf" srcId="{7A3DE1CF-98D5-4EE4-AB35-5463C39AFBB8}" destId="{1EE8E2AF-93E7-435B-8998-0A6EB9A87521}" srcOrd="1" destOrd="0" presId="urn:microsoft.com/office/officeart/2005/8/layout/lProcess3"/>
    <dgm:cxn modelId="{5F8FC6DC-5BEC-41CC-A634-C9D4C5E8B5D2}" type="presParOf" srcId="{7A3DE1CF-98D5-4EE4-AB35-5463C39AFBB8}" destId="{7D912B23-988F-4BF0-8B14-1085C226D762}" srcOrd="2" destOrd="0" presId="urn:microsoft.com/office/officeart/2005/8/layout/lProcess3"/>
    <dgm:cxn modelId="{AD07AD6F-1E8C-4999-B361-AE4A859560DA}" type="presParOf" srcId="{7D912B23-988F-4BF0-8B14-1085C226D762}" destId="{D5FAC62B-7B78-4A2A-9D96-935A30CEC980}" srcOrd="0" destOrd="0" presId="urn:microsoft.com/office/officeart/2005/8/layout/lProcess3"/>
    <dgm:cxn modelId="{D2350050-1DE5-425D-B5F2-3AC536C2C6AA}" type="presParOf" srcId="{7D912B23-988F-4BF0-8B14-1085C226D762}" destId="{0DA7DA3C-BC36-4ECE-96ED-E06D0D62FA14}" srcOrd="1" destOrd="0" presId="urn:microsoft.com/office/officeart/2005/8/layout/lProcess3"/>
    <dgm:cxn modelId="{AA7EF3E6-9853-459C-982E-5C4A253200DE}" type="presParOf" srcId="{7D912B23-988F-4BF0-8B14-1085C226D762}" destId="{C61234E7-5D51-4402-B274-387CAF636C4C}" srcOrd="2" destOrd="0" presId="urn:microsoft.com/office/officeart/2005/8/layout/lProcess3"/>
    <dgm:cxn modelId="{0D6E82DC-413A-4FB4-B4D3-4B8775CAA398}" type="presParOf" srcId="{7D912B23-988F-4BF0-8B14-1085C226D762}" destId="{700D40D5-09E6-4AE9-B7FC-C92E365AF88A}" srcOrd="3" destOrd="0" presId="urn:microsoft.com/office/officeart/2005/8/layout/lProcess3"/>
    <dgm:cxn modelId="{790D70F5-FE56-4315-98DB-F431D720C7B0}" type="presParOf" srcId="{7D912B23-988F-4BF0-8B14-1085C226D762}" destId="{9667B2D7-CA94-4BF6-AD7A-947FE46AF107}" srcOrd="4" destOrd="0" presId="urn:microsoft.com/office/officeart/2005/8/layout/lProcess3"/>
    <dgm:cxn modelId="{ACDAACAD-B0FE-4F0C-89E7-CF1B48A31DAB}" type="presParOf" srcId="{7A3DE1CF-98D5-4EE4-AB35-5463C39AFBB8}" destId="{5110D160-C976-470E-833D-92A1FF127804}" srcOrd="3" destOrd="0" presId="urn:microsoft.com/office/officeart/2005/8/layout/lProcess3"/>
    <dgm:cxn modelId="{2D43575A-8B51-43D2-9E92-B077DC66B584}" type="presParOf" srcId="{7A3DE1CF-98D5-4EE4-AB35-5463C39AFBB8}" destId="{2CFE8537-292D-4476-9801-4708156F646E}" srcOrd="4" destOrd="0" presId="urn:microsoft.com/office/officeart/2005/8/layout/lProcess3"/>
    <dgm:cxn modelId="{6D35C01D-2D21-48A1-B898-DCEDFE5F6400}" type="presParOf" srcId="{2CFE8537-292D-4476-9801-4708156F646E}" destId="{3FDF70BA-E0EC-4026-B08A-89ABFDB83978}" srcOrd="0" destOrd="0" presId="urn:microsoft.com/office/officeart/2005/8/layout/lProcess3"/>
    <dgm:cxn modelId="{2A1AE18C-193C-4501-983B-A9673204C368}" type="presParOf" srcId="{2CFE8537-292D-4476-9801-4708156F646E}" destId="{0356E849-19A1-4A21-A2E7-06B2A4175873}" srcOrd="1" destOrd="0" presId="urn:microsoft.com/office/officeart/2005/8/layout/lProcess3"/>
    <dgm:cxn modelId="{5B28E2B5-22D4-476D-80F5-074F7BD263B6}" type="presParOf" srcId="{2CFE8537-292D-4476-9801-4708156F646E}" destId="{708D3BF9-868E-42E7-BE6A-3105A162C3D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8BB7-BCE9-4AEA-9474-D170A75FF089}">
      <dsp:nvSpPr>
        <dsp:cNvPr id="0" name=""/>
        <dsp:cNvSpPr/>
      </dsp:nvSpPr>
      <dsp:spPr>
        <a:xfrm>
          <a:off x="988849" y="3685477"/>
          <a:ext cx="642947" cy="356705"/>
        </a:xfrm>
        <a:custGeom>
          <a:avLst/>
          <a:gdLst/>
          <a:ahLst/>
          <a:cxnLst/>
          <a:rect l="0" t="0" r="0" b="0"/>
          <a:pathLst>
            <a:path>
              <a:moveTo>
                <a:pt x="0" y="0"/>
              </a:moveTo>
              <a:lnTo>
                <a:pt x="321473" y="0"/>
              </a:lnTo>
              <a:lnTo>
                <a:pt x="321473" y="356705"/>
              </a:lnTo>
              <a:lnTo>
                <a:pt x="642947" y="356705"/>
              </a:lnTo>
            </a:path>
          </a:pathLst>
        </a:cu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bg2">
                <a:lumMod val="10000"/>
              </a:schemeClr>
            </a:solidFill>
            <a:latin typeface="+mn-lt"/>
            <a:cs typeface="Aharoni" pitchFamily="2" charset="-79"/>
          </a:endParaRPr>
        </a:p>
      </dsp:txBody>
      <dsp:txXfrm>
        <a:off x="1291941" y="3845448"/>
        <a:ext cx="36763" cy="36763"/>
      </dsp:txXfrm>
    </dsp:sp>
    <dsp:sp modelId="{FA18629B-822F-4B27-ABB1-E95069E63273}">
      <dsp:nvSpPr>
        <dsp:cNvPr id="0" name=""/>
        <dsp:cNvSpPr/>
      </dsp:nvSpPr>
      <dsp:spPr>
        <a:xfrm>
          <a:off x="4846535" y="1735279"/>
          <a:ext cx="545508" cy="784503"/>
        </a:xfrm>
        <a:custGeom>
          <a:avLst/>
          <a:gdLst/>
          <a:ahLst/>
          <a:cxnLst/>
          <a:rect l="0" t="0" r="0" b="0"/>
          <a:pathLst>
            <a:path>
              <a:moveTo>
                <a:pt x="0" y="784503"/>
              </a:moveTo>
              <a:lnTo>
                <a:pt x="272754" y="784503"/>
              </a:lnTo>
              <a:lnTo>
                <a:pt x="272754" y="0"/>
              </a:lnTo>
              <a:lnTo>
                <a:pt x="545508" y="0"/>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HN" sz="500" kern="1200">
            <a:latin typeface="+mn-lt"/>
          </a:endParaRPr>
        </a:p>
      </dsp:txBody>
      <dsp:txXfrm>
        <a:off x="5095401" y="2103643"/>
        <a:ext cx="47776" cy="47776"/>
      </dsp:txXfrm>
    </dsp:sp>
    <dsp:sp modelId="{EE067574-F8C6-49AB-8E12-2040BA1A7BAE}">
      <dsp:nvSpPr>
        <dsp:cNvPr id="0" name=""/>
        <dsp:cNvSpPr/>
      </dsp:nvSpPr>
      <dsp:spPr>
        <a:xfrm>
          <a:off x="4846535" y="2519783"/>
          <a:ext cx="545508" cy="1430068"/>
        </a:xfrm>
        <a:custGeom>
          <a:avLst/>
          <a:gdLst/>
          <a:ahLst/>
          <a:cxnLst/>
          <a:rect l="0" t="0" r="0" b="0"/>
          <a:pathLst>
            <a:path>
              <a:moveTo>
                <a:pt x="0" y="0"/>
              </a:moveTo>
              <a:lnTo>
                <a:pt x="272754" y="0"/>
              </a:lnTo>
              <a:lnTo>
                <a:pt x="272754" y="1430068"/>
              </a:lnTo>
              <a:lnTo>
                <a:pt x="545508" y="1430068"/>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bg2">
                <a:lumMod val="10000"/>
              </a:schemeClr>
            </a:solidFill>
            <a:latin typeface="+mn-lt"/>
            <a:cs typeface="Aharoni" pitchFamily="2" charset="-79"/>
          </a:endParaRPr>
        </a:p>
      </dsp:txBody>
      <dsp:txXfrm>
        <a:off x="5081025" y="3196553"/>
        <a:ext cx="76529" cy="76529"/>
      </dsp:txXfrm>
    </dsp:sp>
    <dsp:sp modelId="{C7CF0D43-0111-4365-912F-E5A3B1FE8A52}">
      <dsp:nvSpPr>
        <dsp:cNvPr id="0" name=""/>
        <dsp:cNvSpPr/>
      </dsp:nvSpPr>
      <dsp:spPr>
        <a:xfrm>
          <a:off x="4846535" y="2519783"/>
          <a:ext cx="545508" cy="287062"/>
        </a:xfrm>
        <a:custGeom>
          <a:avLst/>
          <a:gdLst/>
          <a:ahLst/>
          <a:cxnLst/>
          <a:rect l="0" t="0" r="0" b="0"/>
          <a:pathLst>
            <a:path>
              <a:moveTo>
                <a:pt x="0" y="0"/>
              </a:moveTo>
              <a:lnTo>
                <a:pt x="272754" y="0"/>
              </a:lnTo>
              <a:lnTo>
                <a:pt x="272754" y="287062"/>
              </a:lnTo>
              <a:lnTo>
                <a:pt x="545508" y="287062"/>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bg2">
                <a:lumMod val="10000"/>
              </a:schemeClr>
            </a:solidFill>
            <a:latin typeface="+mn-lt"/>
            <a:cs typeface="Aharoni" pitchFamily="2" charset="-79"/>
          </a:endParaRPr>
        </a:p>
      </dsp:txBody>
      <dsp:txXfrm>
        <a:off x="5103879" y="2647904"/>
        <a:ext cx="30821" cy="30821"/>
      </dsp:txXfrm>
    </dsp:sp>
    <dsp:sp modelId="{0D9C6B3E-719F-4314-95A7-62C80490CEA0}">
      <dsp:nvSpPr>
        <dsp:cNvPr id="0" name=""/>
        <dsp:cNvSpPr/>
      </dsp:nvSpPr>
      <dsp:spPr>
        <a:xfrm>
          <a:off x="988849" y="2519783"/>
          <a:ext cx="642947" cy="1165693"/>
        </a:xfrm>
        <a:custGeom>
          <a:avLst/>
          <a:gdLst/>
          <a:ahLst/>
          <a:cxnLst/>
          <a:rect l="0" t="0" r="0" b="0"/>
          <a:pathLst>
            <a:path>
              <a:moveTo>
                <a:pt x="0" y="1165693"/>
              </a:moveTo>
              <a:lnTo>
                <a:pt x="321473" y="1165693"/>
              </a:lnTo>
              <a:lnTo>
                <a:pt x="321473" y="0"/>
              </a:lnTo>
              <a:lnTo>
                <a:pt x="642947" y="0"/>
              </a:lnTo>
            </a:path>
          </a:pathLst>
        </a:cu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bg2">
                <a:lumMod val="10000"/>
              </a:schemeClr>
            </a:solidFill>
            <a:latin typeface="+mn-lt"/>
            <a:cs typeface="Aharoni" pitchFamily="2" charset="-79"/>
          </a:endParaRPr>
        </a:p>
      </dsp:txBody>
      <dsp:txXfrm>
        <a:off x="1277042" y="3069349"/>
        <a:ext cx="66562" cy="66562"/>
      </dsp:txXfrm>
    </dsp:sp>
    <dsp:sp modelId="{3D9D9934-0FF6-41C5-B8DA-75A4C2525C23}">
      <dsp:nvSpPr>
        <dsp:cNvPr id="0" name=""/>
        <dsp:cNvSpPr/>
      </dsp:nvSpPr>
      <dsp:spPr>
        <a:xfrm rot="16200000">
          <a:off x="-2080420" y="3195425"/>
          <a:ext cx="5158437" cy="980103"/>
        </a:xfrm>
        <a:prstGeom prst="rect">
          <a:avLst/>
        </a:prstGeom>
        <a:gradFill rotWithShape="1">
          <a:gsLst>
            <a:gs pos="0">
              <a:schemeClr val="accent2">
                <a:shade val="63000"/>
                <a:satMod val="110000"/>
              </a:schemeClr>
            </a:gs>
            <a:gs pos="30000">
              <a:schemeClr val="accent2">
                <a:shade val="90000"/>
                <a:satMod val="120000"/>
              </a:schemeClr>
            </a:gs>
            <a:gs pos="45000">
              <a:schemeClr val="accent2">
                <a:shade val="100000"/>
                <a:satMod val="128000"/>
              </a:schemeClr>
            </a:gs>
            <a:gs pos="55000">
              <a:schemeClr val="accent2">
                <a:shade val="100000"/>
                <a:satMod val="128000"/>
              </a:schemeClr>
            </a:gs>
            <a:gs pos="73000">
              <a:schemeClr val="accent2">
                <a:shade val="90000"/>
                <a:satMod val="120000"/>
              </a:schemeClr>
            </a:gs>
            <a:gs pos="100000">
              <a:schemeClr val="accent2">
                <a:shade val="63000"/>
                <a:satMod val="110000"/>
              </a:schemeClr>
            </a:gs>
          </a:gsLst>
          <a:lin ang="950000" scaled="1"/>
        </a:gradFill>
        <a:ln w="9525" cap="flat" cmpd="sng" algn="ctr">
          <a:solidFill>
            <a:schemeClr val="accent2"/>
          </a:solidFill>
          <a:prstDash val="solid"/>
        </a:ln>
        <a:effectLst>
          <a:outerShdw blurRad="50800" dist="41909" dir="5400000" rotWithShape="0">
            <a:srgbClr val="000000">
              <a:alpha val="40000"/>
            </a:srgb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HN" sz="4000" kern="1200" dirty="0" smtClean="0">
              <a:solidFill>
                <a:schemeClr val="bg2">
                  <a:lumMod val="10000"/>
                </a:schemeClr>
              </a:solidFill>
              <a:latin typeface="+mn-lt"/>
              <a:cs typeface="Aharoni" pitchFamily="2" charset="-79"/>
            </a:rPr>
            <a:t> Actores Involucrados</a:t>
          </a:r>
          <a:endParaRPr lang="es-ES" sz="4000" kern="1200" dirty="0">
            <a:solidFill>
              <a:schemeClr val="bg2">
                <a:lumMod val="10000"/>
              </a:schemeClr>
            </a:solidFill>
            <a:latin typeface="+mn-lt"/>
            <a:cs typeface="Aharoni" pitchFamily="2" charset="-79"/>
          </a:endParaRPr>
        </a:p>
      </dsp:txBody>
      <dsp:txXfrm>
        <a:off x="-2080420" y="3195425"/>
        <a:ext cx="5158437" cy="980103"/>
      </dsp:txXfrm>
    </dsp:sp>
    <dsp:sp modelId="{F0108D70-54F2-4D66-A078-61A76A45C3AC}">
      <dsp:nvSpPr>
        <dsp:cNvPr id="0" name=""/>
        <dsp:cNvSpPr/>
      </dsp:nvSpPr>
      <dsp:spPr>
        <a:xfrm>
          <a:off x="1631797" y="1732461"/>
          <a:ext cx="3214738" cy="1574643"/>
        </a:xfrm>
        <a:prstGeom prst="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bg2">
                  <a:lumMod val="10000"/>
                </a:schemeClr>
              </a:solidFill>
              <a:effectLst/>
              <a:latin typeface="+mn-lt"/>
              <a:ea typeface="BatangChe" pitchFamily="49" charset="-127"/>
              <a:cs typeface="Aharoni" pitchFamily="2" charset="-79"/>
            </a:rPr>
            <a:t>Secretaria de </a:t>
          </a:r>
          <a:r>
            <a:rPr lang="es-ES_tradnl" sz="1800" kern="1200" dirty="0" smtClean="0">
              <a:solidFill>
                <a:schemeClr val="bg2">
                  <a:lumMod val="10000"/>
                </a:schemeClr>
              </a:solidFill>
              <a:latin typeface="+mn-lt"/>
              <a:ea typeface="BatangChe" pitchFamily="49" charset="-127"/>
              <a:cs typeface="Aharoni" pitchFamily="2" charset="-79"/>
            </a:rPr>
            <a:t>Relaciones Exteriores y Cooperación Internacional a través de la Subsecretaría  de Asuntos Consulares y Migratorios</a:t>
          </a:r>
          <a:endParaRPr lang="es-ES" sz="1800" kern="1200" dirty="0">
            <a:solidFill>
              <a:schemeClr val="bg2">
                <a:lumMod val="10000"/>
              </a:schemeClr>
            </a:solidFill>
            <a:latin typeface="+mn-lt"/>
            <a:cs typeface="Aharoni" pitchFamily="2" charset="-79"/>
          </a:endParaRPr>
        </a:p>
      </dsp:txBody>
      <dsp:txXfrm>
        <a:off x="1631797" y="1732461"/>
        <a:ext cx="3214738" cy="1574643"/>
      </dsp:txXfrm>
    </dsp:sp>
    <dsp:sp modelId="{058B8DEE-6063-4EA8-BDDB-AA0EB09CCD8E}">
      <dsp:nvSpPr>
        <dsp:cNvPr id="0" name=""/>
        <dsp:cNvSpPr/>
      </dsp:nvSpPr>
      <dsp:spPr>
        <a:xfrm>
          <a:off x="5392044" y="2316794"/>
          <a:ext cx="3214738" cy="980103"/>
        </a:xfrm>
        <a:prstGeom prst="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solidFill>
                <a:schemeClr val="bg2">
                  <a:lumMod val="10000"/>
                </a:schemeClr>
              </a:solidFill>
              <a:latin typeface="+mn-lt"/>
              <a:ea typeface="BatangChe" pitchFamily="49" charset="-127"/>
              <a:cs typeface="Aharoni" pitchFamily="2" charset="-79"/>
            </a:rPr>
            <a:t>la oficinas de Protección al Hondureño Migrante (OPROMH ) </a:t>
          </a:r>
          <a:endParaRPr lang="es-ES" sz="1800" kern="1200" dirty="0">
            <a:solidFill>
              <a:schemeClr val="bg2">
                <a:lumMod val="10000"/>
              </a:schemeClr>
            </a:solidFill>
            <a:latin typeface="+mn-lt"/>
            <a:cs typeface="Aharoni" pitchFamily="2" charset="-79"/>
          </a:endParaRPr>
        </a:p>
      </dsp:txBody>
      <dsp:txXfrm>
        <a:off x="5392044" y="2316794"/>
        <a:ext cx="3214738" cy="980103"/>
      </dsp:txXfrm>
    </dsp:sp>
    <dsp:sp modelId="{B6B64C26-0BB8-4FC8-8C0B-72A20C9CD9F4}">
      <dsp:nvSpPr>
        <dsp:cNvPr id="0" name=""/>
        <dsp:cNvSpPr/>
      </dsp:nvSpPr>
      <dsp:spPr>
        <a:xfrm>
          <a:off x="5392044" y="3459800"/>
          <a:ext cx="3214738" cy="980103"/>
        </a:xfrm>
        <a:prstGeom prst="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bg2">
                  <a:lumMod val="10000"/>
                </a:schemeClr>
              </a:solidFill>
              <a:latin typeface="+mn-lt"/>
              <a:ea typeface="BatangChe" pitchFamily="49" charset="-127"/>
              <a:cs typeface="Aharoni" pitchFamily="2" charset="-79"/>
            </a:rPr>
            <a:t>La Oficina de Asistencia al Migrante Retronado (OFAMIR)</a:t>
          </a:r>
          <a:endParaRPr lang="es-ES" sz="1800" kern="1200" dirty="0">
            <a:solidFill>
              <a:schemeClr val="bg2">
                <a:lumMod val="10000"/>
              </a:schemeClr>
            </a:solidFill>
            <a:latin typeface="+mn-lt"/>
            <a:cs typeface="Aharoni" pitchFamily="2" charset="-79"/>
          </a:endParaRPr>
        </a:p>
      </dsp:txBody>
      <dsp:txXfrm>
        <a:off x="5392044" y="3459800"/>
        <a:ext cx="3214738" cy="980103"/>
      </dsp:txXfrm>
    </dsp:sp>
    <dsp:sp modelId="{8C5C50FF-94FE-4DF2-A9E1-962A09CCC742}">
      <dsp:nvSpPr>
        <dsp:cNvPr id="0" name=""/>
        <dsp:cNvSpPr/>
      </dsp:nvSpPr>
      <dsp:spPr>
        <a:xfrm>
          <a:off x="5392044" y="1245228"/>
          <a:ext cx="3214738" cy="980103"/>
        </a:xfrm>
        <a:prstGeom prst="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bg2">
                  <a:lumMod val="10000"/>
                </a:schemeClr>
              </a:solidFill>
              <a:latin typeface="+mn-lt"/>
              <a:ea typeface="BatangChe" pitchFamily="49" charset="-127"/>
              <a:cs typeface="Aharoni" pitchFamily="2" charset="-79"/>
            </a:rPr>
            <a:t>Red Consular</a:t>
          </a:r>
          <a:r>
            <a:rPr lang="es-HN" sz="1800" kern="1200" dirty="0" smtClean="0">
              <a:solidFill>
                <a:schemeClr val="bg2">
                  <a:lumMod val="10000"/>
                </a:schemeClr>
              </a:solidFill>
              <a:latin typeface="+mn-lt"/>
              <a:ea typeface="BatangChe" pitchFamily="49" charset="-127"/>
              <a:cs typeface="Aharoni" pitchFamily="2" charset="-79"/>
            </a:rPr>
            <a:t> de Honduras en el Exterior</a:t>
          </a:r>
          <a:endParaRPr lang="es-ES" sz="1800" kern="1200" dirty="0">
            <a:solidFill>
              <a:schemeClr val="bg2">
                <a:lumMod val="10000"/>
              </a:schemeClr>
            </a:solidFill>
            <a:latin typeface="+mn-lt"/>
            <a:cs typeface="Aharoni" pitchFamily="2" charset="-79"/>
          </a:endParaRPr>
        </a:p>
      </dsp:txBody>
      <dsp:txXfrm>
        <a:off x="5392044" y="1245228"/>
        <a:ext cx="3214738" cy="980103"/>
      </dsp:txXfrm>
    </dsp:sp>
    <dsp:sp modelId="{F5CA2881-2EFF-4CF7-B2E3-56232A4DEB73}">
      <dsp:nvSpPr>
        <dsp:cNvPr id="0" name=""/>
        <dsp:cNvSpPr/>
      </dsp:nvSpPr>
      <dsp:spPr>
        <a:xfrm>
          <a:off x="1631797" y="3552131"/>
          <a:ext cx="3214738" cy="980103"/>
        </a:xfrm>
        <a:prstGeom prst="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solidFill>
                <a:schemeClr val="bg2">
                  <a:lumMod val="10000"/>
                </a:schemeClr>
              </a:solidFill>
              <a:effectLst/>
              <a:latin typeface="+mn-lt"/>
              <a:ea typeface="BatangChe" pitchFamily="49" charset="-127"/>
              <a:cs typeface="Aharoni" pitchFamily="2" charset="-79"/>
            </a:rPr>
            <a:t>Secretaría de Salud</a:t>
          </a:r>
          <a:endParaRPr lang="es-ES" sz="1800" kern="1200" dirty="0">
            <a:solidFill>
              <a:schemeClr val="bg2">
                <a:lumMod val="10000"/>
              </a:schemeClr>
            </a:solidFill>
            <a:latin typeface="+mn-lt"/>
            <a:cs typeface="Aharoni" pitchFamily="2" charset="-79"/>
          </a:endParaRPr>
        </a:p>
      </dsp:txBody>
      <dsp:txXfrm>
        <a:off x="1631797" y="3552131"/>
        <a:ext cx="3214738" cy="980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686D-5091-494D-9751-E19AB1F7FE2F}">
      <dsp:nvSpPr>
        <dsp:cNvPr id="0" name=""/>
        <dsp:cNvSpPr/>
      </dsp:nvSpPr>
      <dsp:spPr>
        <a:xfrm>
          <a:off x="1965" y="467649"/>
          <a:ext cx="3698004" cy="1295511"/>
        </a:xfrm>
        <a:prstGeom prst="chevron">
          <a:avLst/>
        </a:prstGeom>
        <a:solidFill>
          <a:schemeClr val="accent4">
            <a:hueOff val="0"/>
            <a:satOff val="0"/>
            <a:lumOff val="0"/>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HN" sz="2000" kern="1200" dirty="0" smtClean="0">
              <a:latin typeface="+mn-lt"/>
            </a:rPr>
            <a:t>Remitido por el consulado de Honduras en el exterior</a:t>
          </a:r>
          <a:endParaRPr lang="es-HN" sz="2000" kern="1200" dirty="0">
            <a:latin typeface="+mn-lt"/>
          </a:endParaRPr>
        </a:p>
      </dsp:txBody>
      <dsp:txXfrm>
        <a:off x="649721" y="467649"/>
        <a:ext cx="2402493" cy="1295511"/>
      </dsp:txXfrm>
    </dsp:sp>
    <dsp:sp modelId="{B8C9A494-4387-4047-A1C4-CC1B1F4E56BC}">
      <dsp:nvSpPr>
        <dsp:cNvPr id="0" name=""/>
        <dsp:cNvSpPr/>
      </dsp:nvSpPr>
      <dsp:spPr>
        <a:xfrm>
          <a:off x="3278928" y="577768"/>
          <a:ext cx="2688185" cy="1075274"/>
        </a:xfrm>
        <a:prstGeom prst="chevron">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HN" sz="1600" kern="1200" dirty="0" smtClean="0">
              <a:latin typeface="+mn-lt"/>
            </a:rPr>
            <a:t>Oficina de Protección al Hondureño Migrante (OPROMH</a:t>
          </a:r>
          <a:r>
            <a:rPr lang="es-HN" sz="1800" kern="1200" dirty="0" smtClean="0">
              <a:latin typeface="+mn-lt"/>
            </a:rPr>
            <a:t>)</a:t>
          </a:r>
          <a:endParaRPr lang="es-HN" sz="1800" kern="1200" dirty="0">
            <a:latin typeface="+mn-lt"/>
          </a:endParaRPr>
        </a:p>
      </dsp:txBody>
      <dsp:txXfrm>
        <a:off x="3816565" y="577768"/>
        <a:ext cx="1612911" cy="1075274"/>
      </dsp:txXfrm>
    </dsp:sp>
    <dsp:sp modelId="{54CF0C4F-6DBC-4D0F-89B1-083D70920339}">
      <dsp:nvSpPr>
        <dsp:cNvPr id="0" name=""/>
        <dsp:cNvSpPr/>
      </dsp:nvSpPr>
      <dsp:spPr>
        <a:xfrm>
          <a:off x="5590768" y="577768"/>
          <a:ext cx="2688185" cy="1075274"/>
        </a:xfrm>
        <a:prstGeom prst="chevron">
          <a:avLst/>
        </a:prstGeom>
        <a:solidFill>
          <a:schemeClr val="accent4">
            <a:tint val="40000"/>
            <a:alpha val="90000"/>
            <a:hueOff val="-653918"/>
            <a:satOff val="-2352"/>
            <a:lumOff val="2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HN" sz="1600" kern="1200" dirty="0" smtClean="0">
              <a:latin typeface="+mn-lt"/>
            </a:rPr>
            <a:t>Oficina de Asistencia al Migrante Retornado (OFAMIR</a:t>
          </a:r>
          <a:r>
            <a:rPr lang="es-HN" sz="1800" kern="1200" dirty="0" smtClean="0">
              <a:latin typeface="+mn-lt"/>
            </a:rPr>
            <a:t>)</a:t>
          </a:r>
          <a:endParaRPr lang="es-HN" sz="1800" kern="1200" dirty="0">
            <a:latin typeface="+mn-lt"/>
          </a:endParaRPr>
        </a:p>
      </dsp:txBody>
      <dsp:txXfrm>
        <a:off x="6128405" y="577768"/>
        <a:ext cx="1612911" cy="1075274"/>
      </dsp:txXfrm>
    </dsp:sp>
    <dsp:sp modelId="{D5FAC62B-7B78-4A2A-9D96-935A30CEC980}">
      <dsp:nvSpPr>
        <dsp:cNvPr id="0" name=""/>
        <dsp:cNvSpPr/>
      </dsp:nvSpPr>
      <dsp:spPr>
        <a:xfrm>
          <a:off x="1965" y="1944532"/>
          <a:ext cx="3698004" cy="1295511"/>
        </a:xfrm>
        <a:prstGeom prst="chevron">
          <a:avLst/>
        </a:prstGeom>
        <a:solidFill>
          <a:schemeClr val="accent4">
            <a:hueOff val="-1759972"/>
            <a:satOff val="-18065"/>
            <a:lumOff val="7550"/>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HN" sz="2000" kern="1200" dirty="0" smtClean="0">
              <a:latin typeface="+mn-lt"/>
            </a:rPr>
            <a:t>Se recibe en los Centros de Atención al Migrante Retornado </a:t>
          </a:r>
          <a:r>
            <a:rPr lang="es-HN" sz="1800" kern="1200" dirty="0" smtClean="0">
              <a:latin typeface="+mn-lt"/>
            </a:rPr>
            <a:t>CAMR Omoa, S.P. S. ,Belén</a:t>
          </a:r>
          <a:endParaRPr lang="es-HN" sz="1800" kern="1200" dirty="0">
            <a:latin typeface="+mn-lt"/>
          </a:endParaRPr>
        </a:p>
      </dsp:txBody>
      <dsp:txXfrm>
        <a:off x="649721" y="1944532"/>
        <a:ext cx="2402493" cy="1295511"/>
      </dsp:txXfrm>
    </dsp:sp>
    <dsp:sp modelId="{C61234E7-5D51-4402-B274-387CAF636C4C}">
      <dsp:nvSpPr>
        <dsp:cNvPr id="0" name=""/>
        <dsp:cNvSpPr/>
      </dsp:nvSpPr>
      <dsp:spPr>
        <a:xfrm>
          <a:off x="3278928" y="2054650"/>
          <a:ext cx="2688185" cy="1075274"/>
        </a:xfrm>
        <a:prstGeom prst="chevron">
          <a:avLst/>
        </a:prstGeom>
        <a:solidFill>
          <a:schemeClr val="accent4">
            <a:tint val="40000"/>
            <a:alpha val="90000"/>
            <a:hueOff val="-1307835"/>
            <a:satOff val="-4704"/>
            <a:lumOff val="5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HN" sz="1600" kern="1200" dirty="0" smtClean="0">
              <a:latin typeface="+mn-lt"/>
            </a:rPr>
            <a:t>Un médico permanente atiende cada uno de los casos</a:t>
          </a:r>
          <a:endParaRPr lang="es-HN" sz="1600" kern="1200" dirty="0">
            <a:latin typeface="+mn-lt"/>
          </a:endParaRPr>
        </a:p>
      </dsp:txBody>
      <dsp:txXfrm>
        <a:off x="3816565" y="2054650"/>
        <a:ext cx="1612911" cy="1075274"/>
      </dsp:txXfrm>
    </dsp:sp>
    <dsp:sp modelId="{9667B2D7-CA94-4BF6-AD7A-947FE46AF107}">
      <dsp:nvSpPr>
        <dsp:cNvPr id="0" name=""/>
        <dsp:cNvSpPr/>
      </dsp:nvSpPr>
      <dsp:spPr>
        <a:xfrm>
          <a:off x="5590768" y="2054650"/>
          <a:ext cx="2688185" cy="1075274"/>
        </a:xfrm>
        <a:prstGeom prst="chevron">
          <a:avLst/>
        </a:prstGeom>
        <a:solidFill>
          <a:schemeClr val="accent4">
            <a:tint val="40000"/>
            <a:alpha val="90000"/>
            <a:hueOff val="-1961753"/>
            <a:satOff val="-7056"/>
            <a:lumOff val="7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HN" sz="1600" kern="1200" dirty="0" smtClean="0">
              <a:latin typeface="+mn-lt"/>
            </a:rPr>
            <a:t>Un Psicólogo permanente realiza intervención en crisis </a:t>
          </a:r>
          <a:endParaRPr lang="es-HN" sz="1600" kern="1200" dirty="0">
            <a:latin typeface="+mn-lt"/>
          </a:endParaRPr>
        </a:p>
      </dsp:txBody>
      <dsp:txXfrm>
        <a:off x="6128405" y="2054650"/>
        <a:ext cx="1612911" cy="1075274"/>
      </dsp:txXfrm>
    </dsp:sp>
    <dsp:sp modelId="{3FDF70BA-E0EC-4026-B08A-89ABFDB83978}">
      <dsp:nvSpPr>
        <dsp:cNvPr id="0" name=""/>
        <dsp:cNvSpPr/>
      </dsp:nvSpPr>
      <dsp:spPr>
        <a:xfrm>
          <a:off x="1965" y="3421415"/>
          <a:ext cx="3676919" cy="1295511"/>
        </a:xfrm>
        <a:prstGeom prst="chevron">
          <a:avLst/>
        </a:prstGeom>
        <a:solidFill>
          <a:schemeClr val="accent4">
            <a:hueOff val="-3519944"/>
            <a:satOff val="-36129"/>
            <a:lumOff val="15099"/>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HN" sz="2000" kern="1200" dirty="0" smtClean="0">
              <a:latin typeface="+mn-lt"/>
            </a:rPr>
            <a:t>Remitido a un Centro Hospitalario, si el caso  lo amerita.</a:t>
          </a:r>
          <a:endParaRPr lang="es-HN" sz="2000" kern="1200" dirty="0">
            <a:latin typeface="+mn-lt"/>
          </a:endParaRPr>
        </a:p>
      </dsp:txBody>
      <dsp:txXfrm>
        <a:off x="649721" y="3421415"/>
        <a:ext cx="2381408" cy="1295511"/>
      </dsp:txXfrm>
    </dsp:sp>
    <dsp:sp modelId="{708D3BF9-868E-42E7-BE6A-3105A162C3D9}">
      <dsp:nvSpPr>
        <dsp:cNvPr id="0" name=""/>
        <dsp:cNvSpPr/>
      </dsp:nvSpPr>
      <dsp:spPr>
        <a:xfrm>
          <a:off x="3257844" y="3531533"/>
          <a:ext cx="4187279" cy="1075274"/>
        </a:xfrm>
        <a:prstGeom prst="chevron">
          <a:avLst/>
        </a:prstGeom>
        <a:solidFill>
          <a:schemeClr val="accent4">
            <a:tint val="40000"/>
            <a:alpha val="90000"/>
            <a:hueOff val="-2615671"/>
            <a:satOff val="-9408"/>
            <a:lumOff val="10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HN" sz="1600" kern="1200" dirty="0" smtClean="0">
              <a:latin typeface="+mn-lt"/>
            </a:rPr>
            <a:t>Seguimiento de:  </a:t>
          </a:r>
        </a:p>
        <a:p>
          <a:pPr lvl="0" algn="ctr" defTabSz="711200">
            <a:lnSpc>
              <a:spcPct val="90000"/>
            </a:lnSpc>
            <a:spcBef>
              <a:spcPct val="0"/>
            </a:spcBef>
            <a:spcAft>
              <a:spcPct val="35000"/>
            </a:spcAft>
          </a:pPr>
          <a:r>
            <a:rPr lang="es-HN" sz="1600" kern="1200" dirty="0" smtClean="0">
              <a:latin typeface="+mn-lt"/>
            </a:rPr>
            <a:t>OFAMIR</a:t>
          </a:r>
        </a:p>
        <a:p>
          <a:pPr lvl="0" algn="ctr" defTabSz="711200">
            <a:lnSpc>
              <a:spcPct val="90000"/>
            </a:lnSpc>
            <a:spcBef>
              <a:spcPct val="0"/>
            </a:spcBef>
            <a:spcAft>
              <a:spcPct val="35000"/>
            </a:spcAft>
          </a:pPr>
          <a:r>
            <a:rPr lang="es-HN" sz="1600" kern="1200" dirty="0" smtClean="0">
              <a:latin typeface="+mn-lt"/>
            </a:rPr>
            <a:t>   CONAMIREDIS</a:t>
          </a:r>
        </a:p>
        <a:p>
          <a:pPr lvl="0" algn="ctr" defTabSz="711200">
            <a:lnSpc>
              <a:spcPct val="90000"/>
            </a:lnSpc>
            <a:spcBef>
              <a:spcPct val="0"/>
            </a:spcBef>
            <a:spcAft>
              <a:spcPct val="35000"/>
            </a:spcAft>
          </a:pPr>
          <a:r>
            <a:rPr lang="es-HN" sz="1600" kern="1200" dirty="0" smtClean="0">
              <a:latin typeface="+mn-lt"/>
            </a:rPr>
            <a:t>CICR</a:t>
          </a:r>
          <a:endParaRPr lang="es-HN" sz="1600" kern="1200" dirty="0">
            <a:latin typeface="+mn-lt"/>
          </a:endParaRPr>
        </a:p>
      </dsp:txBody>
      <dsp:txXfrm>
        <a:off x="3795481" y="3531533"/>
        <a:ext cx="3112005" cy="10752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19" name="Footer Placeholder 18"/>
          <p:cNvSpPr>
            <a:spLocks noGrp="1"/>
          </p:cNvSpPr>
          <p:nvPr>
            <p:ph type="ftr" sz="quarter" idx="11"/>
          </p:nvPr>
        </p:nvSpPr>
        <p:spPr/>
        <p:txBody>
          <a:bodyPr/>
          <a:lstStyle/>
          <a:p>
            <a:endParaRPr lang="es-HN" dirty="0"/>
          </a:p>
        </p:txBody>
      </p:sp>
      <p:sp>
        <p:nvSpPr>
          <p:cNvPr id="27" name="Slide Number Placeholder 26"/>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5" name="Footer Placeholder 4"/>
          <p:cNvSpPr>
            <a:spLocks noGrp="1"/>
          </p:cNvSpPr>
          <p:nvPr>
            <p:ph type="ftr" sz="quarter" idx="11"/>
          </p:nvPr>
        </p:nvSpPr>
        <p:spPr/>
        <p:txBody>
          <a:bodyPr/>
          <a:lstStyle/>
          <a:p>
            <a:endParaRPr lang="es-HN" dirty="0"/>
          </a:p>
        </p:txBody>
      </p:sp>
      <p:sp>
        <p:nvSpPr>
          <p:cNvPr id="6" name="Slide Number Placeholder 5"/>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6" name="Footer Placeholder 5"/>
          <p:cNvSpPr>
            <a:spLocks noGrp="1"/>
          </p:cNvSpPr>
          <p:nvPr>
            <p:ph type="ftr" sz="quarter" idx="11"/>
          </p:nvPr>
        </p:nvSpPr>
        <p:spPr/>
        <p:txBody>
          <a:bodyPr/>
          <a:lstStyle/>
          <a:p>
            <a:endParaRPr lang="es-HN" dirty="0"/>
          </a:p>
        </p:txBody>
      </p:sp>
      <p:sp>
        <p:nvSpPr>
          <p:cNvPr id="7" name="Slide Number Placeholder 6"/>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8" name="Footer Placeholder 7"/>
          <p:cNvSpPr>
            <a:spLocks noGrp="1"/>
          </p:cNvSpPr>
          <p:nvPr>
            <p:ph type="ftr" sz="quarter" idx="11"/>
          </p:nvPr>
        </p:nvSpPr>
        <p:spPr/>
        <p:txBody>
          <a:bodyPr/>
          <a:lstStyle/>
          <a:p>
            <a:endParaRPr lang="es-HN" dirty="0"/>
          </a:p>
        </p:txBody>
      </p:sp>
      <p:sp>
        <p:nvSpPr>
          <p:cNvPr id="9" name="Slide Number Placeholder 8"/>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4" name="Footer Placeholder 3"/>
          <p:cNvSpPr>
            <a:spLocks noGrp="1"/>
          </p:cNvSpPr>
          <p:nvPr>
            <p:ph type="ftr" sz="quarter" idx="11"/>
          </p:nvPr>
        </p:nvSpPr>
        <p:spPr/>
        <p:txBody>
          <a:bodyPr/>
          <a:lstStyle/>
          <a:p>
            <a:endParaRPr lang="es-HN" dirty="0"/>
          </a:p>
        </p:txBody>
      </p:sp>
      <p:sp>
        <p:nvSpPr>
          <p:cNvPr id="5" name="Slide Number Placeholder 4"/>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3" name="Footer Placeholder 2"/>
          <p:cNvSpPr>
            <a:spLocks noGrp="1"/>
          </p:cNvSpPr>
          <p:nvPr>
            <p:ph type="ftr" sz="quarter" idx="11"/>
          </p:nvPr>
        </p:nvSpPr>
        <p:spPr/>
        <p:txBody>
          <a:bodyPr/>
          <a:lstStyle/>
          <a:p>
            <a:endParaRPr lang="es-HN" dirty="0"/>
          </a:p>
        </p:txBody>
      </p:sp>
      <p:sp>
        <p:nvSpPr>
          <p:cNvPr id="4" name="Slide Number Placeholder 3"/>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A79F36B-E512-48FC-A0E0-A45B89B03286}" type="datetimeFigureOut">
              <a:rPr lang="es-HN" smtClean="0"/>
              <a:pPr/>
              <a:t>28/09/2016</a:t>
            </a:fld>
            <a:endParaRPr lang="es-HN" dirty="0"/>
          </a:p>
        </p:txBody>
      </p:sp>
      <p:sp>
        <p:nvSpPr>
          <p:cNvPr id="6" name="Footer Placeholder 5"/>
          <p:cNvSpPr>
            <a:spLocks noGrp="1"/>
          </p:cNvSpPr>
          <p:nvPr>
            <p:ph type="ftr" sz="quarter" idx="11"/>
          </p:nvPr>
        </p:nvSpPr>
        <p:spPr/>
        <p:txBody>
          <a:bodyPr/>
          <a:lstStyle/>
          <a:p>
            <a:endParaRPr lang="es-HN" dirty="0"/>
          </a:p>
        </p:txBody>
      </p:sp>
      <p:sp>
        <p:nvSpPr>
          <p:cNvPr id="7" name="Slide Number Placeholder 6"/>
          <p:cNvSpPr>
            <a:spLocks noGrp="1"/>
          </p:cNvSpPr>
          <p:nvPr>
            <p:ph type="sldNum" sz="quarter" idx="12"/>
          </p:nvPr>
        </p:nvSpPr>
        <p:spPr/>
        <p:txBody>
          <a:bodyPr/>
          <a:lstStyle/>
          <a:p>
            <a:fld id="{936E7940-CAE2-4498-BE9C-35720EFA1E19}" type="slidenum">
              <a:rPr lang="es-HN" smtClean="0"/>
              <a:pPr/>
              <a:t>‹Nº›</a:t>
            </a:fld>
            <a:endParaRPr lang="es-HN"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relaciones exteriores y cooperacion internacionalon título">
    <p:spTree>
      <p:nvGrpSpPr>
        <p:cNvPr id="1" name=""/>
        <p:cNvGrpSpPr/>
        <p:nvPr/>
      </p:nvGrpSpPr>
      <p:grpSpPr>
        <a:xfrm>
          <a:off x="0" y="0"/>
          <a:ext cx="0" cy="0"/>
          <a:chOff x="0" y="0"/>
          <a:chExt cx="0" cy="0"/>
        </a:xfrm>
      </p:grpSpPr>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9312" y="5578475"/>
            <a:ext cx="42068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Título"/>
          <p:cNvSpPr>
            <a:spLocks noGrp="1"/>
          </p:cNvSpPr>
          <p:nvPr>
            <p:ph type="title"/>
          </p:nvPr>
        </p:nvSpPr>
        <p:spPr>
          <a:xfrm>
            <a:off x="457200" y="1052736"/>
            <a:ext cx="8229600" cy="1143000"/>
          </a:xfrm>
        </p:spPr>
        <p:txBody>
          <a:bodyPr/>
          <a:lstStyle/>
          <a:p>
            <a:r>
              <a:rPr lang="es-ES" dirty="0" smtClean="0"/>
              <a:t>Haga clic para modificar el estilo de título del patrón</a:t>
            </a:r>
            <a:endParaRPr lang="es-H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79F36B-E512-48FC-A0E0-A45B89B03286}" type="datetimeFigureOut">
              <a:rPr lang="es-HN" smtClean="0"/>
              <a:pPr/>
              <a:t>28/09/2016</a:t>
            </a:fld>
            <a:endParaRPr lang="es-H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H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6E7940-CAE2-4498-BE9C-35720EFA1E19}" type="slidenum">
              <a:rPr lang="es-HN" smtClean="0"/>
              <a:pPr/>
              <a:t>‹Nº›</a:t>
            </a:fld>
            <a:endParaRPr lang="es-H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691" y="1052736"/>
            <a:ext cx="3168352" cy="2603325"/>
          </a:xfrm>
          <a:prstGeom prst="rect">
            <a:avLst/>
          </a:prstGeom>
        </p:spPr>
      </p:pic>
      <p:sp>
        <p:nvSpPr>
          <p:cNvPr id="2" name="1 CuadroTexto"/>
          <p:cNvSpPr txBox="1"/>
          <p:nvPr/>
        </p:nvSpPr>
        <p:spPr>
          <a:xfrm>
            <a:off x="2195736" y="3846132"/>
            <a:ext cx="4824536" cy="954107"/>
          </a:xfrm>
          <a:prstGeom prst="rect">
            <a:avLst/>
          </a:prstGeom>
          <a:noFill/>
        </p:spPr>
        <p:txBody>
          <a:bodyPr wrap="square" rtlCol="0">
            <a:spAutoFit/>
          </a:bodyPr>
          <a:lstStyle/>
          <a:p>
            <a:pPr algn="ctr"/>
            <a:r>
              <a:rPr lang="es-HN" sz="2800" b="1" dirty="0" smtClean="0">
                <a:solidFill>
                  <a:schemeClr val="accent1">
                    <a:lumMod val="75000"/>
                  </a:schemeClr>
                </a:solidFill>
              </a:rPr>
              <a:t>ATENCIÓN A MIGRANTES AMPUTADOS</a:t>
            </a:r>
            <a:endParaRPr lang="es-HN" sz="2800" b="1" dirty="0">
              <a:solidFill>
                <a:schemeClr val="accent1">
                  <a:lumMod val="75000"/>
                </a:schemeClr>
              </a:solidFill>
            </a:endParaRPr>
          </a:p>
        </p:txBody>
      </p:sp>
    </p:spTree>
    <p:extLst>
      <p:ext uri="{BB962C8B-B14F-4D97-AF65-F5344CB8AC3E}">
        <p14:creationId xmlns:p14="http://schemas.microsoft.com/office/powerpoint/2010/main" val="325905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21108"/>
            <a:ext cx="3579665" cy="427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56964"/>
            <a:ext cx="3528392" cy="425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6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EJEMPLOS  DE CASOS </a:t>
            </a:r>
          </a:p>
          <a:p>
            <a:pPr algn="ctr"/>
            <a:r>
              <a:rPr lang="es-ES" sz="2800" dirty="0" smtClean="0">
                <a:solidFill>
                  <a:schemeClr val="tx1"/>
                </a:solidFill>
                <a:effectLst/>
                <a:latin typeface="+mn-lt"/>
              </a:rPr>
              <a:t>RECIBIDOS</a:t>
            </a:r>
            <a:endParaRPr lang="es-HN" sz="2800" dirty="0">
              <a:solidFill>
                <a:schemeClr val="tx1"/>
              </a:solidFill>
              <a:effectLst/>
              <a:latin typeface="+mn-lt"/>
            </a:endParaRPr>
          </a:p>
        </p:txBody>
      </p:sp>
    </p:spTree>
    <p:extLst>
      <p:ext uri="{BB962C8B-B14F-4D97-AF65-F5344CB8AC3E}">
        <p14:creationId xmlns:p14="http://schemas.microsoft.com/office/powerpoint/2010/main" val="37192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725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82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14115527_1083178248384650_8209574557072393478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628800"/>
            <a:ext cx="3888432" cy="4320480"/>
          </a:xfrm>
          <a:prstGeom prst="rect">
            <a:avLst/>
          </a:prstGeom>
          <a:ln>
            <a:noFill/>
          </a:ln>
          <a:effectLst>
            <a:outerShdw blurRad="292100" dist="139700" dir="2700000" algn="tl" rotWithShape="0">
              <a:srgbClr val="333333">
                <a:alpha val="65000"/>
              </a:srgbClr>
            </a:outerShdw>
          </a:effectLst>
        </p:spPr>
      </p:pic>
      <p:pic>
        <p:nvPicPr>
          <p:cNvPr id="4" name="3 Imagen" descr="C:\Users\Hermanas Scalabrini\Pictures\2016-09-19 celular Huwaei\celular Huwaei 66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80728"/>
            <a:ext cx="3583770" cy="4320480"/>
          </a:xfrm>
          <a:prstGeom prst="rect">
            <a:avLst/>
          </a:prstGeom>
          <a:ln>
            <a:noFill/>
          </a:ln>
          <a:effectLst>
            <a:outerShdw blurRad="292100" dist="139700" dir="2700000" algn="tl" rotWithShape="0">
              <a:srgbClr val="333333">
                <a:alpha val="65000"/>
              </a:srgbClr>
            </a:outerShdw>
          </a:effectLst>
        </p:spPr>
      </p:pic>
      <p:sp>
        <p:nvSpPr>
          <p:cNvPr id="5"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6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EJEMPLOS  DE CASOS </a:t>
            </a:r>
          </a:p>
          <a:p>
            <a:pPr algn="ctr"/>
            <a:r>
              <a:rPr lang="es-ES" sz="2800" dirty="0" smtClean="0">
                <a:solidFill>
                  <a:schemeClr val="tx1"/>
                </a:solidFill>
                <a:effectLst/>
                <a:latin typeface="+mn-lt"/>
              </a:rPr>
              <a:t>RECIBIDOS</a:t>
            </a:r>
            <a:endParaRPr lang="es-HN" sz="2800" dirty="0">
              <a:solidFill>
                <a:schemeClr val="tx1"/>
              </a:solidFill>
              <a:effectLst/>
              <a:latin typeface="+mn-lt"/>
            </a:endParaRPr>
          </a:p>
        </p:txBody>
      </p:sp>
    </p:spTree>
    <p:extLst>
      <p:ext uri="{BB962C8B-B14F-4D97-AF65-F5344CB8AC3E}">
        <p14:creationId xmlns:p14="http://schemas.microsoft.com/office/powerpoint/2010/main" val="1234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7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xel Ceballos\Downloads\IMG-20160928-WA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3914652" cy="439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utoShape 4" descr="Mostrando IMG-20160928-WA000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1052736"/>
            <a:ext cx="3816423" cy="4408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6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EJEMPLOS  DE CASOS </a:t>
            </a:r>
          </a:p>
          <a:p>
            <a:pPr algn="ctr"/>
            <a:r>
              <a:rPr lang="es-ES" sz="2800" dirty="0" smtClean="0">
                <a:solidFill>
                  <a:schemeClr val="tx1"/>
                </a:solidFill>
                <a:effectLst/>
                <a:latin typeface="+mn-lt"/>
              </a:rPr>
              <a:t>RECIBIDOS</a:t>
            </a:r>
            <a:endParaRPr lang="es-HN" sz="2800" dirty="0">
              <a:solidFill>
                <a:schemeClr val="tx1"/>
              </a:solidFill>
              <a:effectLst/>
              <a:latin typeface="+mn-lt"/>
            </a:endParaRPr>
          </a:p>
        </p:txBody>
      </p:sp>
    </p:spTree>
    <p:extLst>
      <p:ext uri="{BB962C8B-B14F-4D97-AF65-F5344CB8AC3E}">
        <p14:creationId xmlns:p14="http://schemas.microsoft.com/office/powerpoint/2010/main" val="211462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55" y="1844824"/>
            <a:ext cx="3728182" cy="3693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6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EJEMPLOS  DE CASOS </a:t>
            </a:r>
          </a:p>
          <a:p>
            <a:pPr algn="ctr"/>
            <a:r>
              <a:rPr lang="es-ES" sz="2800" dirty="0" smtClean="0">
                <a:solidFill>
                  <a:schemeClr val="tx1"/>
                </a:solidFill>
                <a:effectLst/>
                <a:latin typeface="+mn-lt"/>
              </a:rPr>
              <a:t>RECIBIDOS</a:t>
            </a:r>
            <a:endParaRPr lang="es-HN" sz="2800" dirty="0">
              <a:solidFill>
                <a:schemeClr val="tx1"/>
              </a:solidFill>
              <a:effectLst/>
              <a:latin typeface="+mn-lt"/>
            </a:endParaRPr>
          </a:p>
        </p:txBody>
      </p:sp>
      <p:pic>
        <p:nvPicPr>
          <p:cNvPr id="1026" name="Picture 2" descr="C:\Users\Axel Ceballos\Downloads\IMG-20160928-WA0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1844824"/>
            <a:ext cx="4176463" cy="3693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0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6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662880" y="2646040"/>
            <a:ext cx="8229600" cy="1143000"/>
          </a:xfrm>
        </p:spPr>
        <p:txBody>
          <a:bodyPr/>
          <a:lstStyle/>
          <a:p>
            <a:pPr algn="ctr"/>
            <a:r>
              <a:rPr lang="es-HN" dirty="0" smtClean="0">
                <a:latin typeface="+mn-lt"/>
              </a:rPr>
              <a:t>Gracias por su atención.</a:t>
            </a:r>
            <a:endParaRPr lang="es-HN" dirty="0">
              <a:latin typeface="+mn-lt"/>
            </a:endParaRPr>
          </a:p>
        </p:txBody>
      </p:sp>
    </p:spTree>
    <p:extLst>
      <p:ext uri="{BB962C8B-B14F-4D97-AF65-F5344CB8AC3E}">
        <p14:creationId xmlns:p14="http://schemas.microsoft.com/office/powerpoint/2010/main" val="15465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1008112"/>
          </a:xfrm>
        </p:spPr>
        <p:txBody>
          <a:bodyPr>
            <a:normAutofit fontScale="90000"/>
          </a:bodyPr>
          <a:lstStyle/>
          <a:p>
            <a:pPr marL="0" indent="0" algn="r"/>
            <a:r>
              <a:rPr lang="es-ES" sz="2000" b="1" dirty="0" smtClean="0">
                <a:latin typeface="+mn-lt"/>
              </a:rPr>
              <a:t/>
            </a:r>
            <a:br>
              <a:rPr lang="es-ES" sz="2000" b="1" dirty="0" smtClean="0">
                <a:latin typeface="+mn-lt"/>
              </a:rPr>
            </a:br>
            <a:r>
              <a:rPr lang="es-ES" sz="2000" b="1" dirty="0" smtClean="0">
                <a:latin typeface="+mn-lt"/>
              </a:rPr>
              <a:t/>
            </a:r>
            <a:br>
              <a:rPr lang="es-ES" sz="2000" b="1" dirty="0" smtClean="0">
                <a:latin typeface="+mn-lt"/>
              </a:rPr>
            </a:br>
            <a:r>
              <a:rPr lang="es-ES" sz="2200" b="1" dirty="0" smtClean="0">
                <a:latin typeface="+mn-lt"/>
              </a:rPr>
              <a:t/>
            </a:r>
            <a:br>
              <a:rPr lang="es-ES" sz="2200" b="1" dirty="0" smtClean="0">
                <a:latin typeface="+mn-lt"/>
              </a:rPr>
            </a:br>
            <a:r>
              <a:rPr lang="es-ES" sz="2000" b="1" dirty="0" smtClean="0">
                <a:latin typeface="+mn-lt"/>
              </a:rPr>
              <a:t>Mediante Decreto </a:t>
            </a:r>
            <a:r>
              <a:rPr lang="es-ES" sz="2000" b="1" dirty="0">
                <a:latin typeface="+mn-lt"/>
              </a:rPr>
              <a:t>E</a:t>
            </a:r>
            <a:r>
              <a:rPr lang="es-ES" sz="2000" b="1" dirty="0" smtClean="0">
                <a:latin typeface="+mn-lt"/>
              </a:rPr>
              <a:t>jecutivo PCM-44-2015</a:t>
            </a:r>
            <a:br>
              <a:rPr lang="es-ES" sz="2000" b="1" dirty="0" smtClean="0">
                <a:latin typeface="+mn-lt"/>
              </a:rPr>
            </a:br>
            <a:r>
              <a:rPr lang="es-ES" sz="2000" b="1" dirty="0" smtClean="0">
                <a:latin typeface="+mn-lt"/>
              </a:rPr>
              <a:t>Honduras declara la Situación de la Población Migrante  como una Emergencia Humanitaria</a:t>
            </a:r>
            <a:endParaRPr lang="es-ES" sz="4900" b="1" dirty="0">
              <a:latin typeface="+mn-lt"/>
            </a:endParaRPr>
          </a:p>
        </p:txBody>
      </p:sp>
      <p:sp>
        <p:nvSpPr>
          <p:cNvPr id="3" name="2 Marcador de contenido"/>
          <p:cNvSpPr>
            <a:spLocks noGrp="1"/>
          </p:cNvSpPr>
          <p:nvPr>
            <p:ph type="subTitle" idx="4294967295"/>
          </p:nvPr>
        </p:nvSpPr>
        <p:spPr>
          <a:xfrm>
            <a:off x="323528" y="2133054"/>
            <a:ext cx="8496944" cy="3600202"/>
          </a:xfrm>
        </p:spPr>
        <p:txBody>
          <a:bodyPr>
            <a:normAutofit/>
          </a:bodyPr>
          <a:lstStyle/>
          <a:p>
            <a:pPr marL="0" indent="0" algn="just">
              <a:buNone/>
            </a:pPr>
            <a:r>
              <a:rPr lang="es-ES" sz="1800" dirty="0" smtClean="0"/>
              <a:t>El Estado de Honduras es respetuoso de la promoción y protección de los Derechos Humanos, razón por la cual ha suscrito diferentes Convenios y Tratados Internacionales sobre la materia, así como otras normas internas que garantizan el respeto a la dignidad, los derechos humanos y otras garantías y derechos constitucionales de los hondureños en el exterior, debiendo ejercer su acción protectora, con independencia de sus estatus migratorios. </a:t>
            </a:r>
          </a:p>
          <a:p>
            <a:pPr marL="0" indent="0" algn="just">
              <a:buNone/>
            </a:pPr>
            <a:endParaRPr lang="es-ES" sz="1800" dirty="0" smtClean="0"/>
          </a:p>
          <a:p>
            <a:pPr marL="0" indent="0" algn="just">
              <a:buNone/>
            </a:pPr>
            <a:r>
              <a:rPr lang="es-ES" sz="1800" dirty="0" smtClean="0"/>
              <a:t>El Gobierno de Honduras asumió responsablemente la emergencia de la crisis migratoria, emprendiendo diferentes acciones tendentes a coordinar la repatriación, protección, reinserción  seguimiento y acompañamiento de la población migrante con una dimensión humanitaria, con la participación coordinada de todas las instituciones publicas y de la sociedad hondureña en general.</a:t>
            </a:r>
          </a:p>
          <a:p>
            <a:pPr marL="0" indent="0">
              <a:buNone/>
            </a:pPr>
            <a:endParaRPr lang="es-ES" b="1" dirty="0"/>
          </a:p>
        </p:txBody>
      </p:sp>
      <p:sp>
        <p:nvSpPr>
          <p:cNvPr id="5" name="1 Título"/>
          <p:cNvSpPr txBox="1">
            <a:spLocks/>
          </p:cNvSpPr>
          <p:nvPr/>
        </p:nvSpPr>
        <p:spPr>
          <a:xfrm>
            <a:off x="111255"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75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DECLARATORIA DE EMERGENCIA </a:t>
            </a:r>
          </a:p>
        </p:txBody>
      </p:sp>
    </p:spTree>
    <p:extLst>
      <p:ext uri="{BB962C8B-B14F-4D97-AF65-F5344CB8AC3E}">
        <p14:creationId xmlns:p14="http://schemas.microsoft.com/office/powerpoint/2010/main" val="190996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27584" y="2276872"/>
            <a:ext cx="3989682" cy="300082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HN" sz="2100" b="1" u="sng" dirty="0"/>
              <a:t>Articulo </a:t>
            </a:r>
            <a:r>
              <a:rPr lang="es-HN" sz="2100" b="1" u="sng" dirty="0" smtClean="0"/>
              <a:t>149 </a:t>
            </a:r>
            <a:endParaRPr lang="es-HN" sz="2100" dirty="0"/>
          </a:p>
          <a:p>
            <a:pPr algn="just"/>
            <a:endParaRPr lang="es-HN" sz="2100" u="sng" dirty="0" smtClean="0"/>
          </a:p>
          <a:p>
            <a:pPr algn="just"/>
            <a:r>
              <a:rPr lang="es-HN" sz="2100" dirty="0" smtClean="0"/>
              <a:t>Secretaría </a:t>
            </a:r>
            <a:r>
              <a:rPr lang="es-HN" sz="2100" dirty="0"/>
              <a:t>de Salud, </a:t>
            </a:r>
            <a:r>
              <a:rPr lang="es-HN" sz="2100" dirty="0" smtClean="0"/>
              <a:t>coordinará todas </a:t>
            </a:r>
            <a:r>
              <a:rPr lang="es-HN" sz="2100" dirty="0"/>
              <a:t>las actividades </a:t>
            </a:r>
            <a:r>
              <a:rPr lang="es-HN" sz="2100" dirty="0" smtClean="0"/>
              <a:t>públicas </a:t>
            </a:r>
            <a:r>
              <a:rPr lang="es-HN" sz="2100" dirty="0"/>
              <a:t>de los organismos centralizados y descentralizados de dicho sector, mediante un plan nacional de salud, el cual se </a:t>
            </a:r>
            <a:r>
              <a:rPr lang="es-HN" sz="2100" dirty="0" smtClean="0"/>
              <a:t>dará </a:t>
            </a:r>
            <a:r>
              <a:rPr lang="es-HN" sz="2100" dirty="0"/>
              <a:t>a los grupos mas </a:t>
            </a:r>
            <a:r>
              <a:rPr lang="es-HN" sz="2100" dirty="0" smtClean="0"/>
              <a:t>necesitados.</a:t>
            </a:r>
            <a:endParaRPr lang="es-HN" sz="2100" dirty="0"/>
          </a:p>
        </p:txBody>
      </p:sp>
      <p:sp>
        <p:nvSpPr>
          <p:cNvPr id="11" name="Marcador de contenido 2"/>
          <p:cNvSpPr txBox="1">
            <a:spLocks/>
          </p:cNvSpPr>
          <p:nvPr/>
        </p:nvSpPr>
        <p:spPr>
          <a:xfrm>
            <a:off x="5148064" y="1124744"/>
            <a:ext cx="3456384" cy="513348"/>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HN" dirty="0" smtClean="0"/>
              <a:t>DECRETO Nº106-2013</a:t>
            </a:r>
          </a:p>
        </p:txBody>
      </p:sp>
      <p:sp>
        <p:nvSpPr>
          <p:cNvPr id="14" name="13 CuadroTexto"/>
          <p:cNvSpPr txBox="1"/>
          <p:nvPr/>
        </p:nvSpPr>
        <p:spPr>
          <a:xfrm>
            <a:off x="836560" y="1725544"/>
            <a:ext cx="3985386" cy="461665"/>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s-HN" sz="2400" dirty="0" smtClean="0"/>
              <a:t>Constitución de la República</a:t>
            </a:r>
            <a:endParaRPr lang="es-HN" sz="2400" dirty="0"/>
          </a:p>
        </p:txBody>
      </p:sp>
      <p:sp>
        <p:nvSpPr>
          <p:cNvPr id="16" name="15 CuadroTexto"/>
          <p:cNvSpPr txBox="1"/>
          <p:nvPr/>
        </p:nvSpPr>
        <p:spPr>
          <a:xfrm>
            <a:off x="5162230" y="1788568"/>
            <a:ext cx="3547507" cy="120032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HN" sz="2400" dirty="0" smtClean="0"/>
              <a:t>Ley de Protección al Hondureño Migrante  y sus Familias</a:t>
            </a:r>
            <a:endParaRPr lang="es-HN" sz="2400" dirty="0"/>
          </a:p>
        </p:txBody>
      </p:sp>
      <p:sp>
        <p:nvSpPr>
          <p:cNvPr id="7" name="1 Título"/>
          <p:cNvSpPr txBox="1">
            <a:spLocks/>
          </p:cNvSpPr>
          <p:nvPr/>
        </p:nvSpPr>
        <p:spPr>
          <a:xfrm>
            <a:off x="323528"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9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RESGUARDO LEGAL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596" y="3393505"/>
            <a:ext cx="3547507" cy="19077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9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8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432398206"/>
              </p:ext>
            </p:extLst>
          </p:nvPr>
        </p:nvGraphicFramePr>
        <p:xfrm>
          <a:off x="251520" y="-459432"/>
          <a:ext cx="87129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715008" y="4857760"/>
            <a:ext cx="316835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HN" dirty="0" smtClean="0">
                <a:solidFill>
                  <a:schemeClr val="bg2">
                    <a:lumMod val="10000"/>
                  </a:schemeClr>
                </a:solidFill>
              </a:rPr>
              <a:t>Comité Internacional de la Cruz Roja (CICR)</a:t>
            </a:r>
          </a:p>
        </p:txBody>
      </p:sp>
      <p:sp>
        <p:nvSpPr>
          <p:cNvPr id="9" name="8 CuadroTexto"/>
          <p:cNvSpPr txBox="1"/>
          <p:nvPr/>
        </p:nvSpPr>
        <p:spPr>
          <a:xfrm>
            <a:off x="2214546" y="4857760"/>
            <a:ext cx="316835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HN" dirty="0" smtClean="0">
                <a:solidFill>
                  <a:schemeClr val="bg2">
                    <a:lumMod val="10000"/>
                  </a:schemeClr>
                </a:solidFill>
              </a:rPr>
              <a:t>Comisión Nacional de Apoyo a Migrantes Retornados con Discapacidad (CONAMIREDIS)</a:t>
            </a:r>
          </a:p>
        </p:txBody>
      </p:sp>
      <p:cxnSp>
        <p:nvCxnSpPr>
          <p:cNvPr id="6" name="5 Conector recto"/>
          <p:cNvCxnSpPr/>
          <p:nvPr/>
        </p:nvCxnSpPr>
        <p:spPr>
          <a:xfrm rot="5400000">
            <a:off x="6857222" y="4429132"/>
            <a:ext cx="85805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flipH="1" flipV="1">
            <a:off x="3536149" y="4679165"/>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714744" y="4500570"/>
            <a:ext cx="35719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41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438931700"/>
              </p:ext>
            </p:extLst>
          </p:nvPr>
        </p:nvGraphicFramePr>
        <p:xfrm>
          <a:off x="683568" y="836712"/>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111255"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9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PROCESO DE RETORNO</a:t>
            </a:r>
          </a:p>
        </p:txBody>
      </p:sp>
      <p:sp>
        <p:nvSpPr>
          <p:cNvPr id="5" name="4 Flecha derecha"/>
          <p:cNvSpPr/>
          <p:nvPr/>
        </p:nvSpPr>
        <p:spPr>
          <a:xfrm>
            <a:off x="5000628" y="5286388"/>
            <a:ext cx="244602"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6 Flecha derecha"/>
          <p:cNvSpPr/>
          <p:nvPr/>
        </p:nvSpPr>
        <p:spPr>
          <a:xfrm>
            <a:off x="5000628" y="5000636"/>
            <a:ext cx="244602"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8" name="7 Flecha derecha"/>
          <p:cNvSpPr/>
          <p:nvPr/>
        </p:nvSpPr>
        <p:spPr>
          <a:xfrm>
            <a:off x="5000628" y="4714884"/>
            <a:ext cx="244602"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31037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5301208"/>
            <a:ext cx="1500339" cy="1278453"/>
          </a:xfrm>
          <a:prstGeom prst="rect">
            <a:avLst/>
          </a:prstGeom>
        </p:spPr>
      </p:pic>
      <p:sp>
        <p:nvSpPr>
          <p:cNvPr id="6" name="1 Título"/>
          <p:cNvSpPr txBox="1">
            <a:spLocks/>
          </p:cNvSpPr>
          <p:nvPr/>
        </p:nvSpPr>
        <p:spPr>
          <a:xfrm>
            <a:off x="102930" y="582608"/>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82500" lnSpcReduction="1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400" dirty="0" smtClean="0">
                <a:solidFill>
                  <a:schemeClr val="tx1"/>
                </a:solidFill>
                <a:effectLst/>
                <a:latin typeface="+mn-lt"/>
              </a:rPr>
              <a:t> TIPOS DE CASOS </a:t>
            </a:r>
          </a:p>
          <a:p>
            <a:pPr algn="ctr"/>
            <a:r>
              <a:rPr lang="es-ES" sz="2400" dirty="0" smtClean="0">
                <a:solidFill>
                  <a:schemeClr val="tx1"/>
                </a:solidFill>
                <a:effectLst/>
                <a:latin typeface="+mn-lt"/>
              </a:rPr>
              <a:t>RECIBIDOS</a:t>
            </a:r>
            <a:endParaRPr lang="es-HN" sz="2400" dirty="0">
              <a:solidFill>
                <a:schemeClr val="tx1"/>
              </a:solidFill>
              <a:effectLst/>
              <a:latin typeface="+mn-lt"/>
            </a:endParaRPr>
          </a:p>
        </p:txBody>
      </p:sp>
      <p:grpSp>
        <p:nvGrpSpPr>
          <p:cNvPr id="2" name="1 Grupo"/>
          <p:cNvGrpSpPr/>
          <p:nvPr/>
        </p:nvGrpSpPr>
        <p:grpSpPr>
          <a:xfrm>
            <a:off x="857224" y="1142984"/>
            <a:ext cx="6048672" cy="5460508"/>
            <a:chOff x="2477748" y="1746685"/>
            <a:chExt cx="4027716" cy="3830455"/>
          </a:xfrm>
        </p:grpSpPr>
        <p:sp>
          <p:nvSpPr>
            <p:cNvPr id="3" name="2 Flecha circular"/>
            <p:cNvSpPr/>
            <p:nvPr/>
          </p:nvSpPr>
          <p:spPr>
            <a:xfrm>
              <a:off x="2565664" y="1746685"/>
              <a:ext cx="3830455" cy="3830455"/>
            </a:xfrm>
            <a:prstGeom prst="circularArrow">
              <a:avLst>
                <a:gd name="adj1" fmla="val 5544"/>
                <a:gd name="adj2" fmla="val 330680"/>
                <a:gd name="adj3" fmla="val 14857459"/>
                <a:gd name="adj4" fmla="val 16756912"/>
                <a:gd name="adj5" fmla="val 5757"/>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8 Forma libre"/>
            <p:cNvSpPr/>
            <p:nvPr/>
          </p:nvSpPr>
          <p:spPr>
            <a:xfrm>
              <a:off x="4031257" y="1798885"/>
              <a:ext cx="960122"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Amputaciones</a:t>
              </a:r>
              <a:endParaRPr lang="es-HN" sz="1600" kern="1200" dirty="0">
                <a:solidFill>
                  <a:schemeClr val="tx1"/>
                </a:solidFill>
              </a:endParaRPr>
            </a:p>
          </p:txBody>
        </p:sp>
        <p:sp>
          <p:nvSpPr>
            <p:cNvPr id="10" name="9 Forma libre"/>
            <p:cNvSpPr/>
            <p:nvPr/>
          </p:nvSpPr>
          <p:spPr>
            <a:xfrm>
              <a:off x="5113425" y="2189595"/>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204126"/>
                <a:satOff val="30"/>
                <a:lumOff val="-719"/>
                <a:alphaOff val="0"/>
              </a:schemeClr>
            </a:fillRef>
            <a:effectRef idx="2">
              <a:schemeClr val="accent5">
                <a:hueOff val="-204126"/>
                <a:satOff val="30"/>
                <a:lumOff val="-719"/>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Heridas</a:t>
              </a:r>
              <a:endParaRPr lang="es-HN" sz="1600" kern="1200" dirty="0">
                <a:solidFill>
                  <a:schemeClr val="tx1"/>
                </a:solidFill>
              </a:endParaRPr>
            </a:p>
          </p:txBody>
        </p:sp>
        <p:sp>
          <p:nvSpPr>
            <p:cNvPr id="11" name="10 Forma libre"/>
            <p:cNvSpPr/>
            <p:nvPr/>
          </p:nvSpPr>
          <p:spPr>
            <a:xfrm>
              <a:off x="5584767" y="2927576"/>
              <a:ext cx="920697"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08253"/>
                <a:satOff val="60"/>
                <a:lumOff val="-1438"/>
                <a:alphaOff val="0"/>
              </a:schemeClr>
            </a:fillRef>
            <a:effectRef idx="2">
              <a:schemeClr val="accent5">
                <a:hueOff val="-408253"/>
                <a:satOff val="60"/>
                <a:lumOff val="-1438"/>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Enfermedades Crónicas.</a:t>
              </a:r>
              <a:endParaRPr lang="es-HN" sz="1600" kern="1200" dirty="0">
                <a:solidFill>
                  <a:schemeClr val="tx1"/>
                </a:solidFill>
              </a:endParaRPr>
            </a:p>
          </p:txBody>
        </p:sp>
        <p:sp>
          <p:nvSpPr>
            <p:cNvPr id="12" name="11 Forma libre"/>
            <p:cNvSpPr/>
            <p:nvPr/>
          </p:nvSpPr>
          <p:spPr>
            <a:xfrm>
              <a:off x="5584767" y="3937107"/>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12379"/>
                <a:satOff val="90"/>
                <a:lumOff val="-2157"/>
                <a:alphaOff val="0"/>
              </a:schemeClr>
            </a:fillRef>
            <a:effectRef idx="2">
              <a:schemeClr val="accent5">
                <a:hueOff val="-612379"/>
                <a:satOff val="90"/>
                <a:lumOff val="-2157"/>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Lesiones Medulares</a:t>
              </a:r>
              <a:endParaRPr lang="es-HN" sz="1600" kern="1200" dirty="0">
                <a:solidFill>
                  <a:schemeClr val="tx1"/>
                </a:solidFill>
              </a:endParaRPr>
            </a:p>
          </p:txBody>
        </p:sp>
        <p:sp>
          <p:nvSpPr>
            <p:cNvPr id="13" name="12 Forma libre"/>
            <p:cNvSpPr/>
            <p:nvPr/>
          </p:nvSpPr>
          <p:spPr>
            <a:xfrm>
              <a:off x="4991379" y="4753835"/>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816505"/>
                <a:satOff val="120"/>
                <a:lumOff val="-2876"/>
                <a:alphaOff val="0"/>
              </a:schemeClr>
            </a:fillRef>
            <a:effectRef idx="2">
              <a:schemeClr val="accent5">
                <a:hueOff val="-816505"/>
                <a:satOff val="120"/>
                <a:lumOff val="-2876"/>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Trastornos Psiquiátricos</a:t>
              </a:r>
              <a:endParaRPr lang="es-HN" sz="1600" kern="1200" dirty="0">
                <a:solidFill>
                  <a:schemeClr val="tx1"/>
                </a:solidFill>
              </a:endParaRPr>
            </a:p>
          </p:txBody>
        </p:sp>
        <p:sp>
          <p:nvSpPr>
            <p:cNvPr id="14" name="13 Forma libre"/>
            <p:cNvSpPr/>
            <p:nvPr/>
          </p:nvSpPr>
          <p:spPr>
            <a:xfrm>
              <a:off x="4031257" y="5065798"/>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020632"/>
                <a:satOff val="150"/>
                <a:lumOff val="-3595"/>
                <a:alphaOff val="0"/>
              </a:schemeClr>
            </a:fillRef>
            <a:effectRef idx="2">
              <a:schemeClr val="accent5">
                <a:hueOff val="-1020632"/>
                <a:satOff val="150"/>
                <a:lumOff val="-3595"/>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Trastornos Psicológicos</a:t>
              </a:r>
              <a:endParaRPr lang="es-HN" sz="1600" kern="1200" dirty="0">
                <a:solidFill>
                  <a:schemeClr val="tx1"/>
                </a:solidFill>
              </a:endParaRPr>
            </a:p>
          </p:txBody>
        </p:sp>
        <p:sp>
          <p:nvSpPr>
            <p:cNvPr id="15" name="14 Forma libre"/>
            <p:cNvSpPr/>
            <p:nvPr/>
          </p:nvSpPr>
          <p:spPr>
            <a:xfrm>
              <a:off x="3071136" y="4753835"/>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224758"/>
                <a:satOff val="180"/>
                <a:lumOff val="-4314"/>
                <a:alphaOff val="0"/>
              </a:schemeClr>
            </a:fillRef>
            <a:effectRef idx="2">
              <a:schemeClr val="accent5">
                <a:hueOff val="-1224758"/>
                <a:satOff val="180"/>
                <a:lumOff val="-4314"/>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Quemaduras</a:t>
              </a:r>
              <a:endParaRPr lang="es-HN" sz="1600" kern="1200" dirty="0">
                <a:solidFill>
                  <a:schemeClr val="tx1"/>
                </a:solidFill>
              </a:endParaRPr>
            </a:p>
          </p:txBody>
        </p:sp>
        <p:sp>
          <p:nvSpPr>
            <p:cNvPr id="16" name="15 Forma libre"/>
            <p:cNvSpPr/>
            <p:nvPr/>
          </p:nvSpPr>
          <p:spPr>
            <a:xfrm>
              <a:off x="2477748" y="3937107"/>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428884"/>
                <a:satOff val="210"/>
                <a:lumOff val="-5033"/>
                <a:alphaOff val="0"/>
              </a:schemeClr>
            </a:fillRef>
            <a:effectRef idx="2">
              <a:schemeClr val="accent5">
                <a:hueOff val="-1428884"/>
                <a:satOff val="210"/>
                <a:lumOff val="-5033"/>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Mal Formaciones Congénitas</a:t>
              </a:r>
              <a:endParaRPr lang="es-HN" sz="1600" kern="1200" dirty="0">
                <a:solidFill>
                  <a:schemeClr val="tx1"/>
                </a:solidFill>
              </a:endParaRPr>
            </a:p>
          </p:txBody>
        </p:sp>
        <p:sp>
          <p:nvSpPr>
            <p:cNvPr id="17" name="16 Forma libre"/>
            <p:cNvSpPr/>
            <p:nvPr/>
          </p:nvSpPr>
          <p:spPr>
            <a:xfrm>
              <a:off x="2477748" y="2927576"/>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633011"/>
                <a:satOff val="240"/>
                <a:lumOff val="-5752"/>
                <a:alphaOff val="0"/>
              </a:schemeClr>
            </a:fillRef>
            <a:effectRef idx="2">
              <a:schemeClr val="accent5">
                <a:hueOff val="-1633011"/>
                <a:satOff val="240"/>
                <a:lumOff val="-5752"/>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Quebraduras</a:t>
              </a:r>
              <a:endParaRPr lang="es-HN" sz="1600" kern="1200" dirty="0">
                <a:solidFill>
                  <a:schemeClr val="tx1"/>
                </a:solidFill>
              </a:endParaRPr>
            </a:p>
          </p:txBody>
        </p:sp>
        <p:sp>
          <p:nvSpPr>
            <p:cNvPr id="18" name="17 Forma libre"/>
            <p:cNvSpPr/>
            <p:nvPr/>
          </p:nvSpPr>
          <p:spPr>
            <a:xfrm>
              <a:off x="3071136" y="2110847"/>
              <a:ext cx="899268" cy="449634"/>
            </a:xfrm>
            <a:custGeom>
              <a:avLst/>
              <a:gdLst>
                <a:gd name="connsiteX0" fmla="*/ 0 w 899268"/>
                <a:gd name="connsiteY0" fmla="*/ 74940 h 449634"/>
                <a:gd name="connsiteX1" fmla="*/ 74940 w 899268"/>
                <a:gd name="connsiteY1" fmla="*/ 0 h 449634"/>
                <a:gd name="connsiteX2" fmla="*/ 824328 w 899268"/>
                <a:gd name="connsiteY2" fmla="*/ 0 h 449634"/>
                <a:gd name="connsiteX3" fmla="*/ 899268 w 899268"/>
                <a:gd name="connsiteY3" fmla="*/ 74940 h 449634"/>
                <a:gd name="connsiteX4" fmla="*/ 899268 w 899268"/>
                <a:gd name="connsiteY4" fmla="*/ 374694 h 449634"/>
                <a:gd name="connsiteX5" fmla="*/ 824328 w 899268"/>
                <a:gd name="connsiteY5" fmla="*/ 449634 h 449634"/>
                <a:gd name="connsiteX6" fmla="*/ 74940 w 899268"/>
                <a:gd name="connsiteY6" fmla="*/ 449634 h 449634"/>
                <a:gd name="connsiteX7" fmla="*/ 0 w 899268"/>
                <a:gd name="connsiteY7" fmla="*/ 374694 h 449634"/>
                <a:gd name="connsiteX8" fmla="*/ 0 w 899268"/>
                <a:gd name="connsiteY8" fmla="*/ 74940 h 4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268" h="449634">
                  <a:moveTo>
                    <a:pt x="0" y="74940"/>
                  </a:moveTo>
                  <a:cubicBezTo>
                    <a:pt x="0" y="33552"/>
                    <a:pt x="33552" y="0"/>
                    <a:pt x="74940" y="0"/>
                  </a:cubicBezTo>
                  <a:lnTo>
                    <a:pt x="824328" y="0"/>
                  </a:lnTo>
                  <a:cubicBezTo>
                    <a:pt x="865716" y="0"/>
                    <a:pt x="899268" y="33552"/>
                    <a:pt x="899268" y="74940"/>
                  </a:cubicBezTo>
                  <a:lnTo>
                    <a:pt x="899268" y="374694"/>
                  </a:lnTo>
                  <a:cubicBezTo>
                    <a:pt x="899268" y="416082"/>
                    <a:pt x="865716" y="449634"/>
                    <a:pt x="824328" y="449634"/>
                  </a:cubicBezTo>
                  <a:lnTo>
                    <a:pt x="74940" y="449634"/>
                  </a:lnTo>
                  <a:cubicBezTo>
                    <a:pt x="33552" y="449634"/>
                    <a:pt x="0" y="416082"/>
                    <a:pt x="0" y="374694"/>
                  </a:cubicBezTo>
                  <a:lnTo>
                    <a:pt x="0" y="749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837137"/>
                <a:satOff val="270"/>
                <a:lumOff val="-6471"/>
                <a:alphaOff val="0"/>
              </a:schemeClr>
            </a:fillRef>
            <a:effectRef idx="2">
              <a:schemeClr val="accent5">
                <a:hueOff val="-1837137"/>
                <a:satOff val="270"/>
                <a:lumOff val="-6471"/>
                <a:alphaOff val="0"/>
              </a:schemeClr>
            </a:effectRef>
            <a:fontRef idx="minor">
              <a:schemeClr val="lt1"/>
            </a:fontRef>
          </p:style>
          <p:txBody>
            <a:bodyPr spcFirstLastPara="0" vert="horz" wrap="square" lIns="52429" tIns="52429" rIns="52429" bIns="52429" numCol="1" spcCol="1270" anchor="ctr" anchorCtr="0">
              <a:noAutofit/>
            </a:bodyPr>
            <a:lstStyle/>
            <a:p>
              <a:pPr lvl="0" algn="ctr" defTabSz="355600">
                <a:lnSpc>
                  <a:spcPct val="90000"/>
                </a:lnSpc>
                <a:spcBef>
                  <a:spcPct val="0"/>
                </a:spcBef>
                <a:spcAft>
                  <a:spcPct val="35000"/>
                </a:spcAft>
              </a:pPr>
              <a:r>
                <a:rPr lang="es-HN" sz="1600" kern="1200" dirty="0" smtClean="0">
                  <a:solidFill>
                    <a:schemeClr val="tx1"/>
                  </a:solidFill>
                </a:rPr>
                <a:t>Menores de edad embarazadas</a:t>
              </a:r>
              <a:endParaRPr lang="es-HN" sz="1600" kern="1200" dirty="0">
                <a:solidFill>
                  <a:schemeClr val="tx1"/>
                </a:solidFill>
              </a:endParaRPr>
            </a:p>
          </p:txBody>
        </p:sp>
      </p:grpSp>
      <p:sp>
        <p:nvSpPr>
          <p:cNvPr id="8" name="7 Rectángulo redondeado"/>
          <p:cNvSpPr/>
          <p:nvPr/>
        </p:nvSpPr>
        <p:spPr>
          <a:xfrm>
            <a:off x="7380312" y="2047632"/>
            <a:ext cx="1521999"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400" b="1" dirty="0" smtClean="0">
                <a:solidFill>
                  <a:schemeClr val="tx1"/>
                </a:solidFill>
              </a:rPr>
              <a:t>Infección </a:t>
            </a:r>
            <a:r>
              <a:rPr lang="es-HN" sz="1400" b="1" dirty="0">
                <a:solidFill>
                  <a:schemeClr val="tx1"/>
                </a:solidFill>
              </a:rPr>
              <a:t>por VIH</a:t>
            </a:r>
            <a:endParaRPr lang="es-ES" sz="1400" dirty="0">
              <a:solidFill>
                <a:schemeClr val="tx1"/>
              </a:solidFill>
            </a:endParaRPr>
          </a:p>
        </p:txBody>
      </p:sp>
      <p:sp>
        <p:nvSpPr>
          <p:cNvPr id="19" name="18 Rectángulo redondeado"/>
          <p:cNvSpPr/>
          <p:nvPr/>
        </p:nvSpPr>
        <p:spPr>
          <a:xfrm>
            <a:off x="7380312" y="3847832"/>
            <a:ext cx="1236022"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400" b="1" dirty="0">
                <a:solidFill>
                  <a:schemeClr val="tx1"/>
                </a:solidFill>
              </a:rPr>
              <a:t>Esclerosis Múltiple</a:t>
            </a:r>
            <a:endParaRPr lang="es-ES" sz="1400" dirty="0">
              <a:solidFill>
                <a:schemeClr val="tx1"/>
              </a:solidFill>
            </a:endParaRPr>
          </a:p>
        </p:txBody>
      </p:sp>
      <p:sp>
        <p:nvSpPr>
          <p:cNvPr id="20" name="19 Rectángulo redondeado"/>
          <p:cNvSpPr/>
          <p:nvPr/>
        </p:nvSpPr>
        <p:spPr>
          <a:xfrm>
            <a:off x="7388533" y="2475670"/>
            <a:ext cx="1770855"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400" b="1" dirty="0" smtClean="0">
                <a:solidFill>
                  <a:schemeClr val="tx1"/>
                </a:solidFill>
              </a:rPr>
              <a:t>Enfermedad</a:t>
            </a:r>
          </a:p>
          <a:p>
            <a:r>
              <a:rPr lang="es-HN" sz="1400" b="1" dirty="0" smtClean="0">
                <a:solidFill>
                  <a:schemeClr val="tx1"/>
                </a:solidFill>
              </a:rPr>
              <a:t>Renal  Crónica</a:t>
            </a:r>
            <a:endParaRPr lang="es-ES" sz="1600" dirty="0">
              <a:solidFill>
                <a:schemeClr val="bg1"/>
              </a:solidFill>
            </a:endParaRPr>
          </a:p>
        </p:txBody>
      </p:sp>
      <p:sp>
        <p:nvSpPr>
          <p:cNvPr id="21" name="20 Rectángulo redondeado"/>
          <p:cNvSpPr/>
          <p:nvPr/>
        </p:nvSpPr>
        <p:spPr>
          <a:xfrm>
            <a:off x="7380312" y="2911728"/>
            <a:ext cx="1105975"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400" b="1" dirty="0" smtClean="0">
                <a:solidFill>
                  <a:schemeClr val="tx1"/>
                </a:solidFill>
              </a:rPr>
              <a:t>Tumores</a:t>
            </a:r>
            <a:endParaRPr lang="es-ES" sz="1400" dirty="0">
              <a:solidFill>
                <a:schemeClr val="tx1"/>
              </a:solidFill>
            </a:endParaRPr>
          </a:p>
        </p:txBody>
      </p:sp>
      <p:sp>
        <p:nvSpPr>
          <p:cNvPr id="23" name="22 Rectángulo redondeado"/>
          <p:cNvSpPr/>
          <p:nvPr/>
        </p:nvSpPr>
        <p:spPr>
          <a:xfrm>
            <a:off x="7380312" y="3343776"/>
            <a:ext cx="1047345" cy="445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400" b="1" dirty="0" smtClean="0">
                <a:solidFill>
                  <a:schemeClr val="tx1"/>
                </a:solidFill>
              </a:rPr>
              <a:t>Cáncer</a:t>
            </a:r>
            <a:endParaRPr lang="es-ES" sz="1400" dirty="0">
              <a:solidFill>
                <a:schemeClr val="tx1"/>
              </a:solidFill>
            </a:endParaRPr>
          </a:p>
        </p:txBody>
      </p:sp>
      <p:sp>
        <p:nvSpPr>
          <p:cNvPr id="25" name="24 Abrir llave"/>
          <p:cNvSpPr/>
          <p:nvPr/>
        </p:nvSpPr>
        <p:spPr>
          <a:xfrm>
            <a:off x="6948263" y="1988840"/>
            <a:ext cx="346407" cy="2269339"/>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s-ES" sz="2000" b="1">
              <a:ln/>
              <a:solidFill>
                <a:schemeClr val="accent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16027"/>
            <a:ext cx="3636686" cy="219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onector"/>
          <p:cNvSpPr/>
          <p:nvPr/>
        </p:nvSpPr>
        <p:spPr>
          <a:xfrm>
            <a:off x="7282446" y="2187638"/>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a:p>
        </p:txBody>
      </p:sp>
      <p:sp>
        <p:nvSpPr>
          <p:cNvPr id="26" name="25 Conector"/>
          <p:cNvSpPr/>
          <p:nvPr/>
        </p:nvSpPr>
        <p:spPr>
          <a:xfrm>
            <a:off x="7308304" y="2640478"/>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a:p>
        </p:txBody>
      </p:sp>
      <p:sp>
        <p:nvSpPr>
          <p:cNvPr id="27" name="26 Conector"/>
          <p:cNvSpPr/>
          <p:nvPr/>
        </p:nvSpPr>
        <p:spPr>
          <a:xfrm>
            <a:off x="7308304" y="3051734"/>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a:p>
        </p:txBody>
      </p:sp>
      <p:sp>
        <p:nvSpPr>
          <p:cNvPr id="28" name="27 Conector"/>
          <p:cNvSpPr/>
          <p:nvPr/>
        </p:nvSpPr>
        <p:spPr>
          <a:xfrm>
            <a:off x="7308304" y="3504574"/>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a:p>
        </p:txBody>
      </p:sp>
      <p:sp>
        <p:nvSpPr>
          <p:cNvPr id="29" name="28 Conector"/>
          <p:cNvSpPr/>
          <p:nvPr/>
        </p:nvSpPr>
        <p:spPr>
          <a:xfrm>
            <a:off x="7308304" y="3936622"/>
            <a:ext cx="120013" cy="123224"/>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a:p>
        </p:txBody>
      </p:sp>
    </p:spTree>
    <p:extLst>
      <p:ext uri="{BB962C8B-B14F-4D97-AF65-F5344CB8AC3E}">
        <p14:creationId xmlns:p14="http://schemas.microsoft.com/office/powerpoint/2010/main" val="42079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750"/>
                                        <p:tgtEl>
                                          <p:spTgt spid="1026"/>
                                        </p:tgtEl>
                                      </p:cBhvr>
                                    </p:animEffect>
                                    <p:set>
                                      <p:cBhvr>
                                        <p:cTn id="7" dur="1" fill="hold">
                                          <p:stCondLst>
                                            <p:cond delay="674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11255" y="404664"/>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ctr">
            <a:normAutofit fontScale="9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ESTADISTICAS</a:t>
            </a:r>
          </a:p>
        </p:txBody>
      </p:sp>
      <p:graphicFrame>
        <p:nvGraphicFramePr>
          <p:cNvPr id="9" name="8 Tabla"/>
          <p:cNvGraphicFramePr>
            <a:graphicFrameLocks noGrp="1"/>
          </p:cNvGraphicFramePr>
          <p:nvPr>
            <p:extLst>
              <p:ext uri="{D42A27DB-BD31-4B8C-83A1-F6EECF244321}">
                <p14:modId xmlns:p14="http://schemas.microsoft.com/office/powerpoint/2010/main" val="24579688"/>
              </p:ext>
            </p:extLst>
          </p:nvPr>
        </p:nvGraphicFramePr>
        <p:xfrm>
          <a:off x="611560" y="1268764"/>
          <a:ext cx="4104456" cy="5111234"/>
        </p:xfrm>
        <a:graphic>
          <a:graphicData uri="http://schemas.openxmlformats.org/drawingml/2006/table">
            <a:tbl>
              <a:tblPr>
                <a:tableStyleId>{E269D01E-BC32-4049-B463-5C60D7B0CCD2}</a:tableStyleId>
              </a:tblPr>
              <a:tblGrid>
                <a:gridCol w="360040"/>
                <a:gridCol w="1656184"/>
                <a:gridCol w="432048"/>
                <a:gridCol w="576064"/>
                <a:gridCol w="576064"/>
                <a:gridCol w="504056"/>
              </a:tblGrid>
              <a:tr h="449642">
                <a:tc gridSpan="6">
                  <a:txBody>
                    <a:bodyPr/>
                    <a:lstStyle/>
                    <a:p>
                      <a:pPr algn="ctr" fontAlgn="b"/>
                      <a:r>
                        <a:rPr lang="es-ES" sz="1600" u="none" strike="noStrike" dirty="0">
                          <a:solidFill>
                            <a:schemeClr val="tx2">
                              <a:lumMod val="75000"/>
                            </a:schemeClr>
                          </a:solidFill>
                          <a:effectLst/>
                        </a:rPr>
                        <a:t>Migrantes </a:t>
                      </a:r>
                      <a:r>
                        <a:rPr lang="es-ES" sz="1600" u="none" strike="noStrike" dirty="0" smtClean="0">
                          <a:solidFill>
                            <a:schemeClr val="tx2">
                              <a:lumMod val="75000"/>
                            </a:schemeClr>
                          </a:solidFill>
                          <a:effectLst/>
                        </a:rPr>
                        <a:t>Retornados</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9642">
                <a:tc>
                  <a:txBody>
                    <a:bodyPr/>
                    <a:lstStyle/>
                    <a:p>
                      <a:pPr algn="l" fontAlgn="b"/>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ES" sz="1600" u="none" strike="noStrike" dirty="0">
                          <a:solidFill>
                            <a:schemeClr val="tx2">
                              <a:lumMod val="75000"/>
                            </a:schemeClr>
                          </a:solidFill>
                          <a:effectLst/>
                        </a:rPr>
                        <a:t>Descripción</a:t>
                      </a:r>
                      <a:endParaRPr lang="es-ES" sz="1600" b="0" i="0" u="none" strike="noStrike" dirty="0">
                        <a:solidFill>
                          <a:schemeClr val="tx2">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S" sz="1600" u="none" strike="noStrike">
                          <a:solidFill>
                            <a:schemeClr val="tx2">
                              <a:lumMod val="75000"/>
                            </a:schemeClr>
                          </a:solidFill>
                          <a:effectLst/>
                        </a:rPr>
                        <a:t>2015</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gridSpan="2">
                  <a:txBody>
                    <a:bodyPr/>
                    <a:lstStyle/>
                    <a:p>
                      <a:pPr algn="ctr" fontAlgn="b"/>
                      <a:r>
                        <a:rPr lang="es-ES" sz="1600" u="none" strike="noStrike" dirty="0" smtClean="0">
                          <a:solidFill>
                            <a:schemeClr val="tx2">
                              <a:lumMod val="75000"/>
                            </a:schemeClr>
                          </a:solidFill>
                          <a:effectLst/>
                        </a:rPr>
                        <a:t>2016</a:t>
                      </a:r>
                    </a:p>
                    <a:p>
                      <a:pPr algn="ctr" fontAlgn="b"/>
                      <a:r>
                        <a:rPr lang="es-ES" sz="1600" b="0" i="0" u="none" strike="noStrike" dirty="0" smtClean="0">
                          <a:solidFill>
                            <a:schemeClr val="tx2">
                              <a:lumMod val="75000"/>
                            </a:schemeClr>
                          </a:solidFill>
                          <a:effectLst/>
                          <a:latin typeface="+mn-lt"/>
                        </a:rPr>
                        <a:t>al Marzo</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r>
              <a:tr h="449642">
                <a:tc>
                  <a:txBody>
                    <a:bodyPr/>
                    <a:lstStyle/>
                    <a:p>
                      <a:pPr algn="l" fontAlgn="b"/>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a:txBody>
                    <a:bodyPr/>
                    <a:lstStyle/>
                    <a:p>
                      <a:pPr algn="ctr" fontAlgn="b"/>
                      <a:r>
                        <a:rPr lang="es-ES" sz="1600" u="none" strike="noStrike" dirty="0">
                          <a:solidFill>
                            <a:schemeClr val="tx2">
                              <a:lumMod val="75000"/>
                            </a:schemeClr>
                          </a:solidFill>
                          <a:effectLst/>
                        </a:rPr>
                        <a:t>F</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M</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F</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M</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1</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a:solidFill>
                            <a:schemeClr val="tx2">
                              <a:lumMod val="75000"/>
                            </a:schemeClr>
                          </a:solidFill>
                          <a:effectLst/>
                        </a:rPr>
                        <a:t>Amputados</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2</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7</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4</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7</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2</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solidFill>
                            <a:schemeClr val="tx2">
                              <a:lumMod val="75000"/>
                            </a:schemeClr>
                          </a:solidFill>
                          <a:effectLst/>
                        </a:rPr>
                        <a:t>Enfermos </a:t>
                      </a:r>
                      <a:r>
                        <a:rPr lang="es-ES" sz="1600" u="none" strike="noStrike" dirty="0" smtClean="0">
                          <a:solidFill>
                            <a:schemeClr val="tx2">
                              <a:lumMod val="75000"/>
                            </a:schemeClr>
                          </a:solidFill>
                          <a:effectLst/>
                        </a:rPr>
                        <a:t>Crónicos</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2</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6</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1</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2</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3</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smtClean="0">
                          <a:solidFill>
                            <a:schemeClr val="tx2">
                              <a:lumMod val="75000"/>
                            </a:schemeClr>
                          </a:solidFill>
                          <a:effectLst/>
                        </a:rPr>
                        <a:t>Lesión </a:t>
                      </a:r>
                      <a:r>
                        <a:rPr lang="es-ES" sz="1600" u="none" strike="noStrike" dirty="0">
                          <a:solidFill>
                            <a:schemeClr val="tx2">
                              <a:lumMod val="75000"/>
                            </a:schemeClr>
                          </a:solidFill>
                          <a:effectLst/>
                        </a:rPr>
                        <a:t>Medular</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1</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solidFill>
                            <a:schemeClr val="tx2">
                              <a:lumMod val="75000"/>
                            </a:schemeClr>
                          </a:solidFill>
                          <a:effectLst/>
                        </a:rPr>
                        <a:t>0</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4</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solidFill>
                            <a:schemeClr val="tx2">
                              <a:lumMod val="75000"/>
                            </a:schemeClr>
                          </a:solidFill>
                          <a:effectLst/>
                        </a:rPr>
                        <a:t>Trastornos </a:t>
                      </a:r>
                      <a:r>
                        <a:rPr lang="es-ES" sz="1600" u="none" strike="noStrike" dirty="0" smtClean="0">
                          <a:solidFill>
                            <a:schemeClr val="tx2">
                              <a:lumMod val="75000"/>
                            </a:schemeClr>
                          </a:solidFill>
                          <a:effectLst/>
                        </a:rPr>
                        <a:t>Psiquiátricos</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1</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3</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2</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5</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solidFill>
                            <a:schemeClr val="tx2">
                              <a:lumMod val="75000"/>
                            </a:schemeClr>
                          </a:solidFill>
                          <a:effectLst/>
                        </a:rPr>
                        <a:t>Malformaciones </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1</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5</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a:solidFill>
                            <a:schemeClr val="tx2">
                              <a:lumMod val="75000"/>
                            </a:schemeClr>
                          </a:solidFill>
                          <a:effectLst/>
                        </a:rPr>
                        <a:t>Fracturas</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4</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642">
                <a:tc>
                  <a:txBody>
                    <a:bodyPr/>
                    <a:lstStyle/>
                    <a:p>
                      <a:pPr algn="ctr" fontAlgn="b"/>
                      <a:r>
                        <a:rPr lang="es-ES" sz="1600" u="none" strike="noStrike" dirty="0">
                          <a:solidFill>
                            <a:schemeClr val="tx2">
                              <a:lumMod val="75000"/>
                            </a:schemeClr>
                          </a:solidFill>
                          <a:effectLst/>
                        </a:rPr>
                        <a:t>7</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a:solidFill>
                            <a:schemeClr val="tx2">
                              <a:lumMod val="75000"/>
                            </a:schemeClr>
                          </a:solidFill>
                          <a:effectLst/>
                        </a:rPr>
                        <a:t>Quemaduras</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1</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0</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1</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125">
                <a:tc>
                  <a:txBody>
                    <a:bodyPr/>
                    <a:lstStyle/>
                    <a:p>
                      <a:pPr algn="ctr" fontAlgn="b"/>
                      <a:r>
                        <a:rPr lang="es-ES" sz="1600" u="none" strike="noStrike" dirty="0">
                          <a:solidFill>
                            <a:schemeClr val="tx2">
                              <a:lumMod val="75000"/>
                            </a:schemeClr>
                          </a:solidFill>
                          <a:effectLst/>
                        </a:rPr>
                        <a:t>8</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a:solidFill>
                            <a:schemeClr val="tx2">
                              <a:lumMod val="75000"/>
                            </a:schemeClr>
                          </a:solidFill>
                          <a:effectLst/>
                        </a:rPr>
                        <a:t>Total</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5</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23</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a:solidFill>
                            <a:schemeClr val="tx2">
                              <a:lumMod val="75000"/>
                            </a:schemeClr>
                          </a:solidFill>
                          <a:effectLst/>
                        </a:rPr>
                        <a:t>5</a:t>
                      </a:r>
                      <a:endParaRPr lang="es-ES" sz="1600" b="0" i="0" u="none" strike="noStrike">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u="none" strike="noStrike" dirty="0">
                          <a:solidFill>
                            <a:schemeClr val="tx2">
                              <a:lumMod val="75000"/>
                            </a:schemeClr>
                          </a:solidFill>
                          <a:effectLst/>
                        </a:rPr>
                        <a:t>12</a:t>
                      </a:r>
                      <a:endParaRPr lang="es-ES" sz="1600" b="0" i="0" u="none" strike="noStrike" dirty="0">
                        <a:solidFill>
                          <a:schemeClr val="tx2">
                            <a:lumMod val="7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4 Gráfico"/>
          <p:cNvGraphicFramePr>
            <a:graphicFrameLocks/>
          </p:cNvGraphicFramePr>
          <p:nvPr>
            <p:extLst>
              <p:ext uri="{D42A27DB-BD31-4B8C-83A1-F6EECF244321}">
                <p14:modId xmlns:p14="http://schemas.microsoft.com/office/powerpoint/2010/main" val="37041749"/>
              </p:ext>
            </p:extLst>
          </p:nvPr>
        </p:nvGraphicFramePr>
        <p:xfrm>
          <a:off x="5076056" y="1628800"/>
          <a:ext cx="352839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430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48901" y="900802"/>
            <a:ext cx="8104762" cy="6186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endParaRPr lang="es-HN" sz="2400" b="1" dirty="0">
              <a:solidFill>
                <a:schemeClr val="accent1">
                  <a:lumMod val="50000"/>
                </a:schemeClr>
              </a:solidFill>
              <a:latin typeface="+mn-lt"/>
            </a:endParaRPr>
          </a:p>
        </p:txBody>
      </p:sp>
      <p:sp>
        <p:nvSpPr>
          <p:cNvPr id="4" name="Rectángulo 14"/>
          <p:cNvSpPr/>
          <p:nvPr/>
        </p:nvSpPr>
        <p:spPr>
          <a:xfrm>
            <a:off x="428596" y="1357298"/>
            <a:ext cx="8233894" cy="4893647"/>
          </a:xfrm>
          <a:prstGeom prst="rect">
            <a:avLst/>
          </a:prstGeom>
        </p:spPr>
        <p:txBody>
          <a:bodyPr wrap="square">
            <a:spAutoFit/>
          </a:bodyPr>
          <a:lstStyle/>
          <a:p>
            <a:pPr marL="342900" lvl="0" indent="-342900" algn="just">
              <a:buFont typeface="Arial" pitchFamily="34" charset="0"/>
              <a:buChar char="•"/>
            </a:pPr>
            <a:r>
              <a:rPr lang="es-ES_tradnl" sz="2400" dirty="0" smtClean="0"/>
              <a:t>Disminución de las malas praxis amputaciones.</a:t>
            </a:r>
          </a:p>
          <a:p>
            <a:pPr marL="342900" indent="-342900" algn="just">
              <a:buFont typeface="Arial" pitchFamily="34" charset="0"/>
              <a:buChar char="•"/>
            </a:pPr>
            <a:r>
              <a:rPr lang="es-ES_tradnl" sz="2400" dirty="0" smtClean="0"/>
              <a:t>Prolongación del </a:t>
            </a:r>
            <a:r>
              <a:rPr lang="es-ES_tradnl" sz="2400" dirty="0"/>
              <a:t>tiempo de </a:t>
            </a:r>
            <a:r>
              <a:rPr lang="es-ES_tradnl" sz="2400" dirty="0" smtClean="0"/>
              <a:t>atención y curación de </a:t>
            </a:r>
            <a:r>
              <a:rPr lang="es-ES_tradnl" sz="2400" dirty="0"/>
              <a:t>las heridas u </a:t>
            </a:r>
            <a:r>
              <a:rPr lang="es-ES_tradnl" sz="2400" dirty="0" smtClean="0"/>
              <a:t>operaciones en el hospital, </a:t>
            </a:r>
            <a:r>
              <a:rPr lang="es-ES_tradnl" sz="2400" dirty="0"/>
              <a:t>antes de pasar a las estaciones </a:t>
            </a:r>
            <a:r>
              <a:rPr lang="es-ES_tradnl" sz="2400" dirty="0" smtClean="0"/>
              <a:t>migratorias o centros de detención.</a:t>
            </a:r>
          </a:p>
          <a:p>
            <a:pPr marL="342900" lvl="0" indent="-342900" algn="just">
              <a:buFont typeface="Arial" pitchFamily="34" charset="0"/>
              <a:buChar char="•"/>
            </a:pPr>
            <a:r>
              <a:rPr lang="es-ES_tradnl" sz="2400" dirty="0" smtClean="0"/>
              <a:t>Por lo general las altas médicas contemplan el visto bueno para viajar, aún con las heridas sin sanar, corriendo el riesgo de que se agudice el problema llegando hasta la amputación de sus miembros. </a:t>
            </a:r>
          </a:p>
          <a:p>
            <a:pPr marL="342900" lvl="0" indent="-342900" algn="just">
              <a:buFont typeface="Arial" pitchFamily="34" charset="0"/>
              <a:buChar char="•"/>
            </a:pPr>
            <a:r>
              <a:rPr lang="es-ES_tradnl" sz="2400" dirty="0" smtClean="0"/>
              <a:t>No interrupción del tratamiento médico mientras el paciente se encuentra en la estación migratoria y centros de detención.</a:t>
            </a:r>
            <a:endParaRPr lang="es-ES_tradnl" sz="2400" dirty="0"/>
          </a:p>
          <a:p>
            <a:pPr marL="342900" lvl="0" indent="-342900" algn="just">
              <a:buFont typeface="Arial" pitchFamily="34" charset="0"/>
              <a:buChar char="•"/>
            </a:pPr>
            <a:r>
              <a:rPr lang="es-ES_tradnl" sz="2400" dirty="0" smtClean="0"/>
              <a:t>Necesidad de información real.</a:t>
            </a:r>
          </a:p>
          <a:p>
            <a:pPr marL="342900" lvl="0" indent="-342900" algn="just">
              <a:buFont typeface="Arial" pitchFamily="34" charset="0"/>
              <a:buChar char="•"/>
            </a:pPr>
            <a:endParaRPr lang="es-ES_tradnl" sz="2400" dirty="0" smtClean="0"/>
          </a:p>
        </p:txBody>
      </p:sp>
      <p:sp>
        <p:nvSpPr>
          <p:cNvPr id="8" name="1 Título"/>
          <p:cNvSpPr txBox="1">
            <a:spLocks/>
          </p:cNvSpPr>
          <p:nvPr/>
        </p:nvSpPr>
        <p:spPr>
          <a:xfrm>
            <a:off x="179512" y="520328"/>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ctr">
            <a:normAutofit fontScale="975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400" dirty="0" smtClean="0">
                <a:solidFill>
                  <a:schemeClr val="tx1"/>
                </a:solidFill>
                <a:effectLst/>
                <a:latin typeface="+mn-lt"/>
              </a:rPr>
              <a:t> RETOS</a:t>
            </a:r>
          </a:p>
        </p:txBody>
      </p:sp>
    </p:spTree>
    <p:extLst>
      <p:ext uri="{BB962C8B-B14F-4D97-AF65-F5344CB8AC3E}">
        <p14:creationId xmlns:p14="http://schemas.microsoft.com/office/powerpoint/2010/main" val="262796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24745"/>
            <a:ext cx="3600400" cy="4248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descr="F:\14068439_1083178138384661_4356216452483184899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44825"/>
            <a:ext cx="3816424" cy="4248471"/>
          </a:xfrm>
          <a:prstGeom prst="rect">
            <a:avLst/>
          </a:prstGeom>
          <a:ln>
            <a:noFill/>
          </a:ln>
          <a:effectLst>
            <a:outerShdw blurRad="292100" dist="139700" dir="2700000" algn="tl" rotWithShape="0">
              <a:srgbClr val="333333">
                <a:alpha val="65000"/>
              </a:srgbClr>
            </a:outerShdw>
          </a:effectLst>
        </p:spPr>
      </p:pic>
      <p:sp>
        <p:nvSpPr>
          <p:cNvPr id="12" name="1 Título"/>
          <p:cNvSpPr txBox="1">
            <a:spLocks/>
          </p:cNvSpPr>
          <p:nvPr/>
        </p:nvSpPr>
        <p:spPr>
          <a:xfrm>
            <a:off x="267754" y="332656"/>
            <a:ext cx="2288022" cy="676424"/>
          </a:xfrm>
          <a:prstGeom prst="rect">
            <a:avLst/>
          </a:prstGeom>
          <a:ln/>
        </p:spPr>
        <p:style>
          <a:lnRef idx="1">
            <a:schemeClr val="accent3"/>
          </a:lnRef>
          <a:fillRef idx="3">
            <a:schemeClr val="accent3"/>
          </a:fillRef>
          <a:effectRef idx="2">
            <a:schemeClr val="accent3"/>
          </a:effectRef>
          <a:fontRef idx="minor">
            <a:schemeClr val="lt1"/>
          </a:fontRef>
        </p:style>
        <p:txBody>
          <a:bodyPr vert="horz" lIns="0" tIns="0" rIns="0" bIns="0" anchor="b">
            <a:normAutofit fontScale="60000" lnSpcReduction="2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2800" dirty="0" smtClean="0">
                <a:solidFill>
                  <a:schemeClr val="tx1"/>
                </a:solidFill>
                <a:effectLst/>
                <a:latin typeface="+mn-lt"/>
              </a:rPr>
              <a:t> EJEMPLOS  DE CASOS </a:t>
            </a:r>
          </a:p>
          <a:p>
            <a:pPr algn="ctr"/>
            <a:r>
              <a:rPr lang="es-ES" sz="2800" dirty="0" smtClean="0">
                <a:solidFill>
                  <a:schemeClr val="tx1"/>
                </a:solidFill>
                <a:effectLst/>
                <a:latin typeface="+mn-lt"/>
              </a:rPr>
              <a:t>RECIBIDOS</a:t>
            </a:r>
            <a:endParaRPr lang="es-HN" sz="2800" dirty="0">
              <a:solidFill>
                <a:schemeClr val="tx1"/>
              </a:solidFill>
              <a:effectLst/>
              <a:latin typeface="+mn-lt"/>
            </a:endParaRPr>
          </a:p>
        </p:txBody>
      </p:sp>
    </p:spTree>
    <p:extLst>
      <p:ext uri="{BB962C8B-B14F-4D97-AF65-F5344CB8AC3E}">
        <p14:creationId xmlns:p14="http://schemas.microsoft.com/office/powerpoint/2010/main" val="5667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8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574</Words>
  <Application>Microsoft Office PowerPoint</Application>
  <PresentationFormat>Presentación en pantalla (4:3)</PresentationFormat>
  <Paragraphs>127</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Flujo</vt:lpstr>
      <vt:lpstr>Presentación de PowerPoint</vt:lpstr>
      <vt:lpstr>   Mediante Decreto Ejecutivo PCM-44-2015 Honduras declara la Situación de la Población Migrante  como una Emergencia Humanitaria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Axel Ceballos</dc:creator>
  <cp:lastModifiedBy>Axel Ceballos</cp:lastModifiedBy>
  <cp:revision>98</cp:revision>
  <dcterms:created xsi:type="dcterms:W3CDTF">2016-09-16T18:18:56Z</dcterms:created>
  <dcterms:modified xsi:type="dcterms:W3CDTF">2016-09-28T18:08:10Z</dcterms:modified>
</cp:coreProperties>
</file>