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8955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9850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171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0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519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697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885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515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97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828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872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FCFA-0155-496F-86BB-0FC06D84A45D}" type="datetimeFigureOut">
              <a:rPr lang="es-CR" smtClean="0"/>
              <a:t>09/06/2016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E778-91E2-4A03-BD01-31191BF32A7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586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nur.org/cartagena30/wp-content/uploads/2014/02/19-e1392257655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136"/>
            <a:ext cx="12192000" cy="677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3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UNHCR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Diego Obando</dc:creator>
  <cp:lastModifiedBy>Luis Diego Obando</cp:lastModifiedBy>
  <cp:revision>1</cp:revision>
  <dcterms:created xsi:type="dcterms:W3CDTF">2016-06-09T19:05:46Z</dcterms:created>
  <dcterms:modified xsi:type="dcterms:W3CDTF">2016-06-09T19:06:12Z</dcterms:modified>
</cp:coreProperties>
</file>