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7019925" cy="9305925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80" d="100"/>
          <a:sy n="80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5555B-6417-4310-8337-459868E30C9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D5AAB17A-E9AA-4454-A4E4-7C45DC5E066F}">
      <dgm:prSet phldrT="[Texto]"/>
      <dgm:spPr/>
      <dgm:t>
        <a:bodyPr/>
        <a:lstStyle/>
        <a:p>
          <a:pPr algn="just"/>
          <a:r>
            <a:rPr lang="es-NI" dirty="0" smtClean="0"/>
            <a:t>Prevención, persecución y sanción del delito de trata de personas</a:t>
          </a:r>
          <a:endParaRPr lang="es-NI" dirty="0"/>
        </a:p>
      </dgm:t>
    </dgm:pt>
    <dgm:pt modelId="{11E92276-F1F4-4C3F-BC1A-250AFA8544D5}" type="parTrans" cxnId="{B01470B9-0E12-4E75-80A5-2684E9974CF2}">
      <dgm:prSet/>
      <dgm:spPr/>
      <dgm:t>
        <a:bodyPr/>
        <a:lstStyle/>
        <a:p>
          <a:pPr algn="just"/>
          <a:endParaRPr lang="es-NI"/>
        </a:p>
      </dgm:t>
    </dgm:pt>
    <dgm:pt modelId="{A7B5F139-EDBF-480F-BCDA-4285B42A6CC0}" type="sibTrans" cxnId="{B01470B9-0E12-4E75-80A5-2684E9974CF2}">
      <dgm:prSet/>
      <dgm:spPr/>
      <dgm:t>
        <a:bodyPr/>
        <a:lstStyle/>
        <a:p>
          <a:pPr algn="just"/>
          <a:endParaRPr lang="es-NI"/>
        </a:p>
      </dgm:t>
    </dgm:pt>
    <dgm:pt modelId="{CFFD8051-F13B-4B82-B250-FA2CFE23FC4F}">
      <dgm:prSet phldrT="[Texto]"/>
      <dgm:spPr/>
      <dgm:t>
        <a:bodyPr/>
        <a:lstStyle/>
        <a:p>
          <a:pPr algn="just"/>
          <a:r>
            <a:rPr lang="es-NI" dirty="0" smtClean="0"/>
            <a:t>Protección y asistencia de las víctimas nacionales en el extranjero, atendiendo el interés superior del niño, niña y adolescente</a:t>
          </a:r>
          <a:endParaRPr lang="es-NI" dirty="0"/>
        </a:p>
      </dgm:t>
    </dgm:pt>
    <dgm:pt modelId="{D8430479-3807-447D-8899-AEEF400F58FA}" type="parTrans" cxnId="{0A6ED78F-13C3-4406-B138-CBD4F44A0CC1}">
      <dgm:prSet/>
      <dgm:spPr/>
      <dgm:t>
        <a:bodyPr/>
        <a:lstStyle/>
        <a:p>
          <a:pPr algn="just"/>
          <a:endParaRPr lang="es-NI"/>
        </a:p>
      </dgm:t>
    </dgm:pt>
    <dgm:pt modelId="{9A2955E7-846D-47E5-B908-B1DE2EEFC7B9}" type="sibTrans" cxnId="{0A6ED78F-13C3-4406-B138-CBD4F44A0CC1}">
      <dgm:prSet/>
      <dgm:spPr/>
      <dgm:t>
        <a:bodyPr/>
        <a:lstStyle/>
        <a:p>
          <a:pPr algn="just"/>
          <a:endParaRPr lang="es-NI"/>
        </a:p>
      </dgm:t>
    </dgm:pt>
    <dgm:pt modelId="{B36B859A-8DBC-4FD0-9FC7-5DE2439661FC}">
      <dgm:prSet phldrT="[Texto]"/>
      <dgm:spPr/>
      <dgm:t>
        <a:bodyPr/>
        <a:lstStyle/>
        <a:p>
          <a:pPr algn="just"/>
          <a:r>
            <a:rPr lang="es-NI" dirty="0" smtClean="0"/>
            <a:t>Propiciar la cooperación entre Nicaragua y otros Estados, para profundizar la lucha uniforme contra este delito</a:t>
          </a:r>
          <a:endParaRPr lang="es-NI" dirty="0"/>
        </a:p>
      </dgm:t>
    </dgm:pt>
    <dgm:pt modelId="{6B1E8955-5241-44E7-8220-1B334A1D043F}" type="parTrans" cxnId="{8A103DD8-3E35-4C39-9458-AD4F4CA503F8}">
      <dgm:prSet/>
      <dgm:spPr/>
      <dgm:t>
        <a:bodyPr/>
        <a:lstStyle/>
        <a:p>
          <a:pPr algn="just"/>
          <a:endParaRPr lang="es-NI"/>
        </a:p>
      </dgm:t>
    </dgm:pt>
    <dgm:pt modelId="{31615CF9-4611-4601-8544-6DA9B7656422}" type="sibTrans" cxnId="{8A103DD8-3E35-4C39-9458-AD4F4CA503F8}">
      <dgm:prSet/>
      <dgm:spPr/>
      <dgm:t>
        <a:bodyPr/>
        <a:lstStyle/>
        <a:p>
          <a:pPr algn="just"/>
          <a:endParaRPr lang="es-NI"/>
        </a:p>
      </dgm:t>
    </dgm:pt>
    <dgm:pt modelId="{4B0FDF74-210F-4DFB-B11A-C52055D754B6}" type="pres">
      <dgm:prSet presAssocID="{6525555B-6417-4310-8337-459868E30C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28976151-05D3-4DCB-80AF-2BF9DAB5E197}" type="pres">
      <dgm:prSet presAssocID="{D5AAB17A-E9AA-4454-A4E4-7C45DC5E066F}" presName="comp" presStyleCnt="0"/>
      <dgm:spPr/>
    </dgm:pt>
    <dgm:pt modelId="{A613D52E-5243-4BE1-A4BE-0BB167637217}" type="pres">
      <dgm:prSet presAssocID="{D5AAB17A-E9AA-4454-A4E4-7C45DC5E066F}" presName="box" presStyleLbl="node1" presStyleIdx="0" presStyleCnt="3" custLinFactNeighborX="126" custLinFactNeighborY="-3069"/>
      <dgm:spPr/>
      <dgm:t>
        <a:bodyPr/>
        <a:lstStyle/>
        <a:p>
          <a:endParaRPr lang="es-NI"/>
        </a:p>
      </dgm:t>
    </dgm:pt>
    <dgm:pt modelId="{E797867F-C7A0-4E7B-BE29-F80F58858F2A}" type="pres">
      <dgm:prSet presAssocID="{D5AAB17A-E9AA-4454-A4E4-7C45DC5E066F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E0DE80-DCD9-4F21-B453-74D8F3BAE8FD}" type="pres">
      <dgm:prSet presAssocID="{D5AAB17A-E9AA-4454-A4E4-7C45DC5E06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57F8B4A-8C72-400A-B082-DA8501E4189D}" type="pres">
      <dgm:prSet presAssocID="{A7B5F139-EDBF-480F-BCDA-4285B42A6CC0}" presName="spacer" presStyleCnt="0"/>
      <dgm:spPr/>
    </dgm:pt>
    <dgm:pt modelId="{9AD74D78-72A3-4FB4-8385-BDD2F614A8E8}" type="pres">
      <dgm:prSet presAssocID="{CFFD8051-F13B-4B82-B250-FA2CFE23FC4F}" presName="comp" presStyleCnt="0"/>
      <dgm:spPr/>
    </dgm:pt>
    <dgm:pt modelId="{91F8ACA4-7DCF-438A-B0A8-9AEE78F945AD}" type="pres">
      <dgm:prSet presAssocID="{CFFD8051-F13B-4B82-B250-FA2CFE23FC4F}" presName="box" presStyleLbl="node1" presStyleIdx="1" presStyleCnt="3"/>
      <dgm:spPr/>
      <dgm:t>
        <a:bodyPr/>
        <a:lstStyle/>
        <a:p>
          <a:endParaRPr lang="es-NI"/>
        </a:p>
      </dgm:t>
    </dgm:pt>
    <dgm:pt modelId="{E2FA47C8-EC45-4C4A-8C03-365BFA88C821}" type="pres">
      <dgm:prSet presAssocID="{CFFD8051-F13B-4B82-B250-FA2CFE23FC4F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36F536-66F4-4148-AE4F-CA9DCEA18D71}" type="pres">
      <dgm:prSet presAssocID="{CFFD8051-F13B-4B82-B250-FA2CFE23FC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AEEB404-3B61-43D8-A413-FFFCD6BA4B1C}" type="pres">
      <dgm:prSet presAssocID="{9A2955E7-846D-47E5-B908-B1DE2EEFC7B9}" presName="spacer" presStyleCnt="0"/>
      <dgm:spPr/>
    </dgm:pt>
    <dgm:pt modelId="{ACCE47F1-2AE3-400B-A0DE-BF1467A45DEB}" type="pres">
      <dgm:prSet presAssocID="{B36B859A-8DBC-4FD0-9FC7-5DE2439661FC}" presName="comp" presStyleCnt="0"/>
      <dgm:spPr/>
    </dgm:pt>
    <dgm:pt modelId="{A5E5FD67-7857-41C9-AED7-97DACC4BAFEF}" type="pres">
      <dgm:prSet presAssocID="{B36B859A-8DBC-4FD0-9FC7-5DE2439661FC}" presName="box" presStyleLbl="node1" presStyleIdx="2" presStyleCnt="3"/>
      <dgm:spPr/>
      <dgm:t>
        <a:bodyPr/>
        <a:lstStyle/>
        <a:p>
          <a:endParaRPr lang="es-NI"/>
        </a:p>
      </dgm:t>
    </dgm:pt>
    <dgm:pt modelId="{73112A0E-2218-49C8-BBEC-D584666FD880}" type="pres">
      <dgm:prSet presAssocID="{B36B859A-8DBC-4FD0-9FC7-5DE2439661FC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73241D-7D3A-4B6B-A3E6-D1225CEE23FD}" type="pres">
      <dgm:prSet presAssocID="{B36B859A-8DBC-4FD0-9FC7-5DE2439661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8A103DD8-3E35-4C39-9458-AD4F4CA503F8}" srcId="{6525555B-6417-4310-8337-459868E30C9C}" destId="{B36B859A-8DBC-4FD0-9FC7-5DE2439661FC}" srcOrd="2" destOrd="0" parTransId="{6B1E8955-5241-44E7-8220-1B334A1D043F}" sibTransId="{31615CF9-4611-4601-8544-6DA9B7656422}"/>
    <dgm:cxn modelId="{A1866103-F6B6-448E-94B2-20258DC3CCEB}" type="presOf" srcId="{CFFD8051-F13B-4B82-B250-FA2CFE23FC4F}" destId="{91F8ACA4-7DCF-438A-B0A8-9AEE78F945AD}" srcOrd="0" destOrd="0" presId="urn:microsoft.com/office/officeart/2005/8/layout/vList4#1"/>
    <dgm:cxn modelId="{B7F5A3AD-F991-4097-907B-78FBD7237381}" type="presOf" srcId="{CFFD8051-F13B-4B82-B250-FA2CFE23FC4F}" destId="{E936F536-66F4-4148-AE4F-CA9DCEA18D71}" srcOrd="1" destOrd="0" presId="urn:microsoft.com/office/officeart/2005/8/layout/vList4#1"/>
    <dgm:cxn modelId="{B01470B9-0E12-4E75-80A5-2684E9974CF2}" srcId="{6525555B-6417-4310-8337-459868E30C9C}" destId="{D5AAB17A-E9AA-4454-A4E4-7C45DC5E066F}" srcOrd="0" destOrd="0" parTransId="{11E92276-F1F4-4C3F-BC1A-250AFA8544D5}" sibTransId="{A7B5F139-EDBF-480F-BCDA-4285B42A6CC0}"/>
    <dgm:cxn modelId="{DC29B8AB-7677-491C-9D9F-D849BC237CE0}" type="presOf" srcId="{B36B859A-8DBC-4FD0-9FC7-5DE2439661FC}" destId="{6373241D-7D3A-4B6B-A3E6-D1225CEE23FD}" srcOrd="1" destOrd="0" presId="urn:microsoft.com/office/officeart/2005/8/layout/vList4#1"/>
    <dgm:cxn modelId="{F23272DA-B8A8-454D-8C53-AF9FEBD0AA58}" type="presOf" srcId="{6525555B-6417-4310-8337-459868E30C9C}" destId="{4B0FDF74-210F-4DFB-B11A-C52055D754B6}" srcOrd="0" destOrd="0" presId="urn:microsoft.com/office/officeart/2005/8/layout/vList4#1"/>
    <dgm:cxn modelId="{93866327-2694-4673-8663-9584839F7C28}" type="presOf" srcId="{D5AAB17A-E9AA-4454-A4E4-7C45DC5E066F}" destId="{A613D52E-5243-4BE1-A4BE-0BB167637217}" srcOrd="0" destOrd="0" presId="urn:microsoft.com/office/officeart/2005/8/layout/vList4#1"/>
    <dgm:cxn modelId="{1C68A043-EA1D-4B2D-A6B9-28F2C31A03BE}" type="presOf" srcId="{D5AAB17A-E9AA-4454-A4E4-7C45DC5E066F}" destId="{0DE0DE80-DCD9-4F21-B453-74D8F3BAE8FD}" srcOrd="1" destOrd="0" presId="urn:microsoft.com/office/officeart/2005/8/layout/vList4#1"/>
    <dgm:cxn modelId="{0A6ED78F-13C3-4406-B138-CBD4F44A0CC1}" srcId="{6525555B-6417-4310-8337-459868E30C9C}" destId="{CFFD8051-F13B-4B82-B250-FA2CFE23FC4F}" srcOrd="1" destOrd="0" parTransId="{D8430479-3807-447D-8899-AEEF400F58FA}" sibTransId="{9A2955E7-846D-47E5-B908-B1DE2EEFC7B9}"/>
    <dgm:cxn modelId="{DEA03779-A877-45BB-82C6-6A53793F0025}" type="presOf" srcId="{B36B859A-8DBC-4FD0-9FC7-5DE2439661FC}" destId="{A5E5FD67-7857-41C9-AED7-97DACC4BAFEF}" srcOrd="0" destOrd="0" presId="urn:microsoft.com/office/officeart/2005/8/layout/vList4#1"/>
    <dgm:cxn modelId="{74FECF36-763E-485A-984D-47E3115F1AFB}" type="presParOf" srcId="{4B0FDF74-210F-4DFB-B11A-C52055D754B6}" destId="{28976151-05D3-4DCB-80AF-2BF9DAB5E197}" srcOrd="0" destOrd="0" presId="urn:microsoft.com/office/officeart/2005/8/layout/vList4#1"/>
    <dgm:cxn modelId="{88F3B565-4F4A-498B-9EF5-88E10F906B37}" type="presParOf" srcId="{28976151-05D3-4DCB-80AF-2BF9DAB5E197}" destId="{A613D52E-5243-4BE1-A4BE-0BB167637217}" srcOrd="0" destOrd="0" presId="urn:microsoft.com/office/officeart/2005/8/layout/vList4#1"/>
    <dgm:cxn modelId="{150E91D8-33F8-4AD6-86B6-98624332EFE3}" type="presParOf" srcId="{28976151-05D3-4DCB-80AF-2BF9DAB5E197}" destId="{E797867F-C7A0-4E7B-BE29-F80F58858F2A}" srcOrd="1" destOrd="0" presId="urn:microsoft.com/office/officeart/2005/8/layout/vList4#1"/>
    <dgm:cxn modelId="{93A99A5D-99A0-443B-A7AE-0C3BD36E703D}" type="presParOf" srcId="{28976151-05D3-4DCB-80AF-2BF9DAB5E197}" destId="{0DE0DE80-DCD9-4F21-B453-74D8F3BAE8FD}" srcOrd="2" destOrd="0" presId="urn:microsoft.com/office/officeart/2005/8/layout/vList4#1"/>
    <dgm:cxn modelId="{4AFBC60D-DBE1-4F53-8277-2EC5F2CB946C}" type="presParOf" srcId="{4B0FDF74-210F-4DFB-B11A-C52055D754B6}" destId="{457F8B4A-8C72-400A-B082-DA8501E4189D}" srcOrd="1" destOrd="0" presId="urn:microsoft.com/office/officeart/2005/8/layout/vList4#1"/>
    <dgm:cxn modelId="{F510881F-1E5A-4575-AB28-D15683465889}" type="presParOf" srcId="{4B0FDF74-210F-4DFB-B11A-C52055D754B6}" destId="{9AD74D78-72A3-4FB4-8385-BDD2F614A8E8}" srcOrd="2" destOrd="0" presId="urn:microsoft.com/office/officeart/2005/8/layout/vList4#1"/>
    <dgm:cxn modelId="{03C92149-14B5-4DAA-86FC-31A62D5C78C3}" type="presParOf" srcId="{9AD74D78-72A3-4FB4-8385-BDD2F614A8E8}" destId="{91F8ACA4-7DCF-438A-B0A8-9AEE78F945AD}" srcOrd="0" destOrd="0" presId="urn:microsoft.com/office/officeart/2005/8/layout/vList4#1"/>
    <dgm:cxn modelId="{9C511B22-CE4F-47BE-A516-D17390A5C9B8}" type="presParOf" srcId="{9AD74D78-72A3-4FB4-8385-BDD2F614A8E8}" destId="{E2FA47C8-EC45-4C4A-8C03-365BFA88C821}" srcOrd="1" destOrd="0" presId="urn:microsoft.com/office/officeart/2005/8/layout/vList4#1"/>
    <dgm:cxn modelId="{244788A7-AE3F-4E26-8223-CFD97F99E67C}" type="presParOf" srcId="{9AD74D78-72A3-4FB4-8385-BDD2F614A8E8}" destId="{E936F536-66F4-4148-AE4F-CA9DCEA18D71}" srcOrd="2" destOrd="0" presId="urn:microsoft.com/office/officeart/2005/8/layout/vList4#1"/>
    <dgm:cxn modelId="{FEDEF7EC-C4B2-4D26-A725-53B873ABDF12}" type="presParOf" srcId="{4B0FDF74-210F-4DFB-B11A-C52055D754B6}" destId="{FAEEB404-3B61-43D8-A413-FFFCD6BA4B1C}" srcOrd="3" destOrd="0" presId="urn:microsoft.com/office/officeart/2005/8/layout/vList4#1"/>
    <dgm:cxn modelId="{1A3EC7EC-704A-4335-AE0D-E4C4F5856B56}" type="presParOf" srcId="{4B0FDF74-210F-4DFB-B11A-C52055D754B6}" destId="{ACCE47F1-2AE3-400B-A0DE-BF1467A45DEB}" srcOrd="4" destOrd="0" presId="urn:microsoft.com/office/officeart/2005/8/layout/vList4#1"/>
    <dgm:cxn modelId="{FFE97850-54C8-4723-94FB-37D193498C88}" type="presParOf" srcId="{ACCE47F1-2AE3-400B-A0DE-BF1467A45DEB}" destId="{A5E5FD67-7857-41C9-AED7-97DACC4BAFEF}" srcOrd="0" destOrd="0" presId="urn:microsoft.com/office/officeart/2005/8/layout/vList4#1"/>
    <dgm:cxn modelId="{C4BDCB36-2305-43F2-9AC2-4361862D71A6}" type="presParOf" srcId="{ACCE47F1-2AE3-400B-A0DE-BF1467A45DEB}" destId="{73112A0E-2218-49C8-BBEC-D584666FD880}" srcOrd="1" destOrd="0" presId="urn:microsoft.com/office/officeart/2005/8/layout/vList4#1"/>
    <dgm:cxn modelId="{94B70841-0B62-4C72-A26A-427DDEB1CA3A}" type="presParOf" srcId="{ACCE47F1-2AE3-400B-A0DE-BF1467A45DEB}" destId="{6373241D-7D3A-4B6B-A3E6-D1225CEE23F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3E85E-AE3D-42AE-8206-E3CA19FE7F2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9B501833-18FE-4B37-AD59-9CA0579B092E}">
      <dgm:prSet phldrT="[Texto]"/>
      <dgm:spPr/>
      <dgm:t>
        <a:bodyPr/>
        <a:lstStyle/>
        <a:p>
          <a:r>
            <a:rPr lang="es-NI" dirty="0" smtClean="0"/>
            <a:t>MEDIDAS DE PREVENCIÓN</a:t>
          </a:r>
          <a:endParaRPr lang="es-NI" dirty="0"/>
        </a:p>
      </dgm:t>
    </dgm:pt>
    <dgm:pt modelId="{23E38CAE-72EE-4DD8-97E6-70578C5AA508}" type="parTrans" cxnId="{35EC9060-7DCA-4EC0-9F75-0869AA3E45BE}">
      <dgm:prSet/>
      <dgm:spPr/>
      <dgm:t>
        <a:bodyPr/>
        <a:lstStyle/>
        <a:p>
          <a:endParaRPr lang="es-NI"/>
        </a:p>
      </dgm:t>
    </dgm:pt>
    <dgm:pt modelId="{8E0725B0-4127-45A1-8048-DE001000C36C}" type="sibTrans" cxnId="{35EC9060-7DCA-4EC0-9F75-0869AA3E45BE}">
      <dgm:prSet/>
      <dgm:spPr/>
      <dgm:t>
        <a:bodyPr/>
        <a:lstStyle/>
        <a:p>
          <a:endParaRPr lang="es-NI"/>
        </a:p>
      </dgm:t>
    </dgm:pt>
    <dgm:pt modelId="{4B692CED-8C25-49A7-95ED-ACFFE7028B44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500" dirty="0" smtClean="0"/>
            <a:t>Acciones dirigidas a informar, divulgar, educar, comunicar y sensibilizar a disminuir e impedir el delito mediante la intervención directa sobre sus causas y riesgos.</a:t>
          </a:r>
        </a:p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NI" sz="1500" dirty="0"/>
        </a:p>
      </dgm:t>
    </dgm:pt>
    <dgm:pt modelId="{AA2E7870-D12B-42E8-93E6-00A9A84FB098}" type="parTrans" cxnId="{6368F040-35EF-4053-9E5A-62DAB1760456}">
      <dgm:prSet/>
      <dgm:spPr/>
      <dgm:t>
        <a:bodyPr/>
        <a:lstStyle/>
        <a:p>
          <a:endParaRPr lang="es-NI"/>
        </a:p>
      </dgm:t>
    </dgm:pt>
    <dgm:pt modelId="{5DE9B80A-BB9E-409E-B2CF-0D112D01C2E6}" type="sibTrans" cxnId="{6368F040-35EF-4053-9E5A-62DAB1760456}">
      <dgm:prSet/>
      <dgm:spPr/>
      <dgm:t>
        <a:bodyPr/>
        <a:lstStyle/>
        <a:p>
          <a:endParaRPr lang="es-NI"/>
        </a:p>
      </dgm:t>
    </dgm:pt>
    <dgm:pt modelId="{C32287FC-2926-4742-8290-387656B45681}">
      <dgm:prSet phldrT="[Texto]"/>
      <dgm:spPr/>
      <dgm:t>
        <a:bodyPr/>
        <a:lstStyle/>
        <a:p>
          <a:r>
            <a:rPr lang="es-NI" dirty="0" smtClean="0"/>
            <a:t>COLABORACIÓN SOCIAL DE:</a:t>
          </a:r>
          <a:endParaRPr lang="es-NI" dirty="0"/>
        </a:p>
      </dgm:t>
    </dgm:pt>
    <dgm:pt modelId="{90CACD43-352D-4B57-912D-A792F3A756EC}" type="parTrans" cxnId="{B14A0983-0A46-4908-86BB-C66A11EAD019}">
      <dgm:prSet/>
      <dgm:spPr/>
      <dgm:t>
        <a:bodyPr/>
        <a:lstStyle/>
        <a:p>
          <a:endParaRPr lang="es-NI"/>
        </a:p>
      </dgm:t>
    </dgm:pt>
    <dgm:pt modelId="{AB43FEF8-C2A4-4DA3-B245-2EA41DDED8DC}" type="sibTrans" cxnId="{B14A0983-0A46-4908-86BB-C66A11EAD019}">
      <dgm:prSet/>
      <dgm:spPr/>
      <dgm:t>
        <a:bodyPr/>
        <a:lstStyle/>
        <a:p>
          <a:endParaRPr lang="es-NI"/>
        </a:p>
      </dgm:t>
    </dgm:pt>
    <dgm:pt modelId="{CEA84BD4-5410-4609-8D7A-BE7C92CCB821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500" dirty="0" smtClean="0"/>
            <a:t>Empresas privadas, medios de comunicación para eliminar toda forma de explotación. Divulgar programas de prevención, educación e información en contra del delito de Trata de Personas.</a:t>
          </a:r>
          <a:endParaRPr lang="es-NI" sz="1500" dirty="0"/>
        </a:p>
      </dgm:t>
    </dgm:pt>
    <dgm:pt modelId="{B88EDE3A-B702-40CC-9E5C-BD150DACF114}" type="parTrans" cxnId="{C3263717-81C7-4339-951C-87AB354C0BB6}">
      <dgm:prSet/>
      <dgm:spPr/>
      <dgm:t>
        <a:bodyPr/>
        <a:lstStyle/>
        <a:p>
          <a:endParaRPr lang="es-NI"/>
        </a:p>
      </dgm:t>
    </dgm:pt>
    <dgm:pt modelId="{9554262A-8E2B-4139-8F75-DAA075860334}" type="sibTrans" cxnId="{C3263717-81C7-4339-951C-87AB354C0BB6}">
      <dgm:prSet/>
      <dgm:spPr/>
      <dgm:t>
        <a:bodyPr/>
        <a:lstStyle/>
        <a:p>
          <a:endParaRPr lang="es-NI"/>
        </a:p>
      </dgm:t>
    </dgm:pt>
    <dgm:pt modelId="{A0C1A1A2-D654-4AC5-8F99-2BF3F7A54893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500" dirty="0" smtClean="0"/>
            <a:t> Las organizaciones civiles vinculadas a la materia, pondrán en conocimiento a las autoridades competente de los casos que conozcan.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500" dirty="0" smtClean="0"/>
        </a:p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NI" sz="1500" dirty="0"/>
        </a:p>
      </dgm:t>
    </dgm:pt>
    <dgm:pt modelId="{F39AA682-C647-4840-8AD2-8CE3B27EBF2F}" type="parTrans" cxnId="{35CFFFF9-CBEA-4DDF-86A6-866873A095F6}">
      <dgm:prSet/>
      <dgm:spPr/>
      <dgm:t>
        <a:bodyPr/>
        <a:lstStyle/>
        <a:p>
          <a:endParaRPr lang="es-NI"/>
        </a:p>
      </dgm:t>
    </dgm:pt>
    <dgm:pt modelId="{0A5FE2AA-9D35-486B-8689-2EE3588A6584}" type="sibTrans" cxnId="{35CFFFF9-CBEA-4DDF-86A6-866873A095F6}">
      <dgm:prSet/>
      <dgm:spPr/>
      <dgm:t>
        <a:bodyPr/>
        <a:lstStyle/>
        <a:p>
          <a:endParaRPr lang="es-NI"/>
        </a:p>
      </dgm:t>
    </dgm:pt>
    <dgm:pt modelId="{013AFC88-C14F-4C8A-AE52-1C46D4518FC1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500" dirty="0"/>
        </a:p>
      </dgm:t>
    </dgm:pt>
    <dgm:pt modelId="{40A3A7E4-DF67-43F8-BBDC-CE29F0040E05}" type="parTrans" cxnId="{32A71F13-0168-4D9B-BBF7-EA6715A50E24}">
      <dgm:prSet/>
      <dgm:spPr/>
      <dgm:t>
        <a:bodyPr/>
        <a:lstStyle/>
        <a:p>
          <a:endParaRPr lang="es-NI"/>
        </a:p>
      </dgm:t>
    </dgm:pt>
    <dgm:pt modelId="{F1DB790D-6D0C-4F29-96B2-352A742327B2}" type="sibTrans" cxnId="{32A71F13-0168-4D9B-BBF7-EA6715A50E24}">
      <dgm:prSet/>
      <dgm:spPr/>
      <dgm:t>
        <a:bodyPr/>
        <a:lstStyle/>
        <a:p>
          <a:endParaRPr lang="es-NI"/>
        </a:p>
      </dgm:t>
    </dgm:pt>
    <dgm:pt modelId="{F9B9B4A9-B1B3-4B51-A56C-22372D3908C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500" dirty="0"/>
        </a:p>
      </dgm:t>
    </dgm:pt>
    <dgm:pt modelId="{CA05F8AB-A46F-44A0-9221-6713856D4752}" type="parTrans" cxnId="{9F40BDD4-0359-445B-8261-CD88352811B0}">
      <dgm:prSet/>
      <dgm:spPr/>
      <dgm:t>
        <a:bodyPr/>
        <a:lstStyle/>
        <a:p>
          <a:endParaRPr lang="es-NI"/>
        </a:p>
      </dgm:t>
    </dgm:pt>
    <dgm:pt modelId="{1DB90F2A-BAEB-400F-BF40-493672AE3AA4}" type="sibTrans" cxnId="{9F40BDD4-0359-445B-8261-CD88352811B0}">
      <dgm:prSet/>
      <dgm:spPr/>
      <dgm:t>
        <a:bodyPr/>
        <a:lstStyle/>
        <a:p>
          <a:endParaRPr lang="es-NI"/>
        </a:p>
      </dgm:t>
    </dgm:pt>
    <dgm:pt modelId="{BE659FA8-A08C-42A1-891F-C55D7222C1F9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500" dirty="0"/>
        </a:p>
      </dgm:t>
    </dgm:pt>
    <dgm:pt modelId="{30E0B976-76D6-49A3-A34A-37234012DA05}" type="parTrans" cxnId="{A970A167-CB55-4120-BDA1-52E090F3EC3F}">
      <dgm:prSet/>
      <dgm:spPr/>
      <dgm:t>
        <a:bodyPr/>
        <a:lstStyle/>
        <a:p>
          <a:endParaRPr lang="es-NI"/>
        </a:p>
      </dgm:t>
    </dgm:pt>
    <dgm:pt modelId="{30FB8F2B-968C-4D6A-AA97-D43FB6725743}" type="sibTrans" cxnId="{A970A167-CB55-4120-BDA1-52E090F3EC3F}">
      <dgm:prSet/>
      <dgm:spPr/>
      <dgm:t>
        <a:bodyPr/>
        <a:lstStyle/>
        <a:p>
          <a:endParaRPr lang="es-NI"/>
        </a:p>
      </dgm:t>
    </dgm:pt>
    <dgm:pt modelId="{42FDCA12-F383-4584-B2CF-FDC9888F6FBF}" type="pres">
      <dgm:prSet presAssocID="{FD83E85E-AE3D-42AE-8206-E3CA19FE7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401E599-2056-4056-9614-499B685F9B8D}" type="pres">
      <dgm:prSet presAssocID="{9B501833-18FE-4B37-AD59-9CA0579B092E}" presName="linNode" presStyleCnt="0"/>
      <dgm:spPr/>
    </dgm:pt>
    <dgm:pt modelId="{6A6A8F87-5ADF-4837-A48F-01DD54668052}" type="pres">
      <dgm:prSet presAssocID="{9B501833-18FE-4B37-AD59-9CA0579B092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283F3AC-C6D4-4966-A18E-AC4361375DDD}" type="pres">
      <dgm:prSet presAssocID="{9B501833-18FE-4B37-AD59-9CA0579B092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C329C84-18BF-4660-B1EB-3A3A4E164649}" type="pres">
      <dgm:prSet presAssocID="{8E0725B0-4127-45A1-8048-DE001000C36C}" presName="sp" presStyleCnt="0"/>
      <dgm:spPr/>
    </dgm:pt>
    <dgm:pt modelId="{909160C1-6B7C-46F2-B794-545AD5F38F15}" type="pres">
      <dgm:prSet presAssocID="{C32287FC-2926-4742-8290-387656B45681}" presName="linNode" presStyleCnt="0"/>
      <dgm:spPr/>
    </dgm:pt>
    <dgm:pt modelId="{29640CA2-1775-4E71-AE05-675B93FADCFA}" type="pres">
      <dgm:prSet presAssocID="{C32287FC-2926-4742-8290-387656B4568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F508D3B-5852-445A-9A7E-4217FBBF7BBE}" type="pres">
      <dgm:prSet presAssocID="{C32287FC-2926-4742-8290-387656B45681}" presName="descendantText" presStyleLbl="alignAccFollowNode1" presStyleIdx="1" presStyleCnt="2" custScaleY="118046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69BA4412-54A9-40A8-9CCD-237BB34553D6}" type="presOf" srcId="{F9B9B4A9-B1B3-4B51-A56C-22372D3908CD}" destId="{4F508D3B-5852-445A-9A7E-4217FBBF7BBE}" srcOrd="0" destOrd="0" presId="urn:microsoft.com/office/officeart/2005/8/layout/vList5"/>
    <dgm:cxn modelId="{2D0822E2-0151-4C09-885A-3B3FFA3E0C77}" type="presOf" srcId="{013AFC88-C14F-4C8A-AE52-1C46D4518FC1}" destId="{4F508D3B-5852-445A-9A7E-4217FBBF7BBE}" srcOrd="0" destOrd="3" presId="urn:microsoft.com/office/officeart/2005/8/layout/vList5"/>
    <dgm:cxn modelId="{5ED59F5F-18AB-4215-8DC1-89AEED8339FD}" type="presOf" srcId="{4B692CED-8C25-49A7-95ED-ACFFE7028B44}" destId="{3283F3AC-C6D4-4966-A18E-AC4361375DDD}" srcOrd="0" destOrd="0" presId="urn:microsoft.com/office/officeart/2005/8/layout/vList5"/>
    <dgm:cxn modelId="{6FF8FF46-9CF2-4E88-8DC2-6EB57534941A}" type="presOf" srcId="{9B501833-18FE-4B37-AD59-9CA0579B092E}" destId="{6A6A8F87-5ADF-4837-A48F-01DD54668052}" srcOrd="0" destOrd="0" presId="urn:microsoft.com/office/officeart/2005/8/layout/vList5"/>
    <dgm:cxn modelId="{C3263717-81C7-4339-951C-87AB354C0BB6}" srcId="{C32287FC-2926-4742-8290-387656B45681}" destId="{CEA84BD4-5410-4609-8D7A-BE7C92CCB821}" srcOrd="2" destOrd="0" parTransId="{B88EDE3A-B702-40CC-9E5C-BD150DACF114}" sibTransId="{9554262A-8E2B-4139-8F75-DAA075860334}"/>
    <dgm:cxn modelId="{32A71F13-0168-4D9B-BBF7-EA6715A50E24}" srcId="{C32287FC-2926-4742-8290-387656B45681}" destId="{013AFC88-C14F-4C8A-AE52-1C46D4518FC1}" srcOrd="3" destOrd="0" parTransId="{40A3A7E4-DF67-43F8-BBDC-CE29F0040E05}" sibTransId="{F1DB790D-6D0C-4F29-96B2-352A742327B2}"/>
    <dgm:cxn modelId="{71BC72DD-D7F4-4358-AEE3-72ABA23A2B1A}" type="presOf" srcId="{BE659FA8-A08C-42A1-891F-C55D7222C1F9}" destId="{4F508D3B-5852-445A-9A7E-4217FBBF7BBE}" srcOrd="0" destOrd="1" presId="urn:microsoft.com/office/officeart/2005/8/layout/vList5"/>
    <dgm:cxn modelId="{35CFFFF9-CBEA-4DDF-86A6-866873A095F6}" srcId="{C32287FC-2926-4742-8290-387656B45681}" destId="{A0C1A1A2-D654-4AC5-8F99-2BF3F7A54893}" srcOrd="4" destOrd="0" parTransId="{F39AA682-C647-4840-8AD2-8CE3B27EBF2F}" sibTransId="{0A5FE2AA-9D35-486B-8689-2EE3588A6584}"/>
    <dgm:cxn modelId="{68DCD32F-EB36-452E-A540-5B6D7A554E59}" type="presOf" srcId="{CEA84BD4-5410-4609-8D7A-BE7C92CCB821}" destId="{4F508D3B-5852-445A-9A7E-4217FBBF7BBE}" srcOrd="0" destOrd="2" presId="urn:microsoft.com/office/officeart/2005/8/layout/vList5"/>
    <dgm:cxn modelId="{8F66A185-9ECF-46D5-B7F0-089A3F777F49}" type="presOf" srcId="{FD83E85E-AE3D-42AE-8206-E3CA19FE7F29}" destId="{42FDCA12-F383-4584-B2CF-FDC9888F6FBF}" srcOrd="0" destOrd="0" presId="urn:microsoft.com/office/officeart/2005/8/layout/vList5"/>
    <dgm:cxn modelId="{9F40BDD4-0359-445B-8261-CD88352811B0}" srcId="{C32287FC-2926-4742-8290-387656B45681}" destId="{F9B9B4A9-B1B3-4B51-A56C-22372D3908CD}" srcOrd="0" destOrd="0" parTransId="{CA05F8AB-A46F-44A0-9221-6713856D4752}" sibTransId="{1DB90F2A-BAEB-400F-BF40-493672AE3AA4}"/>
    <dgm:cxn modelId="{6368F040-35EF-4053-9E5A-62DAB1760456}" srcId="{9B501833-18FE-4B37-AD59-9CA0579B092E}" destId="{4B692CED-8C25-49A7-95ED-ACFFE7028B44}" srcOrd="0" destOrd="0" parTransId="{AA2E7870-D12B-42E8-93E6-00A9A84FB098}" sibTransId="{5DE9B80A-BB9E-409E-B2CF-0D112D01C2E6}"/>
    <dgm:cxn modelId="{B14A0983-0A46-4908-86BB-C66A11EAD019}" srcId="{FD83E85E-AE3D-42AE-8206-E3CA19FE7F29}" destId="{C32287FC-2926-4742-8290-387656B45681}" srcOrd="1" destOrd="0" parTransId="{90CACD43-352D-4B57-912D-A792F3A756EC}" sibTransId="{AB43FEF8-C2A4-4DA3-B245-2EA41DDED8DC}"/>
    <dgm:cxn modelId="{35EC9060-7DCA-4EC0-9F75-0869AA3E45BE}" srcId="{FD83E85E-AE3D-42AE-8206-E3CA19FE7F29}" destId="{9B501833-18FE-4B37-AD59-9CA0579B092E}" srcOrd="0" destOrd="0" parTransId="{23E38CAE-72EE-4DD8-97E6-70578C5AA508}" sibTransId="{8E0725B0-4127-45A1-8048-DE001000C36C}"/>
    <dgm:cxn modelId="{5DAAC510-2DC1-469F-A933-D00491CB7CB4}" type="presOf" srcId="{C32287FC-2926-4742-8290-387656B45681}" destId="{29640CA2-1775-4E71-AE05-675B93FADCFA}" srcOrd="0" destOrd="0" presId="urn:microsoft.com/office/officeart/2005/8/layout/vList5"/>
    <dgm:cxn modelId="{8FC74300-AC97-4656-B278-635F4E82A3B6}" type="presOf" srcId="{A0C1A1A2-D654-4AC5-8F99-2BF3F7A54893}" destId="{4F508D3B-5852-445A-9A7E-4217FBBF7BBE}" srcOrd="0" destOrd="4" presId="urn:microsoft.com/office/officeart/2005/8/layout/vList5"/>
    <dgm:cxn modelId="{A970A167-CB55-4120-BDA1-52E090F3EC3F}" srcId="{C32287FC-2926-4742-8290-387656B45681}" destId="{BE659FA8-A08C-42A1-891F-C55D7222C1F9}" srcOrd="1" destOrd="0" parTransId="{30E0B976-76D6-49A3-A34A-37234012DA05}" sibTransId="{30FB8F2B-968C-4D6A-AA97-D43FB6725743}"/>
    <dgm:cxn modelId="{A17B0A29-32B5-42E6-AF10-CBBF8ADD0D59}" type="presParOf" srcId="{42FDCA12-F383-4584-B2CF-FDC9888F6FBF}" destId="{7401E599-2056-4056-9614-499B685F9B8D}" srcOrd="0" destOrd="0" presId="urn:microsoft.com/office/officeart/2005/8/layout/vList5"/>
    <dgm:cxn modelId="{07F4FD71-B5F9-4593-B09D-7855B24BDCE9}" type="presParOf" srcId="{7401E599-2056-4056-9614-499B685F9B8D}" destId="{6A6A8F87-5ADF-4837-A48F-01DD54668052}" srcOrd="0" destOrd="0" presId="urn:microsoft.com/office/officeart/2005/8/layout/vList5"/>
    <dgm:cxn modelId="{95A364E8-0C7E-4D30-B2AC-6DF18E5479F6}" type="presParOf" srcId="{7401E599-2056-4056-9614-499B685F9B8D}" destId="{3283F3AC-C6D4-4966-A18E-AC4361375DDD}" srcOrd="1" destOrd="0" presId="urn:microsoft.com/office/officeart/2005/8/layout/vList5"/>
    <dgm:cxn modelId="{C5E755EB-396E-4926-9E67-DF7F703A7398}" type="presParOf" srcId="{42FDCA12-F383-4584-B2CF-FDC9888F6FBF}" destId="{9C329C84-18BF-4660-B1EB-3A3A4E164649}" srcOrd="1" destOrd="0" presId="urn:microsoft.com/office/officeart/2005/8/layout/vList5"/>
    <dgm:cxn modelId="{BD0928CB-B6ED-48EB-9CEC-4A5E4C494EC4}" type="presParOf" srcId="{42FDCA12-F383-4584-B2CF-FDC9888F6FBF}" destId="{909160C1-6B7C-46F2-B794-545AD5F38F15}" srcOrd="2" destOrd="0" presId="urn:microsoft.com/office/officeart/2005/8/layout/vList5"/>
    <dgm:cxn modelId="{5E09C149-93AB-4D99-9E7A-A919F4280A55}" type="presParOf" srcId="{909160C1-6B7C-46F2-B794-545AD5F38F15}" destId="{29640CA2-1775-4E71-AE05-675B93FADCFA}" srcOrd="0" destOrd="0" presId="urn:microsoft.com/office/officeart/2005/8/layout/vList5"/>
    <dgm:cxn modelId="{A3DB0FA1-20BF-4E54-8948-02F36E2E3C96}" type="presParOf" srcId="{909160C1-6B7C-46F2-B794-545AD5F38F15}" destId="{4F508D3B-5852-445A-9A7E-4217FBBF7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23FB42-CE81-4F61-AC4D-DF03FA32040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NI"/>
        </a:p>
      </dgm:t>
    </dgm:pt>
    <dgm:pt modelId="{C92256F0-0926-4C83-96FF-8E6254E1851A}">
      <dgm:prSet phldrT="[Texto]" custT="1"/>
      <dgm:spPr/>
      <dgm:t>
        <a:bodyPr/>
        <a:lstStyle/>
        <a:p>
          <a:r>
            <a:rPr lang="es-NI" sz="1400" b="1" dirty="0" smtClean="0"/>
            <a:t>Atención Primaria</a:t>
          </a:r>
          <a:endParaRPr lang="es-NI" sz="1400" b="1" dirty="0"/>
        </a:p>
      </dgm:t>
    </dgm:pt>
    <dgm:pt modelId="{314EBDDD-C6A5-4558-9023-D69B5DDA176D}" type="parTrans" cxnId="{BD57D5D9-EABE-47D3-82E2-D91B9D62080E}">
      <dgm:prSet/>
      <dgm:spPr/>
      <dgm:t>
        <a:bodyPr/>
        <a:lstStyle/>
        <a:p>
          <a:endParaRPr lang="es-NI" sz="1400"/>
        </a:p>
      </dgm:t>
    </dgm:pt>
    <dgm:pt modelId="{06206F2F-DDAE-4A36-A057-A8833AD4E000}" type="sibTrans" cxnId="{BD57D5D9-EABE-47D3-82E2-D91B9D62080E}">
      <dgm:prSet/>
      <dgm:spPr/>
      <dgm:t>
        <a:bodyPr/>
        <a:lstStyle/>
        <a:p>
          <a:endParaRPr lang="es-NI" sz="1400"/>
        </a:p>
      </dgm:t>
    </dgm:pt>
    <dgm:pt modelId="{A71FC909-049A-4081-8C73-E909FD9501B2}">
      <dgm:prSet phldrT="[Texto]" custT="1"/>
      <dgm:spPr/>
      <dgm:t>
        <a:bodyPr/>
        <a:lstStyle/>
        <a:p>
          <a:r>
            <a:rPr lang="es-NI" sz="1400" dirty="0" smtClean="0"/>
            <a:t>Inmediata y confidencial</a:t>
          </a:r>
          <a:endParaRPr lang="es-NI" sz="1400" dirty="0"/>
        </a:p>
      </dgm:t>
    </dgm:pt>
    <dgm:pt modelId="{A3B438A5-E08E-4103-9D36-DA577F1A25FA}" type="parTrans" cxnId="{F4128C58-3A18-4A6D-8D4B-66F7E6CB6FC3}">
      <dgm:prSet/>
      <dgm:spPr/>
      <dgm:t>
        <a:bodyPr/>
        <a:lstStyle/>
        <a:p>
          <a:endParaRPr lang="es-NI" sz="1400"/>
        </a:p>
      </dgm:t>
    </dgm:pt>
    <dgm:pt modelId="{C8CF95CF-5348-43AF-8F7B-B905126D8284}" type="sibTrans" cxnId="{F4128C58-3A18-4A6D-8D4B-66F7E6CB6FC3}">
      <dgm:prSet/>
      <dgm:spPr/>
      <dgm:t>
        <a:bodyPr/>
        <a:lstStyle/>
        <a:p>
          <a:endParaRPr lang="es-NI" sz="1400"/>
        </a:p>
      </dgm:t>
    </dgm:pt>
    <dgm:pt modelId="{A2B5B375-0B5F-4DA4-B7DC-B5B09CFD398C}">
      <dgm:prSet phldrT="[Texto]" custT="1"/>
      <dgm:spPr/>
      <dgm:t>
        <a:bodyPr/>
        <a:lstStyle/>
        <a:p>
          <a:r>
            <a:rPr lang="es-NI" sz="1400" dirty="0" smtClean="0"/>
            <a:t>Incluye: seguridad, asistencia y protección física, identidad y privacidad</a:t>
          </a:r>
          <a:endParaRPr lang="es-NI" sz="1400" dirty="0"/>
        </a:p>
      </dgm:t>
    </dgm:pt>
    <dgm:pt modelId="{ADF08147-B8FC-436B-ACFB-9941635E88DB}" type="parTrans" cxnId="{05209599-2454-4822-87EE-49332A39F3C7}">
      <dgm:prSet/>
      <dgm:spPr/>
      <dgm:t>
        <a:bodyPr/>
        <a:lstStyle/>
        <a:p>
          <a:endParaRPr lang="es-NI" sz="1400"/>
        </a:p>
      </dgm:t>
    </dgm:pt>
    <dgm:pt modelId="{571F7579-8897-432A-B273-61B9D6281240}" type="sibTrans" cxnId="{05209599-2454-4822-87EE-49332A39F3C7}">
      <dgm:prSet/>
      <dgm:spPr/>
      <dgm:t>
        <a:bodyPr/>
        <a:lstStyle/>
        <a:p>
          <a:endParaRPr lang="es-NI" sz="1400"/>
        </a:p>
      </dgm:t>
    </dgm:pt>
    <dgm:pt modelId="{EED9E38C-474A-45D3-BFC9-E6DB0EF989A9}">
      <dgm:prSet phldrT="[Texto]" custT="1"/>
      <dgm:spPr/>
      <dgm:t>
        <a:bodyPr/>
        <a:lstStyle/>
        <a:p>
          <a:r>
            <a:rPr lang="es-NI" sz="1400" b="1" dirty="0" smtClean="0"/>
            <a:t>Asistencia a víctimas y familiares</a:t>
          </a:r>
          <a:endParaRPr lang="es-NI" sz="1400" b="1" dirty="0"/>
        </a:p>
      </dgm:t>
    </dgm:pt>
    <dgm:pt modelId="{0C5FDA6D-7F84-4551-A83B-9721FC11529E}" type="parTrans" cxnId="{90AAA727-0F6C-49E6-8F99-716549FB6B59}">
      <dgm:prSet/>
      <dgm:spPr/>
      <dgm:t>
        <a:bodyPr/>
        <a:lstStyle/>
        <a:p>
          <a:endParaRPr lang="es-NI" sz="1400"/>
        </a:p>
      </dgm:t>
    </dgm:pt>
    <dgm:pt modelId="{8AFAAD05-C162-4546-AEC2-38E94E596BFB}" type="sibTrans" cxnId="{90AAA727-0F6C-49E6-8F99-716549FB6B59}">
      <dgm:prSet/>
      <dgm:spPr/>
      <dgm:t>
        <a:bodyPr/>
        <a:lstStyle/>
        <a:p>
          <a:endParaRPr lang="es-NI" sz="1400"/>
        </a:p>
      </dgm:t>
    </dgm:pt>
    <dgm:pt modelId="{4A72E170-302D-46F1-AB86-26A8E2988BD9}">
      <dgm:prSet phldrT="[Texto]" custT="1"/>
      <dgm:spPr/>
      <dgm:t>
        <a:bodyPr/>
        <a:lstStyle/>
        <a:p>
          <a:r>
            <a:rPr lang="es-NI" sz="1400" dirty="0" smtClean="0"/>
            <a:t>Acceso a la justicia, asesoría legal</a:t>
          </a:r>
          <a:endParaRPr lang="es-NI" sz="1400" dirty="0"/>
        </a:p>
      </dgm:t>
    </dgm:pt>
    <dgm:pt modelId="{7AAA1DAF-8047-4CA8-8284-F8725A28235D}" type="parTrans" cxnId="{96FB7E7C-BB66-44BF-A4F3-3FDE50FD10D5}">
      <dgm:prSet/>
      <dgm:spPr/>
      <dgm:t>
        <a:bodyPr/>
        <a:lstStyle/>
        <a:p>
          <a:endParaRPr lang="es-NI" sz="1400"/>
        </a:p>
      </dgm:t>
    </dgm:pt>
    <dgm:pt modelId="{77DD26FA-A79F-42CB-9611-BA1358FEB8AC}" type="sibTrans" cxnId="{96FB7E7C-BB66-44BF-A4F3-3FDE50FD10D5}">
      <dgm:prSet/>
      <dgm:spPr/>
      <dgm:t>
        <a:bodyPr/>
        <a:lstStyle/>
        <a:p>
          <a:endParaRPr lang="es-NI" sz="1400"/>
        </a:p>
      </dgm:t>
    </dgm:pt>
    <dgm:pt modelId="{25FBE232-EAA0-427F-B45D-21C9AEF5E69D}">
      <dgm:prSet phldrT="[Texto]" custT="1"/>
      <dgm:spPr/>
      <dgm:t>
        <a:bodyPr/>
        <a:lstStyle/>
        <a:p>
          <a:r>
            <a:rPr lang="es-NI" sz="1400" dirty="0" smtClean="0"/>
            <a:t>Asistencia para necesidades básicas, médicas y psicológicas, alojamiento seguro y adecuado.</a:t>
          </a:r>
          <a:endParaRPr lang="es-NI" sz="1400" dirty="0"/>
        </a:p>
      </dgm:t>
    </dgm:pt>
    <dgm:pt modelId="{480099D3-2D89-4A9B-AD16-1C0D94FCE68A}" type="parTrans" cxnId="{0550D916-3BD1-44EF-9EDF-E4BFE8B97F3E}">
      <dgm:prSet/>
      <dgm:spPr/>
      <dgm:t>
        <a:bodyPr/>
        <a:lstStyle/>
        <a:p>
          <a:endParaRPr lang="es-NI" sz="1400"/>
        </a:p>
      </dgm:t>
    </dgm:pt>
    <dgm:pt modelId="{4FC44112-6520-42EE-929A-43E97DE7458B}" type="sibTrans" cxnId="{0550D916-3BD1-44EF-9EDF-E4BFE8B97F3E}">
      <dgm:prSet/>
      <dgm:spPr/>
      <dgm:t>
        <a:bodyPr/>
        <a:lstStyle/>
        <a:p>
          <a:endParaRPr lang="es-NI" sz="1400"/>
        </a:p>
      </dgm:t>
    </dgm:pt>
    <dgm:pt modelId="{C6057002-0712-4DF2-B76D-4FDBA82BD8E3}">
      <dgm:prSet phldrT="[Texto]" custT="1"/>
      <dgm:spPr/>
      <dgm:t>
        <a:bodyPr/>
        <a:lstStyle/>
        <a:p>
          <a:r>
            <a:rPr lang="es-NI" sz="1400" dirty="0" smtClean="0"/>
            <a:t>Asistencia psicosocial, derecho a la comunicación</a:t>
          </a:r>
          <a:endParaRPr lang="es-NI" sz="1400" dirty="0"/>
        </a:p>
      </dgm:t>
    </dgm:pt>
    <dgm:pt modelId="{B76D3593-8592-45F5-81CE-01B995C070BB}" type="parTrans" cxnId="{165A77F2-A557-47D2-8666-4D29AA4C59B5}">
      <dgm:prSet/>
      <dgm:spPr/>
      <dgm:t>
        <a:bodyPr/>
        <a:lstStyle/>
        <a:p>
          <a:endParaRPr lang="es-NI" sz="1400"/>
        </a:p>
      </dgm:t>
    </dgm:pt>
    <dgm:pt modelId="{99FEDC0A-F5BC-47BF-829B-EC9E854E13D2}" type="sibTrans" cxnId="{165A77F2-A557-47D2-8666-4D29AA4C59B5}">
      <dgm:prSet/>
      <dgm:spPr/>
      <dgm:t>
        <a:bodyPr/>
        <a:lstStyle/>
        <a:p>
          <a:endParaRPr lang="es-NI" sz="1400"/>
        </a:p>
      </dgm:t>
    </dgm:pt>
    <dgm:pt modelId="{64D8E455-EE43-4049-B47B-A2259909125F}">
      <dgm:prSet phldrT="[Texto]" custT="1"/>
      <dgm:spPr/>
      <dgm:t>
        <a:bodyPr/>
        <a:lstStyle/>
        <a:p>
          <a:r>
            <a:rPr lang="es-NI" sz="1400" dirty="0" smtClean="0"/>
            <a:t>Asistencia consular</a:t>
          </a:r>
          <a:endParaRPr lang="es-NI" sz="1400" dirty="0"/>
        </a:p>
      </dgm:t>
    </dgm:pt>
    <dgm:pt modelId="{5ACE1F42-A8C5-423C-9895-6909E8A8204A}" type="parTrans" cxnId="{702A8B28-13B7-4D7F-8CA0-5A608D3FEC8F}">
      <dgm:prSet/>
      <dgm:spPr/>
      <dgm:t>
        <a:bodyPr/>
        <a:lstStyle/>
        <a:p>
          <a:endParaRPr lang="es-NI" sz="1400"/>
        </a:p>
      </dgm:t>
    </dgm:pt>
    <dgm:pt modelId="{D9923A8E-1406-4CF3-9EF4-3D7717D2B866}" type="sibTrans" cxnId="{702A8B28-13B7-4D7F-8CA0-5A608D3FEC8F}">
      <dgm:prSet/>
      <dgm:spPr/>
      <dgm:t>
        <a:bodyPr/>
        <a:lstStyle/>
        <a:p>
          <a:endParaRPr lang="es-NI" sz="1400"/>
        </a:p>
      </dgm:t>
    </dgm:pt>
    <dgm:pt modelId="{D1B8AEB9-6753-42C1-873B-104E4C0AF0E9}">
      <dgm:prSet phldrT="[Texto]" custT="1"/>
      <dgm:spPr/>
      <dgm:t>
        <a:bodyPr/>
        <a:lstStyle/>
        <a:p>
          <a:r>
            <a:rPr lang="es-NI" sz="1400" dirty="0" smtClean="0"/>
            <a:t>Condición migratoria temporal prolongada o permanente</a:t>
          </a:r>
          <a:endParaRPr lang="es-NI" sz="1400" dirty="0"/>
        </a:p>
      </dgm:t>
    </dgm:pt>
    <dgm:pt modelId="{1C746145-BE64-4E93-ADC2-4C181390BBDA}" type="parTrans" cxnId="{87057647-C93B-42BB-B953-3CB7126278D7}">
      <dgm:prSet/>
      <dgm:spPr/>
      <dgm:t>
        <a:bodyPr/>
        <a:lstStyle/>
        <a:p>
          <a:endParaRPr lang="es-NI" sz="1400"/>
        </a:p>
      </dgm:t>
    </dgm:pt>
    <dgm:pt modelId="{AB2828A9-FC7D-44A4-B8CE-71416AD05855}" type="sibTrans" cxnId="{87057647-C93B-42BB-B953-3CB7126278D7}">
      <dgm:prSet/>
      <dgm:spPr/>
      <dgm:t>
        <a:bodyPr/>
        <a:lstStyle/>
        <a:p>
          <a:endParaRPr lang="es-NI" sz="1400"/>
        </a:p>
      </dgm:t>
    </dgm:pt>
    <dgm:pt modelId="{AD359E2E-1FD1-4833-8B74-8CFA78AA882E}">
      <dgm:prSet phldrT="[Texto]" custT="1"/>
      <dgm:spPr/>
      <dgm:t>
        <a:bodyPr/>
        <a:lstStyle/>
        <a:p>
          <a:r>
            <a:rPr lang="es-NI" sz="1400" dirty="0" smtClean="0"/>
            <a:t>Trámite para la condición de refugiados, conforme a la ley</a:t>
          </a:r>
          <a:endParaRPr lang="es-NI" sz="1400" dirty="0"/>
        </a:p>
      </dgm:t>
    </dgm:pt>
    <dgm:pt modelId="{ADC1DFD2-36CF-40BC-8419-95565FFBD8AA}" type="parTrans" cxnId="{17D01BC3-B77A-4602-8CAC-F68888D25B9F}">
      <dgm:prSet/>
      <dgm:spPr/>
      <dgm:t>
        <a:bodyPr/>
        <a:lstStyle/>
        <a:p>
          <a:endParaRPr lang="es-NI" sz="1400"/>
        </a:p>
      </dgm:t>
    </dgm:pt>
    <dgm:pt modelId="{D6BF16AF-7167-499E-94D6-F94AEF73ED6F}" type="sibTrans" cxnId="{17D01BC3-B77A-4602-8CAC-F68888D25B9F}">
      <dgm:prSet/>
      <dgm:spPr/>
      <dgm:t>
        <a:bodyPr/>
        <a:lstStyle/>
        <a:p>
          <a:endParaRPr lang="es-NI" sz="1400"/>
        </a:p>
      </dgm:t>
    </dgm:pt>
    <dgm:pt modelId="{534C924E-CCAD-4B75-A8FD-304352658562}">
      <dgm:prSet phldrT="[Texto]" custT="1"/>
      <dgm:spPr/>
      <dgm:t>
        <a:bodyPr/>
        <a:lstStyle/>
        <a:p>
          <a:r>
            <a:rPr lang="es-NI" sz="1400" dirty="0" smtClean="0"/>
            <a:t>Repatriación</a:t>
          </a:r>
          <a:endParaRPr lang="es-NI" sz="1400" dirty="0"/>
        </a:p>
      </dgm:t>
    </dgm:pt>
    <dgm:pt modelId="{D7F7317E-0A29-42CC-BE54-04F67B2DF35C}" type="parTrans" cxnId="{9847B03F-09EC-4894-BC4D-4F5CD5A97E5A}">
      <dgm:prSet/>
      <dgm:spPr/>
      <dgm:t>
        <a:bodyPr/>
        <a:lstStyle/>
        <a:p>
          <a:endParaRPr lang="es-NI" sz="1400"/>
        </a:p>
      </dgm:t>
    </dgm:pt>
    <dgm:pt modelId="{A647A59A-ADBC-4A38-87A8-1BDDB97BDDCC}" type="sibTrans" cxnId="{9847B03F-09EC-4894-BC4D-4F5CD5A97E5A}">
      <dgm:prSet/>
      <dgm:spPr/>
      <dgm:t>
        <a:bodyPr/>
        <a:lstStyle/>
        <a:p>
          <a:endParaRPr lang="es-NI" sz="1400"/>
        </a:p>
      </dgm:t>
    </dgm:pt>
    <dgm:pt modelId="{829AE429-24F7-41FA-ABE2-7024CB68E903}">
      <dgm:prSet phldrT="[Texto]" custT="1"/>
      <dgm:spPr/>
      <dgm:t>
        <a:bodyPr/>
        <a:lstStyle/>
        <a:p>
          <a:r>
            <a:rPr lang="es-NI" sz="1400" dirty="0" smtClean="0"/>
            <a:t>Protección por periodos prolongados</a:t>
          </a:r>
          <a:endParaRPr lang="es-NI" sz="1400" dirty="0"/>
        </a:p>
      </dgm:t>
    </dgm:pt>
    <dgm:pt modelId="{61DEDF2C-5154-4927-BABB-4BB0DA24D6B9}" type="parTrans" cxnId="{3F8C771E-9D2C-49FD-9212-0395B0A78DFE}">
      <dgm:prSet/>
      <dgm:spPr/>
      <dgm:t>
        <a:bodyPr/>
        <a:lstStyle/>
        <a:p>
          <a:endParaRPr lang="es-NI" sz="1400"/>
        </a:p>
      </dgm:t>
    </dgm:pt>
    <dgm:pt modelId="{EA26FFB1-6F6B-48A5-B663-359EE89E92E7}" type="sibTrans" cxnId="{3F8C771E-9D2C-49FD-9212-0395B0A78DFE}">
      <dgm:prSet/>
      <dgm:spPr/>
      <dgm:t>
        <a:bodyPr/>
        <a:lstStyle/>
        <a:p>
          <a:endParaRPr lang="es-NI" sz="1400"/>
        </a:p>
      </dgm:t>
    </dgm:pt>
    <dgm:pt modelId="{60E779CE-A054-4DD3-9E12-14899F824C74}">
      <dgm:prSet phldrT="[Texto]" custT="1"/>
      <dgm:spPr/>
      <dgm:t>
        <a:bodyPr/>
        <a:lstStyle/>
        <a:p>
          <a:r>
            <a:rPr lang="es-NI" sz="1400" dirty="0" smtClean="0"/>
            <a:t>Tratamiento médico y psicológico</a:t>
          </a:r>
          <a:endParaRPr lang="es-NI" sz="1400" dirty="0"/>
        </a:p>
      </dgm:t>
    </dgm:pt>
    <dgm:pt modelId="{D2D75937-5B40-4C96-AAC3-C6DAE3D04AA2}" type="sibTrans" cxnId="{361E874D-0CD6-423B-B3A1-B67DDA14D6C8}">
      <dgm:prSet/>
      <dgm:spPr/>
      <dgm:t>
        <a:bodyPr/>
        <a:lstStyle/>
        <a:p>
          <a:endParaRPr lang="es-NI" sz="1400"/>
        </a:p>
      </dgm:t>
    </dgm:pt>
    <dgm:pt modelId="{CE05D766-D2F0-4006-8BE9-58025C242CE5}" type="parTrans" cxnId="{361E874D-0CD6-423B-B3A1-B67DDA14D6C8}">
      <dgm:prSet/>
      <dgm:spPr/>
      <dgm:t>
        <a:bodyPr/>
        <a:lstStyle/>
        <a:p>
          <a:endParaRPr lang="es-NI" sz="1400"/>
        </a:p>
      </dgm:t>
    </dgm:pt>
    <dgm:pt modelId="{77DDB18A-7069-4033-8071-8D80DA4899DE}">
      <dgm:prSet phldrT="[Texto]" custT="1"/>
      <dgm:spPr/>
      <dgm:t>
        <a:bodyPr/>
        <a:lstStyle/>
        <a:p>
          <a:r>
            <a:rPr lang="es-NI" sz="1400" b="1" dirty="0" smtClean="0"/>
            <a:t>Atención Secundaria</a:t>
          </a:r>
          <a:endParaRPr lang="es-NI" sz="1400" b="1" dirty="0"/>
        </a:p>
      </dgm:t>
    </dgm:pt>
    <dgm:pt modelId="{C9639BF5-C07D-4631-809C-47E8574B539F}" type="sibTrans" cxnId="{7A97E5F9-0DAA-4203-B20E-034207247C12}">
      <dgm:prSet/>
      <dgm:spPr/>
      <dgm:t>
        <a:bodyPr/>
        <a:lstStyle/>
        <a:p>
          <a:endParaRPr lang="es-NI" sz="1400"/>
        </a:p>
      </dgm:t>
    </dgm:pt>
    <dgm:pt modelId="{10D7205B-A138-4DBE-978C-ABA861F6D744}" type="parTrans" cxnId="{7A97E5F9-0DAA-4203-B20E-034207247C12}">
      <dgm:prSet/>
      <dgm:spPr/>
      <dgm:t>
        <a:bodyPr/>
        <a:lstStyle/>
        <a:p>
          <a:endParaRPr lang="es-NI" sz="1400"/>
        </a:p>
      </dgm:t>
    </dgm:pt>
    <dgm:pt modelId="{35DA3034-5531-42EF-A30D-B0D75B674D68}" type="pres">
      <dgm:prSet presAssocID="{8223FB42-CE81-4F61-AC4D-DF03FA3204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BB1F9776-6609-4BEF-BB56-168AF4D994F5}" type="pres">
      <dgm:prSet presAssocID="{C92256F0-0926-4C83-96FF-8E6254E1851A}" presName="composite" presStyleCnt="0"/>
      <dgm:spPr/>
    </dgm:pt>
    <dgm:pt modelId="{A3CD22FB-1130-451E-9539-38D3E626E0D7}" type="pres">
      <dgm:prSet presAssocID="{C92256F0-0926-4C83-96FF-8E6254E185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0A351F2-DE93-45E1-A36F-1A586485CC43}" type="pres">
      <dgm:prSet presAssocID="{C92256F0-0926-4C83-96FF-8E6254E185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294B68B-C395-4D5F-B01F-A68566C3BC1F}" type="pres">
      <dgm:prSet presAssocID="{06206F2F-DDAE-4A36-A057-A8833AD4E000}" presName="sp" presStyleCnt="0"/>
      <dgm:spPr/>
    </dgm:pt>
    <dgm:pt modelId="{43C25F4C-A19E-4EDE-99A8-17388064EDB4}" type="pres">
      <dgm:prSet presAssocID="{EED9E38C-474A-45D3-BFC9-E6DB0EF989A9}" presName="composite" presStyleCnt="0"/>
      <dgm:spPr/>
    </dgm:pt>
    <dgm:pt modelId="{1D5090B5-A5F5-45F1-88C4-0F53E75CB3FC}" type="pres">
      <dgm:prSet presAssocID="{EED9E38C-474A-45D3-BFC9-E6DB0EF989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A5881B8-9B04-45AA-81BD-F514C411BBFB}" type="pres">
      <dgm:prSet presAssocID="{EED9E38C-474A-45D3-BFC9-E6DB0EF989A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EBA18281-0977-4F23-A607-20DFBC02ED48}" type="pres">
      <dgm:prSet presAssocID="{8AFAAD05-C162-4546-AEC2-38E94E596BFB}" presName="sp" presStyleCnt="0"/>
      <dgm:spPr/>
    </dgm:pt>
    <dgm:pt modelId="{A45E377A-2848-461D-8BAF-E1092C66DEBB}" type="pres">
      <dgm:prSet presAssocID="{77DDB18A-7069-4033-8071-8D80DA4899DE}" presName="composite" presStyleCnt="0"/>
      <dgm:spPr/>
    </dgm:pt>
    <dgm:pt modelId="{B6E9B21E-9025-42DC-B3CA-57615F6A3FE1}" type="pres">
      <dgm:prSet presAssocID="{77DDB18A-7069-4033-8071-8D80DA4899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017413A-7DAF-4869-8995-0006256D756E}" type="pres">
      <dgm:prSet presAssocID="{77DDB18A-7069-4033-8071-8D80DA4899DE}" presName="descendantText" presStyleLbl="alignAcc1" presStyleIdx="2" presStyleCnt="3" custScaleY="11098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BD57D5D9-EABE-47D3-82E2-D91B9D62080E}" srcId="{8223FB42-CE81-4F61-AC4D-DF03FA320409}" destId="{C92256F0-0926-4C83-96FF-8E6254E1851A}" srcOrd="0" destOrd="0" parTransId="{314EBDDD-C6A5-4558-9023-D69B5DDA176D}" sibTransId="{06206F2F-DDAE-4A36-A057-A8833AD4E000}"/>
    <dgm:cxn modelId="{59820F36-3B06-40AD-81F6-52E995FBD271}" type="presOf" srcId="{C92256F0-0926-4C83-96FF-8E6254E1851A}" destId="{A3CD22FB-1130-451E-9539-38D3E626E0D7}" srcOrd="0" destOrd="0" presId="urn:microsoft.com/office/officeart/2005/8/layout/chevron2"/>
    <dgm:cxn modelId="{90AAA727-0F6C-49E6-8F99-716549FB6B59}" srcId="{8223FB42-CE81-4F61-AC4D-DF03FA320409}" destId="{EED9E38C-474A-45D3-BFC9-E6DB0EF989A9}" srcOrd="1" destOrd="0" parTransId="{0C5FDA6D-7F84-4551-A83B-9721FC11529E}" sibTransId="{8AFAAD05-C162-4546-AEC2-38E94E596BFB}"/>
    <dgm:cxn modelId="{361E874D-0CD6-423B-B3A1-B67DDA14D6C8}" srcId="{77DDB18A-7069-4033-8071-8D80DA4899DE}" destId="{60E779CE-A054-4DD3-9E12-14899F824C74}" srcOrd="0" destOrd="0" parTransId="{CE05D766-D2F0-4006-8BE9-58025C242CE5}" sibTransId="{D2D75937-5B40-4C96-AAC3-C6DAE3D04AA2}"/>
    <dgm:cxn modelId="{17D01BC3-B77A-4602-8CAC-F68888D25B9F}" srcId="{77DDB18A-7069-4033-8071-8D80DA4899DE}" destId="{AD359E2E-1FD1-4833-8B74-8CFA78AA882E}" srcOrd="2" destOrd="0" parTransId="{ADC1DFD2-36CF-40BC-8419-95565FFBD8AA}" sibTransId="{D6BF16AF-7167-499E-94D6-F94AEF73ED6F}"/>
    <dgm:cxn modelId="{165A77F2-A557-47D2-8666-4D29AA4C59B5}" srcId="{EED9E38C-474A-45D3-BFC9-E6DB0EF989A9}" destId="{C6057002-0712-4DF2-B76D-4FDBA82BD8E3}" srcOrd="1" destOrd="0" parTransId="{B76D3593-8592-45F5-81CE-01B995C070BB}" sibTransId="{99FEDC0A-F5BC-47BF-829B-EC9E854E13D2}"/>
    <dgm:cxn modelId="{9DAA30AD-4D24-445F-96F6-4E9523E426AC}" type="presOf" srcId="{4A72E170-302D-46F1-AB86-26A8E2988BD9}" destId="{AA5881B8-9B04-45AA-81BD-F514C411BBFB}" srcOrd="0" destOrd="0" presId="urn:microsoft.com/office/officeart/2005/8/layout/chevron2"/>
    <dgm:cxn modelId="{C008D793-A3AF-4DC4-8222-C6E67C689F0D}" type="presOf" srcId="{C6057002-0712-4DF2-B76D-4FDBA82BD8E3}" destId="{AA5881B8-9B04-45AA-81BD-F514C411BBFB}" srcOrd="0" destOrd="1" presId="urn:microsoft.com/office/officeart/2005/8/layout/chevron2"/>
    <dgm:cxn modelId="{96FB7E7C-BB66-44BF-A4F3-3FDE50FD10D5}" srcId="{EED9E38C-474A-45D3-BFC9-E6DB0EF989A9}" destId="{4A72E170-302D-46F1-AB86-26A8E2988BD9}" srcOrd="0" destOrd="0" parTransId="{7AAA1DAF-8047-4CA8-8284-F8725A28235D}" sibTransId="{77DD26FA-A79F-42CB-9611-BA1358FEB8AC}"/>
    <dgm:cxn modelId="{3F8C771E-9D2C-49FD-9212-0395B0A78DFE}" srcId="{77DDB18A-7069-4033-8071-8D80DA4899DE}" destId="{829AE429-24F7-41FA-ABE2-7024CB68E903}" srcOrd="4" destOrd="0" parTransId="{61DEDF2C-5154-4927-BABB-4BB0DA24D6B9}" sibTransId="{EA26FFB1-6F6B-48A5-B663-359EE89E92E7}"/>
    <dgm:cxn modelId="{7A97E5F9-0DAA-4203-B20E-034207247C12}" srcId="{8223FB42-CE81-4F61-AC4D-DF03FA320409}" destId="{77DDB18A-7069-4033-8071-8D80DA4899DE}" srcOrd="2" destOrd="0" parTransId="{10D7205B-A138-4DBE-978C-ABA861F6D744}" sibTransId="{C9639BF5-C07D-4631-809C-47E8574B539F}"/>
    <dgm:cxn modelId="{87057647-C93B-42BB-B953-3CB7126278D7}" srcId="{77DDB18A-7069-4033-8071-8D80DA4899DE}" destId="{D1B8AEB9-6753-42C1-873B-104E4C0AF0E9}" srcOrd="1" destOrd="0" parTransId="{1C746145-BE64-4E93-ADC2-4C181390BBDA}" sibTransId="{AB2828A9-FC7D-44A4-B8CE-71416AD05855}"/>
    <dgm:cxn modelId="{67F1214E-1E2E-4297-9321-C7FEE4A233C4}" type="presOf" srcId="{534C924E-CCAD-4B75-A8FD-304352658562}" destId="{0017413A-7DAF-4869-8995-0006256D756E}" srcOrd="0" destOrd="3" presId="urn:microsoft.com/office/officeart/2005/8/layout/chevron2"/>
    <dgm:cxn modelId="{702A8B28-13B7-4D7F-8CA0-5A608D3FEC8F}" srcId="{EED9E38C-474A-45D3-BFC9-E6DB0EF989A9}" destId="{64D8E455-EE43-4049-B47B-A2259909125F}" srcOrd="2" destOrd="0" parTransId="{5ACE1F42-A8C5-423C-9895-6909E8A8204A}" sibTransId="{D9923A8E-1406-4CF3-9EF4-3D7717D2B866}"/>
    <dgm:cxn modelId="{9EE9706B-E662-4624-AAD2-CF20C44514C1}" type="presOf" srcId="{AD359E2E-1FD1-4833-8B74-8CFA78AA882E}" destId="{0017413A-7DAF-4869-8995-0006256D756E}" srcOrd="0" destOrd="2" presId="urn:microsoft.com/office/officeart/2005/8/layout/chevron2"/>
    <dgm:cxn modelId="{21FCF093-6608-4041-8A09-05F99EE68091}" type="presOf" srcId="{A71FC909-049A-4081-8C73-E909FD9501B2}" destId="{40A351F2-DE93-45E1-A36F-1A586485CC43}" srcOrd="0" destOrd="0" presId="urn:microsoft.com/office/officeart/2005/8/layout/chevron2"/>
    <dgm:cxn modelId="{F1307338-063A-4B06-85FC-84F47CE945E1}" type="presOf" srcId="{25FBE232-EAA0-427F-B45D-21C9AEF5E69D}" destId="{40A351F2-DE93-45E1-A36F-1A586485CC43}" srcOrd="0" destOrd="2" presId="urn:microsoft.com/office/officeart/2005/8/layout/chevron2"/>
    <dgm:cxn modelId="{2199C9D1-310E-4430-893A-93F601DC22BE}" type="presOf" srcId="{64D8E455-EE43-4049-B47B-A2259909125F}" destId="{AA5881B8-9B04-45AA-81BD-F514C411BBFB}" srcOrd="0" destOrd="2" presId="urn:microsoft.com/office/officeart/2005/8/layout/chevron2"/>
    <dgm:cxn modelId="{9847B03F-09EC-4894-BC4D-4F5CD5A97E5A}" srcId="{77DDB18A-7069-4033-8071-8D80DA4899DE}" destId="{534C924E-CCAD-4B75-A8FD-304352658562}" srcOrd="3" destOrd="0" parTransId="{D7F7317E-0A29-42CC-BE54-04F67B2DF35C}" sibTransId="{A647A59A-ADBC-4A38-87A8-1BDDB97BDDCC}"/>
    <dgm:cxn modelId="{81E699BB-5119-4817-BE80-351CC8B862D8}" type="presOf" srcId="{77DDB18A-7069-4033-8071-8D80DA4899DE}" destId="{B6E9B21E-9025-42DC-B3CA-57615F6A3FE1}" srcOrd="0" destOrd="0" presId="urn:microsoft.com/office/officeart/2005/8/layout/chevron2"/>
    <dgm:cxn modelId="{05209599-2454-4822-87EE-49332A39F3C7}" srcId="{C92256F0-0926-4C83-96FF-8E6254E1851A}" destId="{A2B5B375-0B5F-4DA4-B7DC-B5B09CFD398C}" srcOrd="1" destOrd="0" parTransId="{ADF08147-B8FC-436B-ACFB-9941635E88DB}" sibTransId="{571F7579-8897-432A-B273-61B9D6281240}"/>
    <dgm:cxn modelId="{CF592399-6CFC-4D78-9799-404A7C5E10F9}" type="presOf" srcId="{A2B5B375-0B5F-4DA4-B7DC-B5B09CFD398C}" destId="{40A351F2-DE93-45E1-A36F-1A586485CC43}" srcOrd="0" destOrd="1" presId="urn:microsoft.com/office/officeart/2005/8/layout/chevron2"/>
    <dgm:cxn modelId="{F4128C58-3A18-4A6D-8D4B-66F7E6CB6FC3}" srcId="{C92256F0-0926-4C83-96FF-8E6254E1851A}" destId="{A71FC909-049A-4081-8C73-E909FD9501B2}" srcOrd="0" destOrd="0" parTransId="{A3B438A5-E08E-4103-9D36-DA577F1A25FA}" sibTransId="{C8CF95CF-5348-43AF-8F7B-B905126D8284}"/>
    <dgm:cxn modelId="{A81D9D4A-CEF7-4D55-BD2A-FF9D37B888DA}" type="presOf" srcId="{D1B8AEB9-6753-42C1-873B-104E4C0AF0E9}" destId="{0017413A-7DAF-4869-8995-0006256D756E}" srcOrd="0" destOrd="1" presId="urn:microsoft.com/office/officeart/2005/8/layout/chevron2"/>
    <dgm:cxn modelId="{0550D916-3BD1-44EF-9EDF-E4BFE8B97F3E}" srcId="{C92256F0-0926-4C83-96FF-8E6254E1851A}" destId="{25FBE232-EAA0-427F-B45D-21C9AEF5E69D}" srcOrd="2" destOrd="0" parTransId="{480099D3-2D89-4A9B-AD16-1C0D94FCE68A}" sibTransId="{4FC44112-6520-42EE-929A-43E97DE7458B}"/>
    <dgm:cxn modelId="{8D51DEAA-D606-40A4-857F-52B88F95BB18}" type="presOf" srcId="{829AE429-24F7-41FA-ABE2-7024CB68E903}" destId="{0017413A-7DAF-4869-8995-0006256D756E}" srcOrd="0" destOrd="4" presId="urn:microsoft.com/office/officeart/2005/8/layout/chevron2"/>
    <dgm:cxn modelId="{F5FCF33B-D413-4ACF-AF3F-DEAE17CAF2A9}" type="presOf" srcId="{EED9E38C-474A-45D3-BFC9-E6DB0EF989A9}" destId="{1D5090B5-A5F5-45F1-88C4-0F53E75CB3FC}" srcOrd="0" destOrd="0" presId="urn:microsoft.com/office/officeart/2005/8/layout/chevron2"/>
    <dgm:cxn modelId="{C0635A1D-F862-4177-982D-2E0CBE6E9D89}" type="presOf" srcId="{60E779CE-A054-4DD3-9E12-14899F824C74}" destId="{0017413A-7DAF-4869-8995-0006256D756E}" srcOrd="0" destOrd="0" presId="urn:microsoft.com/office/officeart/2005/8/layout/chevron2"/>
    <dgm:cxn modelId="{7E2EB94B-85E4-4FF2-923F-761F5A61AA05}" type="presOf" srcId="{8223FB42-CE81-4F61-AC4D-DF03FA320409}" destId="{35DA3034-5531-42EF-A30D-B0D75B674D68}" srcOrd="0" destOrd="0" presId="urn:microsoft.com/office/officeart/2005/8/layout/chevron2"/>
    <dgm:cxn modelId="{BAABF8ED-3033-4F1C-BA7B-2D55AADBA5C1}" type="presParOf" srcId="{35DA3034-5531-42EF-A30D-B0D75B674D68}" destId="{BB1F9776-6609-4BEF-BB56-168AF4D994F5}" srcOrd="0" destOrd="0" presId="urn:microsoft.com/office/officeart/2005/8/layout/chevron2"/>
    <dgm:cxn modelId="{46EF6226-EBDC-47FB-8D27-605F94BB6466}" type="presParOf" srcId="{BB1F9776-6609-4BEF-BB56-168AF4D994F5}" destId="{A3CD22FB-1130-451E-9539-38D3E626E0D7}" srcOrd="0" destOrd="0" presId="urn:microsoft.com/office/officeart/2005/8/layout/chevron2"/>
    <dgm:cxn modelId="{BC30113A-484D-457E-B809-0D1065A6CF6A}" type="presParOf" srcId="{BB1F9776-6609-4BEF-BB56-168AF4D994F5}" destId="{40A351F2-DE93-45E1-A36F-1A586485CC43}" srcOrd="1" destOrd="0" presId="urn:microsoft.com/office/officeart/2005/8/layout/chevron2"/>
    <dgm:cxn modelId="{EA574D6E-03FF-40FF-BBDE-2BB075D9B34F}" type="presParOf" srcId="{35DA3034-5531-42EF-A30D-B0D75B674D68}" destId="{1294B68B-C395-4D5F-B01F-A68566C3BC1F}" srcOrd="1" destOrd="0" presId="urn:microsoft.com/office/officeart/2005/8/layout/chevron2"/>
    <dgm:cxn modelId="{93B2626D-58DD-4831-8389-AC09C87B4033}" type="presParOf" srcId="{35DA3034-5531-42EF-A30D-B0D75B674D68}" destId="{43C25F4C-A19E-4EDE-99A8-17388064EDB4}" srcOrd="2" destOrd="0" presId="urn:microsoft.com/office/officeart/2005/8/layout/chevron2"/>
    <dgm:cxn modelId="{23AF1533-4AE6-4FE3-B0EB-609905193F53}" type="presParOf" srcId="{43C25F4C-A19E-4EDE-99A8-17388064EDB4}" destId="{1D5090B5-A5F5-45F1-88C4-0F53E75CB3FC}" srcOrd="0" destOrd="0" presId="urn:microsoft.com/office/officeart/2005/8/layout/chevron2"/>
    <dgm:cxn modelId="{2064565C-3619-43B0-B3CF-B1E679AACB25}" type="presParOf" srcId="{43C25F4C-A19E-4EDE-99A8-17388064EDB4}" destId="{AA5881B8-9B04-45AA-81BD-F514C411BBFB}" srcOrd="1" destOrd="0" presId="urn:microsoft.com/office/officeart/2005/8/layout/chevron2"/>
    <dgm:cxn modelId="{F65A6C69-772A-4547-B6BB-98F75F8B5A36}" type="presParOf" srcId="{35DA3034-5531-42EF-A30D-B0D75B674D68}" destId="{EBA18281-0977-4F23-A607-20DFBC02ED48}" srcOrd="3" destOrd="0" presId="urn:microsoft.com/office/officeart/2005/8/layout/chevron2"/>
    <dgm:cxn modelId="{D67B206C-D01D-486C-B233-0EF0C7DDF901}" type="presParOf" srcId="{35DA3034-5531-42EF-A30D-B0D75B674D68}" destId="{A45E377A-2848-461D-8BAF-E1092C66DEBB}" srcOrd="4" destOrd="0" presId="urn:microsoft.com/office/officeart/2005/8/layout/chevron2"/>
    <dgm:cxn modelId="{1E11209C-2E1E-4FAE-87E5-626DB27879A6}" type="presParOf" srcId="{A45E377A-2848-461D-8BAF-E1092C66DEBB}" destId="{B6E9B21E-9025-42DC-B3CA-57615F6A3FE1}" srcOrd="0" destOrd="0" presId="urn:microsoft.com/office/officeart/2005/8/layout/chevron2"/>
    <dgm:cxn modelId="{BE1BE97F-3008-45BC-A544-7F58F1DA6A59}" type="presParOf" srcId="{A45E377A-2848-461D-8BAF-E1092C66DEBB}" destId="{0017413A-7DAF-4869-8995-0006256D75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630E4E-72FF-4E3D-86E4-69A67BD7B6C0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NI"/>
        </a:p>
      </dgm:t>
    </dgm:pt>
    <dgm:pt modelId="{1A33DA21-95DB-4C64-A769-FC043102D9F1}">
      <dgm:prSet phldrT="[Texto]" custT="1"/>
      <dgm:spPr/>
      <dgm:t>
        <a:bodyPr/>
        <a:lstStyle/>
        <a:p>
          <a:pPr algn="just"/>
          <a:r>
            <a:rPr lang="es-NI" sz="1600" b="1" dirty="0" smtClean="0">
              <a:solidFill>
                <a:schemeClr val="tx1"/>
              </a:solidFill>
            </a:rPr>
            <a:t>Atención con calidez humanitaria</a:t>
          </a:r>
          <a:endParaRPr lang="es-NI" sz="1600" b="1" dirty="0">
            <a:solidFill>
              <a:schemeClr val="tx1"/>
            </a:solidFill>
          </a:endParaRPr>
        </a:p>
      </dgm:t>
    </dgm:pt>
    <dgm:pt modelId="{D4170CB7-974B-46DA-A227-01020DFD1454}" type="parTrans" cxnId="{A645B704-4E9C-4925-A670-CA1887F19639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93440236-3958-406B-BB55-8780B3C625A7}" type="sibTrans" cxnId="{A645B704-4E9C-4925-A670-CA1887F19639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8785B29A-F287-46DC-BF29-DAD7F5863A17}">
      <dgm:prSet phldrT="[Texto]" custT="1"/>
      <dgm:spPr/>
      <dgm:t>
        <a:bodyPr/>
        <a:lstStyle/>
        <a:p>
          <a:pPr algn="just"/>
          <a:r>
            <a:rPr lang="es-NI" sz="1600" b="1" dirty="0" smtClean="0">
              <a:solidFill>
                <a:schemeClr val="tx1"/>
              </a:solidFill>
            </a:rPr>
            <a:t>Acceso inmediato a la justicia e intervenir en el proceso</a:t>
          </a:r>
          <a:endParaRPr lang="es-NI" sz="1600" b="1" dirty="0">
            <a:solidFill>
              <a:schemeClr val="tx1"/>
            </a:solidFill>
          </a:endParaRPr>
        </a:p>
      </dgm:t>
    </dgm:pt>
    <dgm:pt modelId="{80978D61-DE7A-4AFA-B99A-93960E7010CC}" type="parTrans" cxnId="{BA2CA3DC-7787-4001-B8A9-616D4E784CE0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B273269F-FEAD-4C61-B2D9-5E99493FC819}" type="sibTrans" cxnId="{BA2CA3DC-7787-4001-B8A9-616D4E784CE0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CB30A507-4576-4419-99B1-663181ED8D45}">
      <dgm:prSet phldrT="[Texto]" custT="1"/>
      <dgm:spPr/>
      <dgm:t>
        <a:bodyPr/>
        <a:lstStyle/>
        <a:p>
          <a:pPr algn="just"/>
          <a:r>
            <a:rPr lang="es-NI" sz="1600" b="1" dirty="0" smtClean="0">
              <a:solidFill>
                <a:schemeClr val="tx1"/>
              </a:solidFill>
            </a:rPr>
            <a:t>Recibir información clara y comprensible sobre su situación legal y estatus migratorio</a:t>
          </a:r>
          <a:endParaRPr lang="es-NI" sz="1600" b="1" dirty="0">
            <a:solidFill>
              <a:schemeClr val="tx1"/>
            </a:solidFill>
          </a:endParaRPr>
        </a:p>
      </dgm:t>
    </dgm:pt>
    <dgm:pt modelId="{39E24C39-4832-4A68-B6E8-EC3247063A79}" type="parTrans" cxnId="{F58BCF07-B4E5-49C6-A7DF-E6D986F337E5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ADDB6720-3DDE-4FF6-8FC8-B910E1D0EEAE}" type="sibTrans" cxnId="{F58BCF07-B4E5-49C6-A7DF-E6D986F337E5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173BD0AD-DFFA-4331-B3D7-6EB9A27633A3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600" b="1" dirty="0" smtClean="0">
              <a:solidFill>
                <a:schemeClr val="tx1"/>
              </a:solidFill>
            </a:rPr>
            <a:t>Reparación del daño causado</a:t>
          </a:r>
          <a:endParaRPr lang="es-NI" sz="1600" b="1" dirty="0">
            <a:solidFill>
              <a:schemeClr val="tx1"/>
            </a:solidFill>
          </a:endParaRPr>
        </a:p>
      </dgm:t>
    </dgm:pt>
    <dgm:pt modelId="{4BDCF9C5-BFBB-4D39-AB39-0C6A92A8676B}" type="parTrans" cxnId="{02E7CD03-137B-4B82-B5BD-6BE04DA58B9F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46FE4F8D-8333-4F49-A4B9-763203DCE78B}" type="sibTrans" cxnId="{02E7CD03-137B-4B82-B5BD-6BE04DA58B9F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48538D3E-B672-4AD3-92AD-1117B188B5AA}">
      <dgm:prSet phldrT="[Texto]" custT="1"/>
      <dgm:spPr/>
      <dgm:t>
        <a:bodyPr/>
        <a:lstStyle/>
        <a:p>
          <a:pPr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dirty="0" smtClean="0">
              <a:solidFill>
                <a:schemeClr val="tx1"/>
              </a:solidFill>
            </a:rPr>
            <a:t>Restitución de sus derechos humanos</a:t>
          </a:r>
          <a:endParaRPr lang="es-NI" sz="1600" b="1" dirty="0">
            <a:solidFill>
              <a:schemeClr val="tx1"/>
            </a:solidFill>
          </a:endParaRPr>
        </a:p>
      </dgm:t>
    </dgm:pt>
    <dgm:pt modelId="{ADF47C9B-9193-4788-9A8C-50BFCF53CD09}" type="parTrans" cxnId="{F0A09E55-D9DB-4191-8DD0-DB0C5C1F7910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6434F43D-9C99-4891-84D6-7F775E19F771}" type="sibTrans" cxnId="{F0A09E55-D9DB-4191-8DD0-DB0C5C1F7910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8601A1AC-7E5B-4517-90B8-60ED18D930C0}">
      <dgm:prSet phldrT="[Texto]" custT="1"/>
      <dgm:spPr/>
      <dgm:t>
        <a:bodyPr/>
        <a:lstStyle/>
        <a:p>
          <a:pPr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dirty="0" smtClean="0">
              <a:solidFill>
                <a:schemeClr val="tx1"/>
              </a:solidFill>
            </a:rPr>
            <a:t>Conocer la situación legal de la persona acusada</a:t>
          </a:r>
          <a:endParaRPr lang="es-NI" sz="1600" b="1" dirty="0">
            <a:solidFill>
              <a:schemeClr val="tx1"/>
            </a:solidFill>
          </a:endParaRPr>
        </a:p>
      </dgm:t>
    </dgm:pt>
    <dgm:pt modelId="{91EA6CB6-C34F-40D4-87A2-E74B1912F8F5}" type="parTrans" cxnId="{4127C720-73CB-449C-99D7-03FA6A02F712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B048C29B-210E-40E2-8280-ECDEF0958CA2}" type="sibTrans" cxnId="{4127C720-73CB-449C-99D7-03FA6A02F712}">
      <dgm:prSet/>
      <dgm:spPr/>
      <dgm:t>
        <a:bodyPr/>
        <a:lstStyle/>
        <a:p>
          <a:pPr algn="just"/>
          <a:endParaRPr lang="es-NI" sz="1600" b="1">
            <a:solidFill>
              <a:schemeClr val="tx1"/>
            </a:solidFill>
          </a:endParaRPr>
        </a:p>
      </dgm:t>
    </dgm:pt>
    <dgm:pt modelId="{4EC924FE-A63A-4022-8E82-1B5AEA92CA98}" type="pres">
      <dgm:prSet presAssocID="{63630E4E-72FF-4E3D-86E4-69A67BD7B6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EC6119F4-23EA-4D75-AC98-6FAD4522E78B}" type="pres">
      <dgm:prSet presAssocID="{1A33DA21-95DB-4C64-A769-FC043102D9F1}" presName="parentLin" presStyleCnt="0"/>
      <dgm:spPr/>
    </dgm:pt>
    <dgm:pt modelId="{E2A8AB8B-7A33-4B15-8653-EBEC00D66EB4}" type="pres">
      <dgm:prSet presAssocID="{1A33DA21-95DB-4C64-A769-FC043102D9F1}" presName="parentLeftMargin" presStyleLbl="node1" presStyleIdx="0" presStyleCnt="6"/>
      <dgm:spPr/>
      <dgm:t>
        <a:bodyPr/>
        <a:lstStyle/>
        <a:p>
          <a:endParaRPr lang="es-NI"/>
        </a:p>
      </dgm:t>
    </dgm:pt>
    <dgm:pt modelId="{7A882A11-BCD9-4761-9438-A1FF1C6D33AB}" type="pres">
      <dgm:prSet presAssocID="{1A33DA21-95DB-4C64-A769-FC043102D9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4841D8D-0D7A-4686-88E9-5498F64839E0}" type="pres">
      <dgm:prSet presAssocID="{1A33DA21-95DB-4C64-A769-FC043102D9F1}" presName="negativeSpace" presStyleCnt="0"/>
      <dgm:spPr/>
    </dgm:pt>
    <dgm:pt modelId="{9B52F51A-DB1D-4505-BA1C-32D94EAB9BDE}" type="pres">
      <dgm:prSet presAssocID="{1A33DA21-95DB-4C64-A769-FC043102D9F1}" presName="childText" presStyleLbl="conFgAcc1" presStyleIdx="0" presStyleCnt="6">
        <dgm:presLayoutVars>
          <dgm:bulletEnabled val="1"/>
        </dgm:presLayoutVars>
      </dgm:prSet>
      <dgm:spPr/>
    </dgm:pt>
    <dgm:pt modelId="{0855F3AB-5A43-4064-A192-E574934752A5}" type="pres">
      <dgm:prSet presAssocID="{93440236-3958-406B-BB55-8780B3C625A7}" presName="spaceBetweenRectangles" presStyleCnt="0"/>
      <dgm:spPr/>
    </dgm:pt>
    <dgm:pt modelId="{89004617-F8BC-4760-9F33-F91D844C6633}" type="pres">
      <dgm:prSet presAssocID="{8785B29A-F287-46DC-BF29-DAD7F5863A17}" presName="parentLin" presStyleCnt="0"/>
      <dgm:spPr/>
    </dgm:pt>
    <dgm:pt modelId="{1EE6AEBA-B9FF-4BF3-9326-914C82D5E354}" type="pres">
      <dgm:prSet presAssocID="{8785B29A-F287-46DC-BF29-DAD7F5863A17}" presName="parentLeftMargin" presStyleLbl="node1" presStyleIdx="0" presStyleCnt="6"/>
      <dgm:spPr/>
      <dgm:t>
        <a:bodyPr/>
        <a:lstStyle/>
        <a:p>
          <a:endParaRPr lang="es-NI"/>
        </a:p>
      </dgm:t>
    </dgm:pt>
    <dgm:pt modelId="{7A77CAA2-CF55-49C5-B327-D1F99AC552AD}" type="pres">
      <dgm:prSet presAssocID="{8785B29A-F287-46DC-BF29-DAD7F5863A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1943A86-3662-41F9-8E96-A1AF6476B55D}" type="pres">
      <dgm:prSet presAssocID="{8785B29A-F287-46DC-BF29-DAD7F5863A17}" presName="negativeSpace" presStyleCnt="0"/>
      <dgm:spPr/>
    </dgm:pt>
    <dgm:pt modelId="{703D9AF9-D11E-4066-A8B2-45C86D5D8452}" type="pres">
      <dgm:prSet presAssocID="{8785B29A-F287-46DC-BF29-DAD7F5863A17}" presName="childText" presStyleLbl="conFgAcc1" presStyleIdx="1" presStyleCnt="6">
        <dgm:presLayoutVars>
          <dgm:bulletEnabled val="1"/>
        </dgm:presLayoutVars>
      </dgm:prSet>
      <dgm:spPr/>
    </dgm:pt>
    <dgm:pt modelId="{D25C9BE6-7685-4E0C-8F80-728FFAD17EF5}" type="pres">
      <dgm:prSet presAssocID="{B273269F-FEAD-4C61-B2D9-5E99493FC819}" presName="spaceBetweenRectangles" presStyleCnt="0"/>
      <dgm:spPr/>
    </dgm:pt>
    <dgm:pt modelId="{0FEDA10B-2608-4DB0-91CE-F6BF891990D6}" type="pres">
      <dgm:prSet presAssocID="{CB30A507-4576-4419-99B1-663181ED8D45}" presName="parentLin" presStyleCnt="0"/>
      <dgm:spPr/>
    </dgm:pt>
    <dgm:pt modelId="{A9495990-E69B-47CD-906E-17A2106C1B28}" type="pres">
      <dgm:prSet presAssocID="{CB30A507-4576-4419-99B1-663181ED8D45}" presName="parentLeftMargin" presStyleLbl="node1" presStyleIdx="1" presStyleCnt="6"/>
      <dgm:spPr/>
      <dgm:t>
        <a:bodyPr/>
        <a:lstStyle/>
        <a:p>
          <a:endParaRPr lang="es-NI"/>
        </a:p>
      </dgm:t>
    </dgm:pt>
    <dgm:pt modelId="{154EE345-2F47-4BDD-AE8E-898F37C0204E}" type="pres">
      <dgm:prSet presAssocID="{CB30A507-4576-4419-99B1-663181ED8D4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C215777-7A93-4B1E-AD20-254747D7B189}" type="pres">
      <dgm:prSet presAssocID="{CB30A507-4576-4419-99B1-663181ED8D45}" presName="negativeSpace" presStyleCnt="0"/>
      <dgm:spPr/>
    </dgm:pt>
    <dgm:pt modelId="{74139DCC-DD67-4FA1-B1BD-59AED3D1945F}" type="pres">
      <dgm:prSet presAssocID="{CB30A507-4576-4419-99B1-663181ED8D45}" presName="childText" presStyleLbl="conFgAcc1" presStyleIdx="2" presStyleCnt="6">
        <dgm:presLayoutVars>
          <dgm:bulletEnabled val="1"/>
        </dgm:presLayoutVars>
      </dgm:prSet>
      <dgm:spPr/>
    </dgm:pt>
    <dgm:pt modelId="{B5AEABA1-923F-4CF3-AA96-B150E5E0A8A2}" type="pres">
      <dgm:prSet presAssocID="{ADDB6720-3DDE-4FF6-8FC8-B910E1D0EEAE}" presName="spaceBetweenRectangles" presStyleCnt="0"/>
      <dgm:spPr/>
    </dgm:pt>
    <dgm:pt modelId="{C713DBE7-A2DC-4D49-AF7B-3F95C4A1D8CA}" type="pres">
      <dgm:prSet presAssocID="{173BD0AD-DFFA-4331-B3D7-6EB9A27633A3}" presName="parentLin" presStyleCnt="0"/>
      <dgm:spPr/>
    </dgm:pt>
    <dgm:pt modelId="{961BB4A1-0A22-48F9-A8DF-7721A10DA11A}" type="pres">
      <dgm:prSet presAssocID="{173BD0AD-DFFA-4331-B3D7-6EB9A27633A3}" presName="parentLeftMargin" presStyleLbl="node1" presStyleIdx="2" presStyleCnt="6"/>
      <dgm:spPr/>
      <dgm:t>
        <a:bodyPr/>
        <a:lstStyle/>
        <a:p>
          <a:endParaRPr lang="es-NI"/>
        </a:p>
      </dgm:t>
    </dgm:pt>
    <dgm:pt modelId="{3D57B377-290F-4EA6-9C79-22D842BA618B}" type="pres">
      <dgm:prSet presAssocID="{173BD0AD-DFFA-4331-B3D7-6EB9A27633A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DCEB11A-0031-49C6-985F-DA9467FE31BE}" type="pres">
      <dgm:prSet presAssocID="{173BD0AD-DFFA-4331-B3D7-6EB9A27633A3}" presName="negativeSpace" presStyleCnt="0"/>
      <dgm:spPr/>
    </dgm:pt>
    <dgm:pt modelId="{14625EDB-74B8-475C-9A72-66715D4E5764}" type="pres">
      <dgm:prSet presAssocID="{173BD0AD-DFFA-4331-B3D7-6EB9A27633A3}" presName="childText" presStyleLbl="conFgAcc1" presStyleIdx="3" presStyleCnt="6">
        <dgm:presLayoutVars>
          <dgm:bulletEnabled val="1"/>
        </dgm:presLayoutVars>
      </dgm:prSet>
      <dgm:spPr/>
    </dgm:pt>
    <dgm:pt modelId="{4946887B-9015-49BD-B650-CE5811101F83}" type="pres">
      <dgm:prSet presAssocID="{46FE4F8D-8333-4F49-A4B9-763203DCE78B}" presName="spaceBetweenRectangles" presStyleCnt="0"/>
      <dgm:spPr/>
    </dgm:pt>
    <dgm:pt modelId="{C0645245-6026-44D2-9C8B-98680C8135A9}" type="pres">
      <dgm:prSet presAssocID="{48538D3E-B672-4AD3-92AD-1117B188B5AA}" presName="parentLin" presStyleCnt="0"/>
      <dgm:spPr/>
    </dgm:pt>
    <dgm:pt modelId="{5A770895-481B-4FEE-BF46-AF212D7546E4}" type="pres">
      <dgm:prSet presAssocID="{48538D3E-B672-4AD3-92AD-1117B188B5AA}" presName="parentLeftMargin" presStyleLbl="node1" presStyleIdx="3" presStyleCnt="6"/>
      <dgm:spPr/>
      <dgm:t>
        <a:bodyPr/>
        <a:lstStyle/>
        <a:p>
          <a:endParaRPr lang="es-NI"/>
        </a:p>
      </dgm:t>
    </dgm:pt>
    <dgm:pt modelId="{03D18E2E-3E98-4D6D-8C29-A8E92F3241A2}" type="pres">
      <dgm:prSet presAssocID="{48538D3E-B672-4AD3-92AD-1117B188B5A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E8A4B94-C4BE-4B4E-B1D9-557ABBFBDABC}" type="pres">
      <dgm:prSet presAssocID="{48538D3E-B672-4AD3-92AD-1117B188B5AA}" presName="negativeSpace" presStyleCnt="0"/>
      <dgm:spPr/>
    </dgm:pt>
    <dgm:pt modelId="{81DC5054-29D7-4DB0-9611-F956473F8EE5}" type="pres">
      <dgm:prSet presAssocID="{48538D3E-B672-4AD3-92AD-1117B188B5AA}" presName="childText" presStyleLbl="conFgAcc1" presStyleIdx="4" presStyleCnt="6">
        <dgm:presLayoutVars>
          <dgm:bulletEnabled val="1"/>
        </dgm:presLayoutVars>
      </dgm:prSet>
      <dgm:spPr/>
    </dgm:pt>
    <dgm:pt modelId="{131B8A59-1D42-41FD-852C-50AF659920E5}" type="pres">
      <dgm:prSet presAssocID="{6434F43D-9C99-4891-84D6-7F775E19F771}" presName="spaceBetweenRectangles" presStyleCnt="0"/>
      <dgm:spPr/>
    </dgm:pt>
    <dgm:pt modelId="{2A59DEEC-D4FA-4596-971C-57145672DBD6}" type="pres">
      <dgm:prSet presAssocID="{8601A1AC-7E5B-4517-90B8-60ED18D930C0}" presName="parentLin" presStyleCnt="0"/>
      <dgm:spPr/>
    </dgm:pt>
    <dgm:pt modelId="{5A294722-DC39-48E9-AA57-11FB4974C92E}" type="pres">
      <dgm:prSet presAssocID="{8601A1AC-7E5B-4517-90B8-60ED18D930C0}" presName="parentLeftMargin" presStyleLbl="node1" presStyleIdx="4" presStyleCnt="6"/>
      <dgm:spPr/>
      <dgm:t>
        <a:bodyPr/>
        <a:lstStyle/>
        <a:p>
          <a:endParaRPr lang="es-NI"/>
        </a:p>
      </dgm:t>
    </dgm:pt>
    <dgm:pt modelId="{3172BD02-C5F5-44CD-96A0-283120273179}" type="pres">
      <dgm:prSet presAssocID="{8601A1AC-7E5B-4517-90B8-60ED18D930C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AD94DEC-2E84-4413-8FED-A7687ECCFDE1}" type="pres">
      <dgm:prSet presAssocID="{8601A1AC-7E5B-4517-90B8-60ED18D930C0}" presName="negativeSpace" presStyleCnt="0"/>
      <dgm:spPr/>
    </dgm:pt>
    <dgm:pt modelId="{FEBC43EA-ED97-422A-8996-E78AFE9B135A}" type="pres">
      <dgm:prSet presAssocID="{8601A1AC-7E5B-4517-90B8-60ED18D930C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13A42D3-A0AA-4897-A372-D1ADE0FF602B}" type="presOf" srcId="{1A33DA21-95DB-4C64-A769-FC043102D9F1}" destId="{7A882A11-BCD9-4761-9438-A1FF1C6D33AB}" srcOrd="1" destOrd="0" presId="urn:microsoft.com/office/officeart/2005/8/layout/list1"/>
    <dgm:cxn modelId="{A2442269-8690-4AEA-9F80-42C5D2854F7F}" type="presOf" srcId="{48538D3E-B672-4AD3-92AD-1117B188B5AA}" destId="{5A770895-481B-4FEE-BF46-AF212D7546E4}" srcOrd="0" destOrd="0" presId="urn:microsoft.com/office/officeart/2005/8/layout/list1"/>
    <dgm:cxn modelId="{A645B704-4E9C-4925-A670-CA1887F19639}" srcId="{63630E4E-72FF-4E3D-86E4-69A67BD7B6C0}" destId="{1A33DA21-95DB-4C64-A769-FC043102D9F1}" srcOrd="0" destOrd="0" parTransId="{D4170CB7-974B-46DA-A227-01020DFD1454}" sibTransId="{93440236-3958-406B-BB55-8780B3C625A7}"/>
    <dgm:cxn modelId="{8FE7EBB3-B890-49CC-99B5-5BC6B829C465}" type="presOf" srcId="{173BD0AD-DFFA-4331-B3D7-6EB9A27633A3}" destId="{3D57B377-290F-4EA6-9C79-22D842BA618B}" srcOrd="1" destOrd="0" presId="urn:microsoft.com/office/officeart/2005/8/layout/list1"/>
    <dgm:cxn modelId="{E52F36BE-DB20-46B8-A8E1-0FBD3AD90A9E}" type="presOf" srcId="{8601A1AC-7E5B-4517-90B8-60ED18D930C0}" destId="{3172BD02-C5F5-44CD-96A0-283120273179}" srcOrd="1" destOrd="0" presId="urn:microsoft.com/office/officeart/2005/8/layout/list1"/>
    <dgm:cxn modelId="{F58BCF07-B4E5-49C6-A7DF-E6D986F337E5}" srcId="{63630E4E-72FF-4E3D-86E4-69A67BD7B6C0}" destId="{CB30A507-4576-4419-99B1-663181ED8D45}" srcOrd="2" destOrd="0" parTransId="{39E24C39-4832-4A68-B6E8-EC3247063A79}" sibTransId="{ADDB6720-3DDE-4FF6-8FC8-B910E1D0EEAE}"/>
    <dgm:cxn modelId="{55CAB9FB-EFA4-4CCC-9697-BBF86B660163}" type="presOf" srcId="{8785B29A-F287-46DC-BF29-DAD7F5863A17}" destId="{1EE6AEBA-B9FF-4BF3-9326-914C82D5E354}" srcOrd="0" destOrd="0" presId="urn:microsoft.com/office/officeart/2005/8/layout/list1"/>
    <dgm:cxn modelId="{02E7CD03-137B-4B82-B5BD-6BE04DA58B9F}" srcId="{63630E4E-72FF-4E3D-86E4-69A67BD7B6C0}" destId="{173BD0AD-DFFA-4331-B3D7-6EB9A27633A3}" srcOrd="3" destOrd="0" parTransId="{4BDCF9C5-BFBB-4D39-AB39-0C6A92A8676B}" sibTransId="{46FE4F8D-8333-4F49-A4B9-763203DCE78B}"/>
    <dgm:cxn modelId="{BA2CA3DC-7787-4001-B8A9-616D4E784CE0}" srcId="{63630E4E-72FF-4E3D-86E4-69A67BD7B6C0}" destId="{8785B29A-F287-46DC-BF29-DAD7F5863A17}" srcOrd="1" destOrd="0" parTransId="{80978D61-DE7A-4AFA-B99A-93960E7010CC}" sibTransId="{B273269F-FEAD-4C61-B2D9-5E99493FC819}"/>
    <dgm:cxn modelId="{66B27E21-0572-45BA-9BCA-1A959C2B0A85}" type="presOf" srcId="{48538D3E-B672-4AD3-92AD-1117B188B5AA}" destId="{03D18E2E-3E98-4D6D-8C29-A8E92F3241A2}" srcOrd="1" destOrd="0" presId="urn:microsoft.com/office/officeart/2005/8/layout/list1"/>
    <dgm:cxn modelId="{42905D62-BCC5-44E4-A949-FBCDA75ECA41}" type="presOf" srcId="{8785B29A-F287-46DC-BF29-DAD7F5863A17}" destId="{7A77CAA2-CF55-49C5-B327-D1F99AC552AD}" srcOrd="1" destOrd="0" presId="urn:microsoft.com/office/officeart/2005/8/layout/list1"/>
    <dgm:cxn modelId="{F0A09E55-D9DB-4191-8DD0-DB0C5C1F7910}" srcId="{63630E4E-72FF-4E3D-86E4-69A67BD7B6C0}" destId="{48538D3E-B672-4AD3-92AD-1117B188B5AA}" srcOrd="4" destOrd="0" parTransId="{ADF47C9B-9193-4788-9A8C-50BFCF53CD09}" sibTransId="{6434F43D-9C99-4891-84D6-7F775E19F771}"/>
    <dgm:cxn modelId="{4127C720-73CB-449C-99D7-03FA6A02F712}" srcId="{63630E4E-72FF-4E3D-86E4-69A67BD7B6C0}" destId="{8601A1AC-7E5B-4517-90B8-60ED18D930C0}" srcOrd="5" destOrd="0" parTransId="{91EA6CB6-C34F-40D4-87A2-E74B1912F8F5}" sibTransId="{B048C29B-210E-40E2-8280-ECDEF0958CA2}"/>
    <dgm:cxn modelId="{6B64F609-7CF7-4C98-B382-68677423CAA4}" type="presOf" srcId="{8601A1AC-7E5B-4517-90B8-60ED18D930C0}" destId="{5A294722-DC39-48E9-AA57-11FB4974C92E}" srcOrd="0" destOrd="0" presId="urn:microsoft.com/office/officeart/2005/8/layout/list1"/>
    <dgm:cxn modelId="{0EF7A9B5-85F2-4AB8-B335-A79751B04B4D}" type="presOf" srcId="{173BD0AD-DFFA-4331-B3D7-6EB9A27633A3}" destId="{961BB4A1-0A22-48F9-A8DF-7721A10DA11A}" srcOrd="0" destOrd="0" presId="urn:microsoft.com/office/officeart/2005/8/layout/list1"/>
    <dgm:cxn modelId="{2A94BD38-9EE8-42F9-B4CD-8A4351C83E39}" type="presOf" srcId="{CB30A507-4576-4419-99B1-663181ED8D45}" destId="{154EE345-2F47-4BDD-AE8E-898F37C0204E}" srcOrd="1" destOrd="0" presId="urn:microsoft.com/office/officeart/2005/8/layout/list1"/>
    <dgm:cxn modelId="{EEA44E15-E6B0-4DB1-99E5-7228C228FC0E}" type="presOf" srcId="{CB30A507-4576-4419-99B1-663181ED8D45}" destId="{A9495990-E69B-47CD-906E-17A2106C1B28}" srcOrd="0" destOrd="0" presId="urn:microsoft.com/office/officeart/2005/8/layout/list1"/>
    <dgm:cxn modelId="{174AB182-3BA2-49E7-95F9-20268835DE59}" type="presOf" srcId="{63630E4E-72FF-4E3D-86E4-69A67BD7B6C0}" destId="{4EC924FE-A63A-4022-8E82-1B5AEA92CA98}" srcOrd="0" destOrd="0" presId="urn:microsoft.com/office/officeart/2005/8/layout/list1"/>
    <dgm:cxn modelId="{020131B8-044B-4571-B6F3-6EC39AF1A974}" type="presOf" srcId="{1A33DA21-95DB-4C64-A769-FC043102D9F1}" destId="{E2A8AB8B-7A33-4B15-8653-EBEC00D66EB4}" srcOrd="0" destOrd="0" presId="urn:microsoft.com/office/officeart/2005/8/layout/list1"/>
    <dgm:cxn modelId="{E2BE1BC9-07B2-4F82-B78E-8008C908D758}" type="presParOf" srcId="{4EC924FE-A63A-4022-8E82-1B5AEA92CA98}" destId="{EC6119F4-23EA-4D75-AC98-6FAD4522E78B}" srcOrd="0" destOrd="0" presId="urn:microsoft.com/office/officeart/2005/8/layout/list1"/>
    <dgm:cxn modelId="{8A7EAC6F-5C4D-4639-AB82-271DC04A64D0}" type="presParOf" srcId="{EC6119F4-23EA-4D75-AC98-6FAD4522E78B}" destId="{E2A8AB8B-7A33-4B15-8653-EBEC00D66EB4}" srcOrd="0" destOrd="0" presId="urn:microsoft.com/office/officeart/2005/8/layout/list1"/>
    <dgm:cxn modelId="{24F734C4-2F3B-40F1-93AE-82AB8F27B671}" type="presParOf" srcId="{EC6119F4-23EA-4D75-AC98-6FAD4522E78B}" destId="{7A882A11-BCD9-4761-9438-A1FF1C6D33AB}" srcOrd="1" destOrd="0" presId="urn:microsoft.com/office/officeart/2005/8/layout/list1"/>
    <dgm:cxn modelId="{DA9F50CD-9A8A-4F28-94AD-B70C982DD9AB}" type="presParOf" srcId="{4EC924FE-A63A-4022-8E82-1B5AEA92CA98}" destId="{04841D8D-0D7A-4686-88E9-5498F64839E0}" srcOrd="1" destOrd="0" presId="urn:microsoft.com/office/officeart/2005/8/layout/list1"/>
    <dgm:cxn modelId="{19AA476F-EC86-49BC-9141-A776E7E80854}" type="presParOf" srcId="{4EC924FE-A63A-4022-8E82-1B5AEA92CA98}" destId="{9B52F51A-DB1D-4505-BA1C-32D94EAB9BDE}" srcOrd="2" destOrd="0" presId="urn:microsoft.com/office/officeart/2005/8/layout/list1"/>
    <dgm:cxn modelId="{9C2BE252-19B8-491F-ACAD-3113A74A40E9}" type="presParOf" srcId="{4EC924FE-A63A-4022-8E82-1B5AEA92CA98}" destId="{0855F3AB-5A43-4064-A192-E574934752A5}" srcOrd="3" destOrd="0" presId="urn:microsoft.com/office/officeart/2005/8/layout/list1"/>
    <dgm:cxn modelId="{F9D0FC93-F546-4278-8ADA-DCAB2FB76584}" type="presParOf" srcId="{4EC924FE-A63A-4022-8E82-1B5AEA92CA98}" destId="{89004617-F8BC-4760-9F33-F91D844C6633}" srcOrd="4" destOrd="0" presId="urn:microsoft.com/office/officeart/2005/8/layout/list1"/>
    <dgm:cxn modelId="{E8ABA696-0528-42D6-B123-B9030A96BABB}" type="presParOf" srcId="{89004617-F8BC-4760-9F33-F91D844C6633}" destId="{1EE6AEBA-B9FF-4BF3-9326-914C82D5E354}" srcOrd="0" destOrd="0" presId="urn:microsoft.com/office/officeart/2005/8/layout/list1"/>
    <dgm:cxn modelId="{372BAD32-EF0C-4B99-9C19-A8F4E37CF5F1}" type="presParOf" srcId="{89004617-F8BC-4760-9F33-F91D844C6633}" destId="{7A77CAA2-CF55-49C5-B327-D1F99AC552AD}" srcOrd="1" destOrd="0" presId="urn:microsoft.com/office/officeart/2005/8/layout/list1"/>
    <dgm:cxn modelId="{4A8320CE-5239-457B-B5E8-D1E41A9F4924}" type="presParOf" srcId="{4EC924FE-A63A-4022-8E82-1B5AEA92CA98}" destId="{31943A86-3662-41F9-8E96-A1AF6476B55D}" srcOrd="5" destOrd="0" presId="urn:microsoft.com/office/officeart/2005/8/layout/list1"/>
    <dgm:cxn modelId="{96913FE0-7D55-4C1C-B915-AFEB96B168A8}" type="presParOf" srcId="{4EC924FE-A63A-4022-8E82-1B5AEA92CA98}" destId="{703D9AF9-D11E-4066-A8B2-45C86D5D8452}" srcOrd="6" destOrd="0" presId="urn:microsoft.com/office/officeart/2005/8/layout/list1"/>
    <dgm:cxn modelId="{E542D85E-E5A0-499D-9585-3E9FA11CB9BB}" type="presParOf" srcId="{4EC924FE-A63A-4022-8E82-1B5AEA92CA98}" destId="{D25C9BE6-7685-4E0C-8F80-728FFAD17EF5}" srcOrd="7" destOrd="0" presId="urn:microsoft.com/office/officeart/2005/8/layout/list1"/>
    <dgm:cxn modelId="{16C97A45-9EF9-4264-9CA0-15BE7BF53B49}" type="presParOf" srcId="{4EC924FE-A63A-4022-8E82-1B5AEA92CA98}" destId="{0FEDA10B-2608-4DB0-91CE-F6BF891990D6}" srcOrd="8" destOrd="0" presId="urn:microsoft.com/office/officeart/2005/8/layout/list1"/>
    <dgm:cxn modelId="{A91486A3-E6CC-4402-B9D5-8553A39A26E5}" type="presParOf" srcId="{0FEDA10B-2608-4DB0-91CE-F6BF891990D6}" destId="{A9495990-E69B-47CD-906E-17A2106C1B28}" srcOrd="0" destOrd="0" presId="urn:microsoft.com/office/officeart/2005/8/layout/list1"/>
    <dgm:cxn modelId="{04EB770C-5390-4EBD-8339-E2E963BF491D}" type="presParOf" srcId="{0FEDA10B-2608-4DB0-91CE-F6BF891990D6}" destId="{154EE345-2F47-4BDD-AE8E-898F37C0204E}" srcOrd="1" destOrd="0" presId="urn:microsoft.com/office/officeart/2005/8/layout/list1"/>
    <dgm:cxn modelId="{8D65E907-8325-48A1-AF79-795CFCA90B3A}" type="presParOf" srcId="{4EC924FE-A63A-4022-8E82-1B5AEA92CA98}" destId="{6C215777-7A93-4B1E-AD20-254747D7B189}" srcOrd="9" destOrd="0" presId="urn:microsoft.com/office/officeart/2005/8/layout/list1"/>
    <dgm:cxn modelId="{6D2A3CD7-47C9-4F41-8AB7-E03149CC7F04}" type="presParOf" srcId="{4EC924FE-A63A-4022-8E82-1B5AEA92CA98}" destId="{74139DCC-DD67-4FA1-B1BD-59AED3D1945F}" srcOrd="10" destOrd="0" presId="urn:microsoft.com/office/officeart/2005/8/layout/list1"/>
    <dgm:cxn modelId="{31B11586-F40B-4F8E-B794-EE7BAB927ACC}" type="presParOf" srcId="{4EC924FE-A63A-4022-8E82-1B5AEA92CA98}" destId="{B5AEABA1-923F-4CF3-AA96-B150E5E0A8A2}" srcOrd="11" destOrd="0" presId="urn:microsoft.com/office/officeart/2005/8/layout/list1"/>
    <dgm:cxn modelId="{838FA49B-7F1F-4B58-9747-AA6EF05F75DC}" type="presParOf" srcId="{4EC924FE-A63A-4022-8E82-1B5AEA92CA98}" destId="{C713DBE7-A2DC-4D49-AF7B-3F95C4A1D8CA}" srcOrd="12" destOrd="0" presId="urn:microsoft.com/office/officeart/2005/8/layout/list1"/>
    <dgm:cxn modelId="{42C18424-443B-4FDC-AEAA-108537B98430}" type="presParOf" srcId="{C713DBE7-A2DC-4D49-AF7B-3F95C4A1D8CA}" destId="{961BB4A1-0A22-48F9-A8DF-7721A10DA11A}" srcOrd="0" destOrd="0" presId="urn:microsoft.com/office/officeart/2005/8/layout/list1"/>
    <dgm:cxn modelId="{07FD3BC5-5C56-4D6B-AC2C-3B275FECF4BA}" type="presParOf" srcId="{C713DBE7-A2DC-4D49-AF7B-3F95C4A1D8CA}" destId="{3D57B377-290F-4EA6-9C79-22D842BA618B}" srcOrd="1" destOrd="0" presId="urn:microsoft.com/office/officeart/2005/8/layout/list1"/>
    <dgm:cxn modelId="{A89D8DDB-4DA3-4FB2-8408-DCA0647F9CE2}" type="presParOf" srcId="{4EC924FE-A63A-4022-8E82-1B5AEA92CA98}" destId="{6DCEB11A-0031-49C6-985F-DA9467FE31BE}" srcOrd="13" destOrd="0" presId="urn:microsoft.com/office/officeart/2005/8/layout/list1"/>
    <dgm:cxn modelId="{C0E62377-8800-481F-A102-81FD093952BB}" type="presParOf" srcId="{4EC924FE-A63A-4022-8E82-1B5AEA92CA98}" destId="{14625EDB-74B8-475C-9A72-66715D4E5764}" srcOrd="14" destOrd="0" presId="urn:microsoft.com/office/officeart/2005/8/layout/list1"/>
    <dgm:cxn modelId="{636F8700-970F-4E11-B884-CF66305F99FF}" type="presParOf" srcId="{4EC924FE-A63A-4022-8E82-1B5AEA92CA98}" destId="{4946887B-9015-49BD-B650-CE5811101F83}" srcOrd="15" destOrd="0" presId="urn:microsoft.com/office/officeart/2005/8/layout/list1"/>
    <dgm:cxn modelId="{EF98D5FC-C665-4CC2-93FF-1ABE771CAD47}" type="presParOf" srcId="{4EC924FE-A63A-4022-8E82-1B5AEA92CA98}" destId="{C0645245-6026-44D2-9C8B-98680C8135A9}" srcOrd="16" destOrd="0" presId="urn:microsoft.com/office/officeart/2005/8/layout/list1"/>
    <dgm:cxn modelId="{E6F82F9A-A781-45D8-874E-C5BE7ECAD528}" type="presParOf" srcId="{C0645245-6026-44D2-9C8B-98680C8135A9}" destId="{5A770895-481B-4FEE-BF46-AF212D7546E4}" srcOrd="0" destOrd="0" presId="urn:microsoft.com/office/officeart/2005/8/layout/list1"/>
    <dgm:cxn modelId="{4A305546-7766-4EB5-BE52-2AB80E3D065A}" type="presParOf" srcId="{C0645245-6026-44D2-9C8B-98680C8135A9}" destId="{03D18E2E-3E98-4D6D-8C29-A8E92F3241A2}" srcOrd="1" destOrd="0" presId="urn:microsoft.com/office/officeart/2005/8/layout/list1"/>
    <dgm:cxn modelId="{D5C27C70-AB48-47ED-8FCF-56C329E6CAD0}" type="presParOf" srcId="{4EC924FE-A63A-4022-8E82-1B5AEA92CA98}" destId="{6E8A4B94-C4BE-4B4E-B1D9-557ABBFBDABC}" srcOrd="17" destOrd="0" presId="urn:microsoft.com/office/officeart/2005/8/layout/list1"/>
    <dgm:cxn modelId="{CDE139BE-0336-4C46-82CE-CFB8C2970404}" type="presParOf" srcId="{4EC924FE-A63A-4022-8E82-1B5AEA92CA98}" destId="{81DC5054-29D7-4DB0-9611-F956473F8EE5}" srcOrd="18" destOrd="0" presId="urn:microsoft.com/office/officeart/2005/8/layout/list1"/>
    <dgm:cxn modelId="{B9D42F19-D45A-44AD-8D53-7DF7A83B52A0}" type="presParOf" srcId="{4EC924FE-A63A-4022-8E82-1B5AEA92CA98}" destId="{131B8A59-1D42-41FD-852C-50AF659920E5}" srcOrd="19" destOrd="0" presId="urn:microsoft.com/office/officeart/2005/8/layout/list1"/>
    <dgm:cxn modelId="{2CDDE8FC-087E-45D2-8D87-48502136EF24}" type="presParOf" srcId="{4EC924FE-A63A-4022-8E82-1B5AEA92CA98}" destId="{2A59DEEC-D4FA-4596-971C-57145672DBD6}" srcOrd="20" destOrd="0" presId="urn:microsoft.com/office/officeart/2005/8/layout/list1"/>
    <dgm:cxn modelId="{3B23B25D-8A10-4A3B-9A84-739A2A680516}" type="presParOf" srcId="{2A59DEEC-D4FA-4596-971C-57145672DBD6}" destId="{5A294722-DC39-48E9-AA57-11FB4974C92E}" srcOrd="0" destOrd="0" presId="urn:microsoft.com/office/officeart/2005/8/layout/list1"/>
    <dgm:cxn modelId="{FF0E3E74-C066-439E-B0B9-E766EA3AE581}" type="presParOf" srcId="{2A59DEEC-D4FA-4596-971C-57145672DBD6}" destId="{3172BD02-C5F5-44CD-96A0-283120273179}" srcOrd="1" destOrd="0" presId="urn:microsoft.com/office/officeart/2005/8/layout/list1"/>
    <dgm:cxn modelId="{3E1454F0-DD87-4A8B-B33F-F6349A85A2A7}" type="presParOf" srcId="{4EC924FE-A63A-4022-8E82-1B5AEA92CA98}" destId="{AAD94DEC-2E84-4413-8FED-A7687ECCFDE1}" srcOrd="21" destOrd="0" presId="urn:microsoft.com/office/officeart/2005/8/layout/list1"/>
    <dgm:cxn modelId="{C8415F1F-66D2-436F-801E-E5D7E1147107}" type="presParOf" srcId="{4EC924FE-A63A-4022-8E82-1B5AEA92CA98}" destId="{FEBC43EA-ED97-422A-8996-E78AFE9B135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407730-91FA-4599-A21C-E27F85210351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NI"/>
        </a:p>
      </dgm:t>
    </dgm:pt>
    <dgm:pt modelId="{84616A40-43D9-4211-9C93-A524A304A8B5}">
      <dgm:prSet phldrT="[Texto]"/>
      <dgm:spPr/>
      <dgm:t>
        <a:bodyPr/>
        <a:lstStyle/>
        <a:p>
          <a:pPr algn="ctr"/>
          <a:r>
            <a:rPr lang="es-NI" dirty="0" smtClean="0">
              <a:solidFill>
                <a:schemeClr val="tx1"/>
              </a:solidFill>
            </a:rPr>
            <a:t>Nacionales en el extranjero</a:t>
          </a:r>
          <a:endParaRPr lang="es-NI" dirty="0">
            <a:solidFill>
              <a:schemeClr val="tx1"/>
            </a:solidFill>
          </a:endParaRPr>
        </a:p>
      </dgm:t>
    </dgm:pt>
    <dgm:pt modelId="{67C74923-EFE6-4CDD-825F-E3C4FD0E1A99}" type="parTrans" cxnId="{6F0734DE-7A56-4653-8665-24E0DA1ADA81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E2DE7876-F342-4516-A9B0-55094DEBD05C}" type="sibTrans" cxnId="{6F0734DE-7A56-4653-8665-24E0DA1ADA81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680E5CF7-BD9E-404A-BBFC-3D282BDED6D4}">
      <dgm:prSet phldrT="[Texto]" custT="1"/>
      <dgm:spPr/>
      <dgm:t>
        <a:bodyPr/>
        <a:lstStyle/>
        <a:p>
          <a:pPr algn="just"/>
          <a:r>
            <a:rPr lang="es-NI" sz="1400" dirty="0" smtClean="0">
              <a:solidFill>
                <a:schemeClr val="tx1"/>
              </a:solidFill>
            </a:rPr>
            <a:t>Asistencia diplomática en: información, orientación, protección, asistencia y apoyo para Salvaguardar su dignidad e integridad física, la vida y psicológica.</a:t>
          </a:r>
        </a:p>
      </dgm:t>
    </dgm:pt>
    <dgm:pt modelId="{753C57A7-8A58-4014-93AC-F6A225B1C7B1}" type="parTrans" cxnId="{94E28088-2253-4AF2-9842-AF6B9BB1CC6C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75EA46AE-7C32-4835-BE52-F54B869C72D3}" type="sibTrans" cxnId="{94E28088-2253-4AF2-9842-AF6B9BB1CC6C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B63FB33C-E8E7-4A27-9F40-48A464FC2024}">
      <dgm:prSet phldrT="[Texto]"/>
      <dgm:spPr/>
      <dgm:t>
        <a:bodyPr/>
        <a:lstStyle/>
        <a:p>
          <a:pPr algn="ctr"/>
          <a:r>
            <a:rPr lang="es-NI" dirty="0" smtClean="0">
              <a:solidFill>
                <a:schemeClr val="tx1"/>
              </a:solidFill>
            </a:rPr>
            <a:t>Extranjeros en territorio nacional</a:t>
          </a:r>
          <a:endParaRPr lang="es-NI" dirty="0">
            <a:solidFill>
              <a:schemeClr val="tx1"/>
            </a:solidFill>
          </a:endParaRPr>
        </a:p>
      </dgm:t>
    </dgm:pt>
    <dgm:pt modelId="{5816BC36-F3DA-4825-A3C4-ADA51FAC0A20}" type="parTrans" cxnId="{516E2080-40C2-4F48-BF4F-5308A3B2BCD5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4C0206DF-D005-4055-A536-A8C1E2A3DB55}" type="sibTrans" cxnId="{516E2080-40C2-4F48-BF4F-5308A3B2BCD5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BBF93C11-66E7-4E1A-A490-80AC8E21C26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400" dirty="0" smtClean="0">
            <a:solidFill>
              <a:schemeClr val="tx1"/>
            </a:solidFill>
          </a:endParaRPr>
        </a:p>
      </dgm:t>
    </dgm:pt>
    <dgm:pt modelId="{1D199492-0028-48D6-97A2-FBE49A9B3281}" type="parTrans" cxnId="{1E37B0FE-4A27-409E-A7AB-A81BC40FBB6B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BFDCEC3E-97F4-41C0-B6C3-6ABEDC27B4C4}" type="sibTrans" cxnId="{1E37B0FE-4A27-409E-A7AB-A81BC40FBB6B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CB6B1275-CE10-42FE-AECC-00C61DC43B02}">
      <dgm:prSet phldrT="[Texto]" custT="1"/>
      <dgm:spPr/>
      <dgm:t>
        <a:bodyPr/>
        <a:lstStyle/>
        <a:p>
          <a:pPr algn="just"/>
          <a:r>
            <a:rPr lang="es-NI" sz="1400" dirty="0" smtClean="0">
              <a:solidFill>
                <a:schemeClr val="tx1"/>
              </a:solidFill>
            </a:rPr>
            <a:t>Gestiones en el país en que se encuentren, antes, durante y después del proceso judicial.</a:t>
          </a:r>
        </a:p>
      </dgm:t>
    </dgm:pt>
    <dgm:pt modelId="{3587BCF2-92D5-4A4E-8A2A-E00C285480EA}" type="parTrans" cxnId="{3DBA0EBA-49DB-4EDD-8A0F-22497CBF3FB0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671F1594-C4AE-4831-894E-D2EDE2009692}" type="sibTrans" cxnId="{3DBA0EBA-49DB-4EDD-8A0F-22497CBF3FB0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8FDF0ACF-78F9-4997-8695-5523B6714F66}">
      <dgm:prSet phldrT="[Texto]" custT="1"/>
      <dgm:spPr/>
      <dgm:t>
        <a:bodyPr/>
        <a:lstStyle/>
        <a:p>
          <a:pPr algn="just"/>
          <a:r>
            <a:rPr lang="es-NI" sz="1400" dirty="0" smtClean="0">
              <a:solidFill>
                <a:schemeClr val="tx1"/>
              </a:solidFill>
            </a:rPr>
            <a:t>Su repatriación, igual que las víctimas extranjeras con derecho de residencia en Nicaragua.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400" dirty="0" smtClean="0">
            <a:solidFill>
              <a:schemeClr val="tx1"/>
            </a:solidFill>
          </a:endParaRPr>
        </a:p>
      </dgm:t>
    </dgm:pt>
    <dgm:pt modelId="{BC420388-A5D2-4DE4-A040-EA545B075E2C}" type="parTrans" cxnId="{176BB81D-5DE1-4647-8498-F21529262989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BFB39AE1-6FF9-44EB-AB2D-CE9923CF991E}" type="sibTrans" cxnId="{176BB81D-5DE1-4647-8498-F21529262989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7A6EDE4C-3008-44E3-9AED-BC02439BE31A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600" dirty="0" smtClean="0">
            <a:solidFill>
              <a:schemeClr val="tx1"/>
            </a:solidFill>
          </a:endParaRPr>
        </a:p>
      </dgm:t>
    </dgm:pt>
    <dgm:pt modelId="{7A3126DF-5710-401E-93C0-7C50AE53DB10}" type="parTrans" cxnId="{B6454186-D216-439D-9265-BFF69CA735D1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A4C7E28C-29B7-416C-AE83-4E8314F9FAAF}" type="sibTrans" cxnId="{B6454186-D216-439D-9265-BFF69CA735D1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39B24752-4A8F-42E3-A90E-78DD650A8710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600" dirty="0" smtClean="0">
              <a:solidFill>
                <a:schemeClr val="tx1"/>
              </a:solidFill>
            </a:rPr>
            <a:t>Podrán optar a la visa humanitaria sin costo alguno, incluyendo las personas que convivan con ella, con derecho para laborar y residir.</a:t>
          </a:r>
        </a:p>
      </dgm:t>
    </dgm:pt>
    <dgm:pt modelId="{9D14489F-57B2-4DEA-85D3-C770805453CC}" type="parTrans" cxnId="{D8BB62B7-59AE-4A9E-9093-6281A42F2412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F89F841D-8A1A-4ECC-8C78-FEEE3D70ECF6}" type="sibTrans" cxnId="{D8BB62B7-59AE-4A9E-9093-6281A42F2412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8F2C5474-F8B1-4BD6-98B0-EBF005A0AE3A}" type="pres">
      <dgm:prSet presAssocID="{64407730-91FA-4599-A21C-E27F852103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NI"/>
        </a:p>
      </dgm:t>
    </dgm:pt>
    <dgm:pt modelId="{0ACF268C-65CF-4FE3-B0FA-43B037E1F2C2}" type="pres">
      <dgm:prSet presAssocID="{84616A40-43D9-4211-9C93-A524A304A8B5}" presName="linNode" presStyleCnt="0"/>
      <dgm:spPr/>
    </dgm:pt>
    <dgm:pt modelId="{972DDBA6-B35B-4914-BC5E-2C4B724829E9}" type="pres">
      <dgm:prSet presAssocID="{84616A40-43D9-4211-9C93-A524A304A8B5}" presName="parentShp" presStyleLbl="node1" presStyleIdx="0" presStyleCnt="2" custScaleX="66876" custScaleY="63977" custLinFactNeighborX="-291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305DFB6-B0A6-4318-9CB6-992DAE930A83}" type="pres">
      <dgm:prSet presAssocID="{84616A40-43D9-4211-9C93-A524A304A8B5}" presName="childShp" presStyleLbl="bgAccFollowNode1" presStyleIdx="0" presStyleCnt="2" custScaleX="111732" custScaleY="10980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4E50ADD-8625-40F1-AD3C-67D59094720F}" type="pres">
      <dgm:prSet presAssocID="{E2DE7876-F342-4516-A9B0-55094DEBD05C}" presName="spacing" presStyleCnt="0"/>
      <dgm:spPr/>
    </dgm:pt>
    <dgm:pt modelId="{2C3A6A48-D3F6-4B4F-A3BD-9AFC03D4D713}" type="pres">
      <dgm:prSet presAssocID="{B63FB33C-E8E7-4A27-9F40-48A464FC2024}" presName="linNode" presStyleCnt="0"/>
      <dgm:spPr/>
    </dgm:pt>
    <dgm:pt modelId="{89C89608-259E-4895-BA29-DD4C09B0F1DE}" type="pres">
      <dgm:prSet presAssocID="{B63FB33C-E8E7-4A27-9F40-48A464FC2024}" presName="parentShp" presStyleLbl="node1" presStyleIdx="1" presStyleCnt="2" custScaleX="64373" custScaleY="71011" custLinFactNeighborX="-3540" custLinFactNeighborY="-451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46794D9-C0B8-4B4D-9C42-061AB8696B7F}" type="pres">
      <dgm:prSet presAssocID="{B63FB33C-E8E7-4A27-9F40-48A464FC2024}" presName="childShp" presStyleLbl="bgAccFollowNode1" presStyleIdx="1" presStyleCnt="2" custScaleX="108750" custLinFactNeighborX="-936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5997D8DC-D966-4C0F-8DE8-4B0389581214}" type="presOf" srcId="{BBF93C11-66E7-4E1A-A490-80AC8E21C26D}" destId="{0305DFB6-B0A6-4318-9CB6-992DAE930A83}" srcOrd="0" destOrd="0" presId="urn:microsoft.com/office/officeart/2005/8/layout/vList6"/>
    <dgm:cxn modelId="{6F0734DE-7A56-4653-8665-24E0DA1ADA81}" srcId="{64407730-91FA-4599-A21C-E27F85210351}" destId="{84616A40-43D9-4211-9C93-A524A304A8B5}" srcOrd="0" destOrd="0" parTransId="{67C74923-EFE6-4CDD-825F-E3C4FD0E1A99}" sibTransId="{E2DE7876-F342-4516-A9B0-55094DEBD05C}"/>
    <dgm:cxn modelId="{C7D84042-B025-4741-83B7-DCBD48792AE7}" type="presOf" srcId="{680E5CF7-BD9E-404A-BBFC-3D282BDED6D4}" destId="{0305DFB6-B0A6-4318-9CB6-992DAE930A83}" srcOrd="0" destOrd="1" presId="urn:microsoft.com/office/officeart/2005/8/layout/vList6"/>
    <dgm:cxn modelId="{1E37B0FE-4A27-409E-A7AB-A81BC40FBB6B}" srcId="{84616A40-43D9-4211-9C93-A524A304A8B5}" destId="{BBF93C11-66E7-4E1A-A490-80AC8E21C26D}" srcOrd="0" destOrd="0" parTransId="{1D199492-0028-48D6-97A2-FBE49A9B3281}" sibTransId="{BFDCEC3E-97F4-41C0-B6C3-6ABEDC27B4C4}"/>
    <dgm:cxn modelId="{3DBA0EBA-49DB-4EDD-8A0F-22497CBF3FB0}" srcId="{84616A40-43D9-4211-9C93-A524A304A8B5}" destId="{CB6B1275-CE10-42FE-AECC-00C61DC43B02}" srcOrd="2" destOrd="0" parTransId="{3587BCF2-92D5-4A4E-8A2A-E00C285480EA}" sibTransId="{671F1594-C4AE-4831-894E-D2EDE2009692}"/>
    <dgm:cxn modelId="{113B4666-51ED-4DCC-9035-F26A2E61F162}" type="presOf" srcId="{39B24752-4A8F-42E3-A90E-78DD650A8710}" destId="{F46794D9-C0B8-4B4D-9C42-061AB8696B7F}" srcOrd="0" destOrd="1" presId="urn:microsoft.com/office/officeart/2005/8/layout/vList6"/>
    <dgm:cxn modelId="{F41F6294-B751-44A8-9AAC-F498A432EB41}" type="presOf" srcId="{B63FB33C-E8E7-4A27-9F40-48A464FC2024}" destId="{89C89608-259E-4895-BA29-DD4C09B0F1DE}" srcOrd="0" destOrd="0" presId="urn:microsoft.com/office/officeart/2005/8/layout/vList6"/>
    <dgm:cxn modelId="{7FA447C5-650B-41B7-9F4C-3ACEC36480A6}" type="presOf" srcId="{CB6B1275-CE10-42FE-AECC-00C61DC43B02}" destId="{0305DFB6-B0A6-4318-9CB6-992DAE930A83}" srcOrd="0" destOrd="2" presId="urn:microsoft.com/office/officeart/2005/8/layout/vList6"/>
    <dgm:cxn modelId="{176BB81D-5DE1-4647-8498-F21529262989}" srcId="{84616A40-43D9-4211-9C93-A524A304A8B5}" destId="{8FDF0ACF-78F9-4997-8695-5523B6714F66}" srcOrd="3" destOrd="0" parTransId="{BC420388-A5D2-4DE4-A040-EA545B075E2C}" sibTransId="{BFB39AE1-6FF9-44EB-AB2D-CE9923CF991E}"/>
    <dgm:cxn modelId="{3D6348B7-4851-48D4-8BF3-5A7D993EB196}" type="presOf" srcId="{84616A40-43D9-4211-9C93-A524A304A8B5}" destId="{972DDBA6-B35B-4914-BC5E-2C4B724829E9}" srcOrd="0" destOrd="0" presId="urn:microsoft.com/office/officeart/2005/8/layout/vList6"/>
    <dgm:cxn modelId="{94E28088-2253-4AF2-9842-AF6B9BB1CC6C}" srcId="{84616A40-43D9-4211-9C93-A524A304A8B5}" destId="{680E5CF7-BD9E-404A-BBFC-3D282BDED6D4}" srcOrd="1" destOrd="0" parTransId="{753C57A7-8A58-4014-93AC-F6A225B1C7B1}" sibTransId="{75EA46AE-7C32-4835-BE52-F54B869C72D3}"/>
    <dgm:cxn modelId="{B6454186-D216-439D-9265-BFF69CA735D1}" srcId="{B63FB33C-E8E7-4A27-9F40-48A464FC2024}" destId="{7A6EDE4C-3008-44E3-9AED-BC02439BE31A}" srcOrd="0" destOrd="0" parTransId="{7A3126DF-5710-401E-93C0-7C50AE53DB10}" sibTransId="{A4C7E28C-29B7-416C-AE83-4E8314F9FAAF}"/>
    <dgm:cxn modelId="{D8BB62B7-59AE-4A9E-9093-6281A42F2412}" srcId="{B63FB33C-E8E7-4A27-9F40-48A464FC2024}" destId="{39B24752-4A8F-42E3-A90E-78DD650A8710}" srcOrd="1" destOrd="0" parTransId="{9D14489F-57B2-4DEA-85D3-C770805453CC}" sibTransId="{F89F841D-8A1A-4ECC-8C78-FEEE3D70ECF6}"/>
    <dgm:cxn modelId="{1862455E-9F17-453D-87E9-EEF882737B2E}" type="presOf" srcId="{64407730-91FA-4599-A21C-E27F85210351}" destId="{8F2C5474-F8B1-4BD6-98B0-EBF005A0AE3A}" srcOrd="0" destOrd="0" presId="urn:microsoft.com/office/officeart/2005/8/layout/vList6"/>
    <dgm:cxn modelId="{66581D76-4CD0-4D9B-923A-CBD47AB251BC}" type="presOf" srcId="{8FDF0ACF-78F9-4997-8695-5523B6714F66}" destId="{0305DFB6-B0A6-4318-9CB6-992DAE930A83}" srcOrd="0" destOrd="3" presId="urn:microsoft.com/office/officeart/2005/8/layout/vList6"/>
    <dgm:cxn modelId="{AB3CCD6C-49CE-48FA-9744-8B2B9FBBEB0B}" type="presOf" srcId="{7A6EDE4C-3008-44E3-9AED-BC02439BE31A}" destId="{F46794D9-C0B8-4B4D-9C42-061AB8696B7F}" srcOrd="0" destOrd="0" presId="urn:microsoft.com/office/officeart/2005/8/layout/vList6"/>
    <dgm:cxn modelId="{516E2080-40C2-4F48-BF4F-5308A3B2BCD5}" srcId="{64407730-91FA-4599-A21C-E27F85210351}" destId="{B63FB33C-E8E7-4A27-9F40-48A464FC2024}" srcOrd="1" destOrd="0" parTransId="{5816BC36-F3DA-4825-A3C4-ADA51FAC0A20}" sibTransId="{4C0206DF-D005-4055-A536-A8C1E2A3DB55}"/>
    <dgm:cxn modelId="{3FB45B1F-D75F-406F-84D0-199F265E43B6}" type="presParOf" srcId="{8F2C5474-F8B1-4BD6-98B0-EBF005A0AE3A}" destId="{0ACF268C-65CF-4FE3-B0FA-43B037E1F2C2}" srcOrd="0" destOrd="0" presId="urn:microsoft.com/office/officeart/2005/8/layout/vList6"/>
    <dgm:cxn modelId="{80AC92EA-FE99-4837-BB7F-2BB2DEC05E72}" type="presParOf" srcId="{0ACF268C-65CF-4FE3-B0FA-43B037E1F2C2}" destId="{972DDBA6-B35B-4914-BC5E-2C4B724829E9}" srcOrd="0" destOrd="0" presId="urn:microsoft.com/office/officeart/2005/8/layout/vList6"/>
    <dgm:cxn modelId="{9899C0A1-7506-405D-9652-505672E3DCF0}" type="presParOf" srcId="{0ACF268C-65CF-4FE3-B0FA-43B037E1F2C2}" destId="{0305DFB6-B0A6-4318-9CB6-992DAE930A83}" srcOrd="1" destOrd="0" presId="urn:microsoft.com/office/officeart/2005/8/layout/vList6"/>
    <dgm:cxn modelId="{D420F577-1B2D-403C-BD4A-D7DD22E1BA40}" type="presParOf" srcId="{8F2C5474-F8B1-4BD6-98B0-EBF005A0AE3A}" destId="{74E50ADD-8625-40F1-AD3C-67D59094720F}" srcOrd="1" destOrd="0" presId="urn:microsoft.com/office/officeart/2005/8/layout/vList6"/>
    <dgm:cxn modelId="{3A6D776F-2533-4C8B-A898-77E9529B3B87}" type="presParOf" srcId="{8F2C5474-F8B1-4BD6-98B0-EBF005A0AE3A}" destId="{2C3A6A48-D3F6-4B4F-A3BD-9AFC03D4D713}" srcOrd="2" destOrd="0" presId="urn:microsoft.com/office/officeart/2005/8/layout/vList6"/>
    <dgm:cxn modelId="{88FB78B5-1F79-44B9-9084-722BC94154A8}" type="presParOf" srcId="{2C3A6A48-D3F6-4B4F-A3BD-9AFC03D4D713}" destId="{89C89608-259E-4895-BA29-DD4C09B0F1DE}" srcOrd="0" destOrd="0" presId="urn:microsoft.com/office/officeart/2005/8/layout/vList6"/>
    <dgm:cxn modelId="{47E35053-6184-4E1F-BF02-271BDBE90865}" type="presParOf" srcId="{2C3A6A48-D3F6-4B4F-A3BD-9AFC03D4D713}" destId="{F46794D9-C0B8-4B4D-9C42-061AB8696B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4CA80F-5CF1-4DC0-BFC2-5A5EA532E95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D806D4B8-557E-406D-A1C9-D82C89B69F13}">
      <dgm:prSet phldrT="[Texto]"/>
      <dgm:spPr/>
      <dgm:t>
        <a:bodyPr/>
        <a:lstStyle/>
        <a:p>
          <a:r>
            <a:rPr lang="es-NI" dirty="0" smtClean="0"/>
            <a:t>Intervención de víctima</a:t>
          </a:r>
          <a:endParaRPr lang="es-NI" dirty="0"/>
        </a:p>
      </dgm:t>
    </dgm:pt>
    <dgm:pt modelId="{C94BE6DB-18EF-4A0E-BB21-24CFC7AB9A27}" type="parTrans" cxnId="{93D096C6-D52E-4802-B85F-E98D9A7147C2}">
      <dgm:prSet/>
      <dgm:spPr/>
      <dgm:t>
        <a:bodyPr/>
        <a:lstStyle/>
        <a:p>
          <a:endParaRPr lang="es-NI"/>
        </a:p>
      </dgm:t>
    </dgm:pt>
    <dgm:pt modelId="{BFE70578-2D23-4AD6-AFD8-B2130BDF6688}" type="sibTrans" cxnId="{93D096C6-D52E-4802-B85F-E98D9A7147C2}">
      <dgm:prSet/>
      <dgm:spPr/>
      <dgm:t>
        <a:bodyPr/>
        <a:lstStyle/>
        <a:p>
          <a:endParaRPr lang="es-NI"/>
        </a:p>
      </dgm:t>
    </dgm:pt>
    <dgm:pt modelId="{35C9B14A-B214-4CC9-BA6E-B5287FBC87CD}">
      <dgm:prSet phldrT="[Texto]" custT="1"/>
      <dgm:spPr/>
      <dgm:t>
        <a:bodyPr/>
        <a:lstStyle/>
        <a:p>
          <a:r>
            <a:rPr lang="es-NI" sz="1400" dirty="0" smtClean="0"/>
            <a:t>*Declaración anticipada en virtud de la no re victimización</a:t>
          </a:r>
        </a:p>
        <a:p>
          <a:r>
            <a:rPr lang="es-NI" sz="1400" dirty="0" smtClean="0"/>
            <a:t>*Evitar el contacto físico y visual</a:t>
          </a:r>
        </a:p>
        <a:p>
          <a:r>
            <a:rPr lang="es-NI" sz="1400" dirty="0" smtClean="0"/>
            <a:t>*Audiencia privada</a:t>
          </a:r>
          <a:endParaRPr lang="es-NI" sz="1400" dirty="0"/>
        </a:p>
      </dgm:t>
    </dgm:pt>
    <dgm:pt modelId="{5C51B8B5-0FE3-4544-BBD1-10933276640D}" type="parTrans" cxnId="{BB78225D-9E92-4A6B-88AC-0295435F9FE5}">
      <dgm:prSet/>
      <dgm:spPr/>
      <dgm:t>
        <a:bodyPr/>
        <a:lstStyle/>
        <a:p>
          <a:endParaRPr lang="es-NI"/>
        </a:p>
      </dgm:t>
    </dgm:pt>
    <dgm:pt modelId="{D09C1D13-A481-4B3D-B345-F71E6067E2B2}" type="sibTrans" cxnId="{BB78225D-9E92-4A6B-88AC-0295435F9FE5}">
      <dgm:prSet/>
      <dgm:spPr/>
      <dgm:t>
        <a:bodyPr/>
        <a:lstStyle/>
        <a:p>
          <a:endParaRPr lang="es-NI"/>
        </a:p>
      </dgm:t>
    </dgm:pt>
    <dgm:pt modelId="{F549968B-BA45-4B22-A48C-13CC9AA3A26C}">
      <dgm:prSet phldrT="[Texto]"/>
      <dgm:spPr/>
      <dgm:t>
        <a:bodyPr/>
        <a:lstStyle/>
        <a:p>
          <a:r>
            <a:rPr lang="es-NI" dirty="0" smtClean="0"/>
            <a:t>Medidas precautelares</a:t>
          </a:r>
          <a:endParaRPr lang="es-NI" dirty="0"/>
        </a:p>
      </dgm:t>
    </dgm:pt>
    <dgm:pt modelId="{4AE7FFFA-5835-4ABD-A08B-4C157E7EC6B5}" type="parTrans" cxnId="{9914B921-500D-476B-BC5E-95858D511445}">
      <dgm:prSet/>
      <dgm:spPr/>
      <dgm:t>
        <a:bodyPr/>
        <a:lstStyle/>
        <a:p>
          <a:endParaRPr lang="es-NI"/>
        </a:p>
      </dgm:t>
    </dgm:pt>
    <dgm:pt modelId="{1A8763FB-7463-4AAE-9A3F-B2CEEAF555C2}" type="sibTrans" cxnId="{9914B921-500D-476B-BC5E-95858D511445}">
      <dgm:prSet/>
      <dgm:spPr/>
      <dgm:t>
        <a:bodyPr/>
        <a:lstStyle/>
        <a:p>
          <a:endParaRPr lang="es-NI"/>
        </a:p>
      </dgm:t>
    </dgm:pt>
    <dgm:pt modelId="{D794F25C-D67F-4E60-A8F2-A427CD68C85C}">
      <dgm:prSet phldrT="[Texto]" custT="1"/>
      <dgm:spPr/>
      <dgm:t>
        <a:bodyPr/>
        <a:lstStyle/>
        <a:p>
          <a:endParaRPr lang="es-NI" sz="1300" dirty="0" smtClean="0"/>
        </a:p>
        <a:p>
          <a:r>
            <a:rPr lang="es-NI" sz="1400" dirty="0" smtClean="0"/>
            <a:t>*Prohibición a las personas investigadas de comunicarse con las víctimas</a:t>
          </a:r>
        </a:p>
        <a:p>
          <a:r>
            <a:rPr lang="es-NI" sz="1400" dirty="0" smtClean="0"/>
            <a:t>*Abandono inmediato del hogar</a:t>
          </a:r>
        </a:p>
        <a:p>
          <a:r>
            <a:rPr lang="es-NI" sz="1400" dirty="0" smtClean="0"/>
            <a:t>*Prohibir o restringir la presencia de la persona investigada en lugares habitualmente frecuentados por la víctima.</a:t>
          </a:r>
        </a:p>
        <a:p>
          <a:endParaRPr lang="es-NI" sz="1400" dirty="0"/>
        </a:p>
      </dgm:t>
    </dgm:pt>
    <dgm:pt modelId="{75BB0A58-73B2-4ACC-A694-455D096B2B1A}" type="parTrans" cxnId="{B340B777-DB86-414C-A519-AE0973B64C0B}">
      <dgm:prSet/>
      <dgm:spPr/>
      <dgm:t>
        <a:bodyPr/>
        <a:lstStyle/>
        <a:p>
          <a:endParaRPr lang="es-NI"/>
        </a:p>
      </dgm:t>
    </dgm:pt>
    <dgm:pt modelId="{21E98B78-5FDF-4AAC-886E-954D8997BF70}" type="sibTrans" cxnId="{B340B777-DB86-414C-A519-AE0973B64C0B}">
      <dgm:prSet/>
      <dgm:spPr/>
      <dgm:t>
        <a:bodyPr/>
        <a:lstStyle/>
        <a:p>
          <a:endParaRPr lang="es-NI"/>
        </a:p>
      </dgm:t>
    </dgm:pt>
    <dgm:pt modelId="{E3D9FD26-212F-49AD-BCAA-BBD4E096B4BE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300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400" dirty="0" smtClean="0"/>
            <a:t>*La prisión preventiva en ningún caso será sustituida por otra medida cautelar.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1400" dirty="0" smtClean="0"/>
        </a:p>
        <a:p>
          <a:pPr marL="0" marR="0" indent="0" algn="ctr" defTabSz="1955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NI" sz="1400" dirty="0" smtClean="0"/>
            <a:t>*Las personas condenadas por la comisión del delito de Trata de Personas no gozarán del beneficio de libertad condicional, ni suspensión de ejecución de la pena.</a:t>
          </a:r>
        </a:p>
        <a:p>
          <a:pPr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300" dirty="0"/>
        </a:p>
      </dgm:t>
    </dgm:pt>
    <dgm:pt modelId="{941772F3-93E5-4C53-BADE-1543A4A5DFC4}" type="parTrans" cxnId="{4A70AE7B-B4B5-441D-B01C-3A23B804E83B}">
      <dgm:prSet/>
      <dgm:spPr/>
      <dgm:t>
        <a:bodyPr/>
        <a:lstStyle/>
        <a:p>
          <a:endParaRPr lang="es-NI"/>
        </a:p>
      </dgm:t>
    </dgm:pt>
    <dgm:pt modelId="{ABEC3932-5E53-4CFC-A313-8C0D76445128}" type="sibTrans" cxnId="{4A70AE7B-B4B5-441D-B01C-3A23B804E83B}">
      <dgm:prSet/>
      <dgm:spPr/>
      <dgm:t>
        <a:bodyPr/>
        <a:lstStyle/>
        <a:p>
          <a:endParaRPr lang="es-NI"/>
        </a:p>
      </dgm:t>
    </dgm:pt>
    <dgm:pt modelId="{19E885A4-61E1-4643-8D15-813B98D92B7C}">
      <dgm:prSet phldrT="[Texto]"/>
      <dgm:spPr/>
      <dgm:t>
        <a:bodyPr/>
        <a:lstStyle/>
        <a:p>
          <a:r>
            <a:rPr lang="es-NI" dirty="0" smtClean="0"/>
            <a:t>Medidas cautelares</a:t>
          </a:r>
          <a:endParaRPr lang="es-NI" dirty="0"/>
        </a:p>
      </dgm:t>
    </dgm:pt>
    <dgm:pt modelId="{3AF2ACFD-A16F-4429-8380-EF98D2B32D56}" type="sibTrans" cxnId="{1C529C5E-5DAE-4F5D-99DD-82F63E768F85}">
      <dgm:prSet/>
      <dgm:spPr/>
      <dgm:t>
        <a:bodyPr/>
        <a:lstStyle/>
        <a:p>
          <a:endParaRPr lang="es-NI"/>
        </a:p>
      </dgm:t>
    </dgm:pt>
    <dgm:pt modelId="{A86E2351-699D-4145-B803-26DBD781AD43}" type="parTrans" cxnId="{1C529C5E-5DAE-4F5D-99DD-82F63E768F85}">
      <dgm:prSet/>
      <dgm:spPr/>
      <dgm:t>
        <a:bodyPr/>
        <a:lstStyle/>
        <a:p>
          <a:endParaRPr lang="es-NI"/>
        </a:p>
      </dgm:t>
    </dgm:pt>
    <dgm:pt modelId="{3E08D4B3-5FD4-41BA-BDD6-BA2FAB8EAA19}" type="pres">
      <dgm:prSet presAssocID="{084CA80F-5CF1-4DC0-BFC2-5A5EA532E95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NI"/>
        </a:p>
      </dgm:t>
    </dgm:pt>
    <dgm:pt modelId="{6FA9836C-7967-4DB0-9D14-A5CA25C8136B}" type="pres">
      <dgm:prSet presAssocID="{D806D4B8-557E-406D-A1C9-D82C89B69F13}" presName="horFlow" presStyleCnt="0"/>
      <dgm:spPr/>
    </dgm:pt>
    <dgm:pt modelId="{FA5A96A4-5E95-408C-8EA7-E8E14002F07B}" type="pres">
      <dgm:prSet presAssocID="{D806D4B8-557E-406D-A1C9-D82C89B69F13}" presName="bigChev" presStyleLbl="node1" presStyleIdx="0" presStyleCnt="3" custScaleX="92159"/>
      <dgm:spPr/>
      <dgm:t>
        <a:bodyPr/>
        <a:lstStyle/>
        <a:p>
          <a:endParaRPr lang="es-NI"/>
        </a:p>
      </dgm:t>
    </dgm:pt>
    <dgm:pt modelId="{28126D87-AE63-467B-9E10-4910E6594BCA}" type="pres">
      <dgm:prSet presAssocID="{5C51B8B5-0FE3-4544-BBD1-10933276640D}" presName="parTrans" presStyleCnt="0"/>
      <dgm:spPr/>
    </dgm:pt>
    <dgm:pt modelId="{619A1359-C2DD-442F-ACA4-A8BAB9C476E1}" type="pres">
      <dgm:prSet presAssocID="{35C9B14A-B214-4CC9-BA6E-B5287FBC87CD}" presName="node" presStyleLbl="alignAccFollowNode1" presStyleIdx="0" presStyleCnt="3" custScaleX="207775" custScaleY="11748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390194D-63BA-4EFB-A27A-1B64538AB537}" type="pres">
      <dgm:prSet presAssocID="{D806D4B8-557E-406D-A1C9-D82C89B69F13}" presName="vSp" presStyleCnt="0"/>
      <dgm:spPr/>
    </dgm:pt>
    <dgm:pt modelId="{41E26A11-FD28-4B54-BD8C-DE435AE28CBA}" type="pres">
      <dgm:prSet presAssocID="{F549968B-BA45-4B22-A48C-13CC9AA3A26C}" presName="horFlow" presStyleCnt="0"/>
      <dgm:spPr/>
    </dgm:pt>
    <dgm:pt modelId="{DEEAAE81-7106-448D-8B48-BC695E9C778B}" type="pres">
      <dgm:prSet presAssocID="{F549968B-BA45-4B22-A48C-13CC9AA3A26C}" presName="bigChev" presStyleLbl="node1" presStyleIdx="1" presStyleCnt="3" custScaleX="86850"/>
      <dgm:spPr/>
      <dgm:t>
        <a:bodyPr/>
        <a:lstStyle/>
        <a:p>
          <a:endParaRPr lang="es-NI"/>
        </a:p>
      </dgm:t>
    </dgm:pt>
    <dgm:pt modelId="{56524922-74BD-429C-823A-6D377119D1D2}" type="pres">
      <dgm:prSet presAssocID="{75BB0A58-73B2-4ACC-A694-455D096B2B1A}" presName="parTrans" presStyleCnt="0"/>
      <dgm:spPr/>
    </dgm:pt>
    <dgm:pt modelId="{4D2D2A17-C012-4871-BA21-15995289D0AE}" type="pres">
      <dgm:prSet presAssocID="{D794F25C-D67F-4E60-A8F2-A427CD68C85C}" presName="node" presStyleLbl="alignAccFollowNode1" presStyleIdx="1" presStyleCnt="3" custScaleX="213342" custScaleY="12577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3C20B8F-0E67-42E7-B99E-EF2A77D65B57}" type="pres">
      <dgm:prSet presAssocID="{F549968B-BA45-4B22-A48C-13CC9AA3A26C}" presName="vSp" presStyleCnt="0"/>
      <dgm:spPr/>
    </dgm:pt>
    <dgm:pt modelId="{CFDD9406-3B25-440C-AC39-397264AF1FCD}" type="pres">
      <dgm:prSet presAssocID="{19E885A4-61E1-4643-8D15-813B98D92B7C}" presName="horFlow" presStyleCnt="0"/>
      <dgm:spPr/>
    </dgm:pt>
    <dgm:pt modelId="{E970D99C-EF87-437F-BCA6-4920DDCA8D8A}" type="pres">
      <dgm:prSet presAssocID="{19E885A4-61E1-4643-8D15-813B98D92B7C}" presName="bigChev" presStyleLbl="node1" presStyleIdx="2" presStyleCnt="3" custScaleX="80977"/>
      <dgm:spPr/>
      <dgm:t>
        <a:bodyPr/>
        <a:lstStyle/>
        <a:p>
          <a:endParaRPr lang="es-NI"/>
        </a:p>
      </dgm:t>
    </dgm:pt>
    <dgm:pt modelId="{5D145ABF-B248-4986-812F-D104BEB82248}" type="pres">
      <dgm:prSet presAssocID="{941772F3-93E5-4C53-BADE-1543A4A5DFC4}" presName="parTrans" presStyleCnt="0"/>
      <dgm:spPr/>
    </dgm:pt>
    <dgm:pt modelId="{813363F4-78D2-4341-B340-D27BAAF8594D}" type="pres">
      <dgm:prSet presAssocID="{E3D9FD26-212F-49AD-BCAA-BBD4E096B4BE}" presName="node" presStyleLbl="alignAccFollowNode1" presStyleIdx="2" presStyleCnt="3" custScaleX="221891" custScaleY="10515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0F7E72BD-AA3D-4F33-938A-A5A5EE63C95B}" type="presOf" srcId="{F549968B-BA45-4B22-A48C-13CC9AA3A26C}" destId="{DEEAAE81-7106-448D-8B48-BC695E9C778B}" srcOrd="0" destOrd="0" presId="urn:microsoft.com/office/officeart/2005/8/layout/lProcess3"/>
    <dgm:cxn modelId="{E655A0F0-C2C5-430A-AC2A-3FB307A78989}" type="presOf" srcId="{084CA80F-5CF1-4DC0-BFC2-5A5EA532E953}" destId="{3E08D4B3-5FD4-41BA-BDD6-BA2FAB8EAA19}" srcOrd="0" destOrd="0" presId="urn:microsoft.com/office/officeart/2005/8/layout/lProcess3"/>
    <dgm:cxn modelId="{1C529C5E-5DAE-4F5D-99DD-82F63E768F85}" srcId="{084CA80F-5CF1-4DC0-BFC2-5A5EA532E953}" destId="{19E885A4-61E1-4643-8D15-813B98D92B7C}" srcOrd="2" destOrd="0" parTransId="{A86E2351-699D-4145-B803-26DBD781AD43}" sibTransId="{3AF2ACFD-A16F-4429-8380-EF98D2B32D56}"/>
    <dgm:cxn modelId="{914BBF36-B775-4A74-9635-D442ABFB8238}" type="presOf" srcId="{D806D4B8-557E-406D-A1C9-D82C89B69F13}" destId="{FA5A96A4-5E95-408C-8EA7-E8E14002F07B}" srcOrd="0" destOrd="0" presId="urn:microsoft.com/office/officeart/2005/8/layout/lProcess3"/>
    <dgm:cxn modelId="{4A70AE7B-B4B5-441D-B01C-3A23B804E83B}" srcId="{19E885A4-61E1-4643-8D15-813B98D92B7C}" destId="{E3D9FD26-212F-49AD-BCAA-BBD4E096B4BE}" srcOrd="0" destOrd="0" parTransId="{941772F3-93E5-4C53-BADE-1543A4A5DFC4}" sibTransId="{ABEC3932-5E53-4CFC-A313-8C0D76445128}"/>
    <dgm:cxn modelId="{9914B921-500D-476B-BC5E-95858D511445}" srcId="{084CA80F-5CF1-4DC0-BFC2-5A5EA532E953}" destId="{F549968B-BA45-4B22-A48C-13CC9AA3A26C}" srcOrd="1" destOrd="0" parTransId="{4AE7FFFA-5835-4ABD-A08B-4C157E7EC6B5}" sibTransId="{1A8763FB-7463-4AAE-9A3F-B2CEEAF555C2}"/>
    <dgm:cxn modelId="{85D18355-145F-45AE-A272-DE7AA6999FDC}" type="presOf" srcId="{35C9B14A-B214-4CC9-BA6E-B5287FBC87CD}" destId="{619A1359-C2DD-442F-ACA4-A8BAB9C476E1}" srcOrd="0" destOrd="0" presId="urn:microsoft.com/office/officeart/2005/8/layout/lProcess3"/>
    <dgm:cxn modelId="{DF2B11A7-D99F-4341-9940-E71676B43BB0}" type="presOf" srcId="{E3D9FD26-212F-49AD-BCAA-BBD4E096B4BE}" destId="{813363F4-78D2-4341-B340-D27BAAF8594D}" srcOrd="0" destOrd="0" presId="urn:microsoft.com/office/officeart/2005/8/layout/lProcess3"/>
    <dgm:cxn modelId="{93D096C6-D52E-4802-B85F-E98D9A7147C2}" srcId="{084CA80F-5CF1-4DC0-BFC2-5A5EA532E953}" destId="{D806D4B8-557E-406D-A1C9-D82C89B69F13}" srcOrd="0" destOrd="0" parTransId="{C94BE6DB-18EF-4A0E-BB21-24CFC7AB9A27}" sibTransId="{BFE70578-2D23-4AD6-AFD8-B2130BDF6688}"/>
    <dgm:cxn modelId="{7B3A4C21-3511-4903-84EF-D81DD87A7464}" type="presOf" srcId="{19E885A4-61E1-4643-8D15-813B98D92B7C}" destId="{E970D99C-EF87-437F-BCA6-4920DDCA8D8A}" srcOrd="0" destOrd="0" presId="urn:microsoft.com/office/officeart/2005/8/layout/lProcess3"/>
    <dgm:cxn modelId="{B340B777-DB86-414C-A519-AE0973B64C0B}" srcId="{F549968B-BA45-4B22-A48C-13CC9AA3A26C}" destId="{D794F25C-D67F-4E60-A8F2-A427CD68C85C}" srcOrd="0" destOrd="0" parTransId="{75BB0A58-73B2-4ACC-A694-455D096B2B1A}" sibTransId="{21E98B78-5FDF-4AAC-886E-954D8997BF70}"/>
    <dgm:cxn modelId="{BB78225D-9E92-4A6B-88AC-0295435F9FE5}" srcId="{D806D4B8-557E-406D-A1C9-D82C89B69F13}" destId="{35C9B14A-B214-4CC9-BA6E-B5287FBC87CD}" srcOrd="0" destOrd="0" parTransId="{5C51B8B5-0FE3-4544-BBD1-10933276640D}" sibTransId="{D09C1D13-A481-4B3D-B345-F71E6067E2B2}"/>
    <dgm:cxn modelId="{6208795A-1395-45D5-A979-AAE687765C57}" type="presOf" srcId="{D794F25C-D67F-4E60-A8F2-A427CD68C85C}" destId="{4D2D2A17-C012-4871-BA21-15995289D0AE}" srcOrd="0" destOrd="0" presId="urn:microsoft.com/office/officeart/2005/8/layout/lProcess3"/>
    <dgm:cxn modelId="{DC84A8B6-D796-476F-83F8-8F84AF2A22B2}" type="presParOf" srcId="{3E08D4B3-5FD4-41BA-BDD6-BA2FAB8EAA19}" destId="{6FA9836C-7967-4DB0-9D14-A5CA25C8136B}" srcOrd="0" destOrd="0" presId="urn:microsoft.com/office/officeart/2005/8/layout/lProcess3"/>
    <dgm:cxn modelId="{3C47E071-E19B-4569-A285-E82D3231A7AB}" type="presParOf" srcId="{6FA9836C-7967-4DB0-9D14-A5CA25C8136B}" destId="{FA5A96A4-5E95-408C-8EA7-E8E14002F07B}" srcOrd="0" destOrd="0" presId="urn:microsoft.com/office/officeart/2005/8/layout/lProcess3"/>
    <dgm:cxn modelId="{F9A96BD1-2103-42A4-8DEB-4F15096C2AD7}" type="presParOf" srcId="{6FA9836C-7967-4DB0-9D14-A5CA25C8136B}" destId="{28126D87-AE63-467B-9E10-4910E6594BCA}" srcOrd="1" destOrd="0" presId="urn:microsoft.com/office/officeart/2005/8/layout/lProcess3"/>
    <dgm:cxn modelId="{73627877-E2A0-43B3-8E24-31A251BDF009}" type="presParOf" srcId="{6FA9836C-7967-4DB0-9D14-A5CA25C8136B}" destId="{619A1359-C2DD-442F-ACA4-A8BAB9C476E1}" srcOrd="2" destOrd="0" presId="urn:microsoft.com/office/officeart/2005/8/layout/lProcess3"/>
    <dgm:cxn modelId="{8E9DB9F3-037F-4E2B-8C9D-3C035BE630DB}" type="presParOf" srcId="{3E08D4B3-5FD4-41BA-BDD6-BA2FAB8EAA19}" destId="{7390194D-63BA-4EFB-A27A-1B64538AB537}" srcOrd="1" destOrd="0" presId="urn:microsoft.com/office/officeart/2005/8/layout/lProcess3"/>
    <dgm:cxn modelId="{37BFF278-E790-4D0B-AC32-0E8C21C1EEDF}" type="presParOf" srcId="{3E08D4B3-5FD4-41BA-BDD6-BA2FAB8EAA19}" destId="{41E26A11-FD28-4B54-BD8C-DE435AE28CBA}" srcOrd="2" destOrd="0" presId="urn:microsoft.com/office/officeart/2005/8/layout/lProcess3"/>
    <dgm:cxn modelId="{741C726F-BB3A-4CF1-B10A-124FBEF72FBC}" type="presParOf" srcId="{41E26A11-FD28-4B54-BD8C-DE435AE28CBA}" destId="{DEEAAE81-7106-448D-8B48-BC695E9C778B}" srcOrd="0" destOrd="0" presId="urn:microsoft.com/office/officeart/2005/8/layout/lProcess3"/>
    <dgm:cxn modelId="{C098FE9B-7DF5-4A51-BC76-8A912F8B69F1}" type="presParOf" srcId="{41E26A11-FD28-4B54-BD8C-DE435AE28CBA}" destId="{56524922-74BD-429C-823A-6D377119D1D2}" srcOrd="1" destOrd="0" presId="urn:microsoft.com/office/officeart/2005/8/layout/lProcess3"/>
    <dgm:cxn modelId="{C133B479-7BE3-4849-8C9D-AAB89E6C3856}" type="presParOf" srcId="{41E26A11-FD28-4B54-BD8C-DE435AE28CBA}" destId="{4D2D2A17-C012-4871-BA21-15995289D0AE}" srcOrd="2" destOrd="0" presId="urn:microsoft.com/office/officeart/2005/8/layout/lProcess3"/>
    <dgm:cxn modelId="{9DB9DC48-BAB4-44BE-A5ED-7902B4BF4B5D}" type="presParOf" srcId="{3E08D4B3-5FD4-41BA-BDD6-BA2FAB8EAA19}" destId="{93C20B8F-0E67-42E7-B99E-EF2A77D65B57}" srcOrd="3" destOrd="0" presId="urn:microsoft.com/office/officeart/2005/8/layout/lProcess3"/>
    <dgm:cxn modelId="{27D1BD4F-B294-406D-A425-995FB7FF792D}" type="presParOf" srcId="{3E08D4B3-5FD4-41BA-BDD6-BA2FAB8EAA19}" destId="{CFDD9406-3B25-440C-AC39-397264AF1FCD}" srcOrd="4" destOrd="0" presId="urn:microsoft.com/office/officeart/2005/8/layout/lProcess3"/>
    <dgm:cxn modelId="{D9879DB6-FAC8-4C3C-A38E-260588065B6E}" type="presParOf" srcId="{CFDD9406-3B25-440C-AC39-397264AF1FCD}" destId="{E970D99C-EF87-437F-BCA6-4920DDCA8D8A}" srcOrd="0" destOrd="0" presId="urn:microsoft.com/office/officeart/2005/8/layout/lProcess3"/>
    <dgm:cxn modelId="{D351B267-48FC-4C9B-9D25-918ECEA56EAF}" type="presParOf" srcId="{CFDD9406-3B25-440C-AC39-397264AF1FCD}" destId="{5D145ABF-B248-4986-812F-D104BEB82248}" srcOrd="1" destOrd="0" presId="urn:microsoft.com/office/officeart/2005/8/layout/lProcess3"/>
    <dgm:cxn modelId="{05CFFEBB-E243-4051-9B2B-4CA5585BED4F}" type="presParOf" srcId="{CFDD9406-3B25-440C-AC39-397264AF1FCD}" destId="{813363F4-78D2-4341-B340-D27BAAF8594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A08BE5-B89A-40CE-A390-4950C48C17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NI"/>
        </a:p>
      </dgm:t>
    </dgm:pt>
    <dgm:pt modelId="{5EF75EEC-CC61-4C0A-BD58-4BA6A6620C77}">
      <dgm:prSet phldrT="[Texto]"/>
      <dgm:spPr/>
      <dgm:t>
        <a:bodyPr/>
        <a:lstStyle/>
        <a:p>
          <a:r>
            <a:rPr lang="es-NI" smtClean="0"/>
            <a:t>Pena de 10 – 15 años y 1000 días multa</a:t>
          </a:r>
          <a:endParaRPr lang="es-NI" dirty="0"/>
        </a:p>
      </dgm:t>
    </dgm:pt>
    <dgm:pt modelId="{037FB7FA-AB5F-47A4-989D-D74585A8174D}" type="parTrans" cxnId="{D3CE07B9-0383-4A9B-86E8-886E7F0A4B5F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EA7C08DA-D2D8-4D4D-9490-4FCC1628184A}" type="sibTrans" cxnId="{D3CE07B9-0383-4A9B-86E8-886E7F0A4B5F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86318FA-0FF4-457E-8BF0-4F2892503172}">
      <dgm:prSet phldrT="[Texto]"/>
      <dgm:spPr/>
      <dgm:t>
        <a:bodyPr/>
        <a:lstStyle/>
        <a:p>
          <a:r>
            <a:rPr lang="es-NI" smtClean="0"/>
            <a:t>Agravada de 16- 18 años</a:t>
          </a:r>
          <a:endParaRPr lang="es-NI" dirty="0"/>
        </a:p>
      </dgm:t>
    </dgm:pt>
    <dgm:pt modelId="{59A170AC-B659-4579-877E-F664C2ACE4FC}" type="parTrans" cxnId="{65E71CB7-A40C-4616-AE2C-215DE057EFEE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BA7DF1A0-B1E3-422F-81DA-7F785451A170}" type="sibTrans" cxnId="{65E71CB7-A40C-4616-AE2C-215DE057EFEE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E98A130B-F806-4CC8-8637-A980EEAE6E2F}">
      <dgm:prSet phldrT="[Texto]"/>
      <dgm:spPr/>
      <dgm:t>
        <a:bodyPr/>
        <a:lstStyle/>
        <a:p>
          <a:r>
            <a:rPr lang="es-NI" smtClean="0"/>
            <a:t>Pena de 19-20 años</a:t>
          </a:r>
          <a:endParaRPr lang="es-NI" dirty="0"/>
        </a:p>
      </dgm:t>
    </dgm:pt>
    <dgm:pt modelId="{EFB9A4E0-8B92-47B6-A149-1A9AF870821E}" type="parTrans" cxnId="{A97A271E-4563-4735-94FC-EBCFAB3D63A4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6C82C55E-D810-4B56-A08E-071164FA0089}" type="sibTrans" cxnId="{A97A271E-4563-4735-94FC-EBCFAB3D63A4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350D6999-EF90-4416-A452-E62EDE81AB30}">
      <dgm:prSet phldrT="[Texto]" custT="1"/>
      <dgm:spPr/>
      <dgm:t>
        <a:bodyPr/>
        <a:lstStyle/>
        <a:p>
          <a:pPr algn="just"/>
          <a:r>
            <a:rPr lang="es-NI" sz="1400" dirty="0" smtClean="0"/>
            <a:t>La víctima es niña, niño o adolescente</a:t>
          </a:r>
          <a:endParaRPr lang="es-NI" sz="1400" dirty="0"/>
        </a:p>
      </dgm:t>
    </dgm:pt>
    <dgm:pt modelId="{C0A6E633-F853-439B-9773-145459E8B762}" type="parTrans" cxnId="{A73729BF-DE45-4CCA-BBC3-E0D355D12BFB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E13A4E32-6D71-49E0-B7E1-DF2A8A898C3B}" type="sibTrans" cxnId="{A73729BF-DE45-4CCA-BBC3-E0D355D12BFB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AA3AC2BF-95CF-460D-9581-8C2A50E47C7B}">
      <dgm:prSet phldrT="[Texto]" custT="1"/>
      <dgm:spPr/>
      <dgm:t>
        <a:bodyPr/>
        <a:lstStyle/>
        <a:p>
          <a:pPr algn="just"/>
          <a:r>
            <a:rPr lang="es-NI" sz="1400" dirty="0" smtClean="0"/>
            <a:t>Se ponga en peligro la vida de la víctima</a:t>
          </a:r>
          <a:endParaRPr lang="es-NI" sz="1400" dirty="0"/>
        </a:p>
      </dgm:t>
    </dgm:pt>
    <dgm:pt modelId="{48DBB322-2FEC-47C6-B86E-078C1CE7EDBB}" type="parTrans" cxnId="{2AE4D6B4-259E-49EE-A97E-05512803711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11FBCE3F-9183-48E9-A311-08A0FC499AFC}" type="sibTrans" cxnId="{2AE4D6B4-259E-49EE-A97E-05512803711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ED5C16C3-407E-4625-9AF5-206028C5C487}">
      <dgm:prSet phldrT="[Texto]" custT="1"/>
      <dgm:spPr/>
      <dgm:t>
        <a:bodyPr/>
        <a:lstStyle/>
        <a:p>
          <a:pPr algn="just"/>
          <a:r>
            <a:rPr lang="es-NI" sz="1400" dirty="0" smtClean="0"/>
            <a:t>Delito cometido por familiar, tutor o guía espiritual</a:t>
          </a:r>
          <a:endParaRPr lang="es-NI" sz="1400" dirty="0"/>
        </a:p>
      </dgm:t>
    </dgm:pt>
    <dgm:pt modelId="{D0BC681A-0998-4A44-A991-B326937C8E28}" type="parTrans" cxnId="{8AFC0D88-3912-4623-8BF1-D29B898D5B4E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E6222B0E-BEC5-423C-A07F-77D414EF5136}" type="sibTrans" cxnId="{8AFC0D88-3912-4623-8BF1-D29B898D5B4E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98DE3BE-1DAF-42AF-B1D6-5F13ACF07921}">
      <dgm:prSet phldrT="[Texto]" custT="1"/>
      <dgm:spPr/>
      <dgm:t>
        <a:bodyPr/>
        <a:lstStyle/>
        <a:p>
          <a:pPr algn="l"/>
          <a:endParaRPr lang="es-NI" sz="1400" dirty="0">
            <a:solidFill>
              <a:schemeClr val="tx1"/>
            </a:solidFill>
          </a:endParaRPr>
        </a:p>
      </dgm:t>
    </dgm:pt>
    <dgm:pt modelId="{75C2C50D-C4A2-467E-81AF-1CE0A0837408}" type="parTrans" cxnId="{AC6B97F0-C02A-40C2-93F4-14FCE7FBE255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8F4FB8A6-DC4F-46B7-B487-509F36788E0C}" type="sibTrans" cxnId="{AC6B97F0-C02A-40C2-93F4-14FCE7FBE255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78852DE6-24EF-4469-89B0-01E22E3A41CC}">
      <dgm:prSet phldrT="[Texto]" custT="1"/>
      <dgm:spPr/>
      <dgm:t>
        <a:bodyPr/>
        <a:lstStyle/>
        <a:p>
          <a:pPr algn="just"/>
          <a:r>
            <a:rPr lang="es-NI" sz="1400" dirty="0" smtClean="0"/>
            <a:t>La persona autora haya sido condenada por el mismo delito en el extranjero, será servidora pública o trabaje en organismos a fines al tema de niñez y mujeres</a:t>
          </a:r>
          <a:endParaRPr lang="es-NI" sz="1400" dirty="0"/>
        </a:p>
      </dgm:t>
    </dgm:pt>
    <dgm:pt modelId="{3EF7F018-E128-4CAA-A77D-5362071069BA}" type="parTrans" cxnId="{3D798273-892C-4F55-8E35-10374E0FB38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857C0FFB-B608-42F2-9BAB-55DAF5640DEB}" type="sibTrans" cxnId="{3D798273-892C-4F55-8E35-10374E0FB38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B42BA024-A1E6-4386-80D9-11B3B3C620E2}" type="pres">
      <dgm:prSet presAssocID="{7FA08BE5-B89A-40CE-A390-4950C48C17E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28139948-B85E-4927-B5BF-7CE12D1F4DDB}" type="pres">
      <dgm:prSet presAssocID="{7FA08BE5-B89A-40CE-A390-4950C48C17EB}" presName="cycle" presStyleCnt="0"/>
      <dgm:spPr/>
      <dgm:t>
        <a:bodyPr/>
        <a:lstStyle/>
        <a:p>
          <a:endParaRPr lang="es-NI"/>
        </a:p>
      </dgm:t>
    </dgm:pt>
    <dgm:pt modelId="{4CBE1932-D74B-4C47-B96A-166322B95117}" type="pres">
      <dgm:prSet presAssocID="{7FA08BE5-B89A-40CE-A390-4950C48C17EB}" presName="centerShape" presStyleCnt="0"/>
      <dgm:spPr/>
      <dgm:t>
        <a:bodyPr/>
        <a:lstStyle/>
        <a:p>
          <a:endParaRPr lang="es-NI"/>
        </a:p>
      </dgm:t>
    </dgm:pt>
    <dgm:pt modelId="{B5173F96-161A-4903-BB1F-D985EE9EE88D}" type="pres">
      <dgm:prSet presAssocID="{7FA08BE5-B89A-40CE-A390-4950C48C17EB}" presName="connSite" presStyleLbl="node1" presStyleIdx="0" presStyleCnt="4"/>
      <dgm:spPr/>
      <dgm:t>
        <a:bodyPr/>
        <a:lstStyle/>
        <a:p>
          <a:endParaRPr lang="es-NI"/>
        </a:p>
      </dgm:t>
    </dgm:pt>
    <dgm:pt modelId="{CCA837B5-D1C4-4A82-A4D2-219B4C84E0E5}" type="pres">
      <dgm:prSet presAssocID="{7FA08BE5-B89A-40CE-A390-4950C48C17EB}" presName="visible" presStyleLbl="node1" presStyleIdx="0" presStyleCnt="4"/>
      <dgm:spPr/>
      <dgm:t>
        <a:bodyPr/>
        <a:lstStyle/>
        <a:p>
          <a:endParaRPr lang="es-NI"/>
        </a:p>
      </dgm:t>
    </dgm:pt>
    <dgm:pt modelId="{4DED5EA5-1295-4DB6-8BC6-5B1D42B9DB8E}" type="pres">
      <dgm:prSet presAssocID="{037FB7FA-AB5F-47A4-989D-D74585A8174D}" presName="Name25" presStyleLbl="parChTrans1D1" presStyleIdx="0" presStyleCnt="3"/>
      <dgm:spPr/>
      <dgm:t>
        <a:bodyPr/>
        <a:lstStyle/>
        <a:p>
          <a:endParaRPr lang="es-NI"/>
        </a:p>
      </dgm:t>
    </dgm:pt>
    <dgm:pt modelId="{9AAD7B36-9229-4EC5-A46A-28EC90F9F225}" type="pres">
      <dgm:prSet presAssocID="{5EF75EEC-CC61-4C0A-BD58-4BA6A6620C77}" presName="node" presStyleCnt="0"/>
      <dgm:spPr/>
      <dgm:t>
        <a:bodyPr/>
        <a:lstStyle/>
        <a:p>
          <a:endParaRPr lang="es-NI"/>
        </a:p>
      </dgm:t>
    </dgm:pt>
    <dgm:pt modelId="{38407E78-6624-44EC-BC40-6F7DB8E7FD72}" type="pres">
      <dgm:prSet presAssocID="{5EF75EEC-CC61-4C0A-BD58-4BA6A6620C77}" presName="parentNode" presStyleLbl="node1" presStyleIdx="1" presStyleCnt="4" custScaleX="118481" custScaleY="117987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E6D6EB7D-E5E7-4721-A3DB-EF2BA51C3841}" type="pres">
      <dgm:prSet presAssocID="{5EF75EEC-CC61-4C0A-BD58-4BA6A6620C7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D59E4F6-2B54-4D09-9894-ACAD3D582083}" type="pres">
      <dgm:prSet presAssocID="{59A170AC-B659-4579-877E-F664C2ACE4FC}" presName="Name25" presStyleLbl="parChTrans1D1" presStyleIdx="1" presStyleCnt="3"/>
      <dgm:spPr/>
      <dgm:t>
        <a:bodyPr/>
        <a:lstStyle/>
        <a:p>
          <a:endParaRPr lang="es-NI"/>
        </a:p>
      </dgm:t>
    </dgm:pt>
    <dgm:pt modelId="{A68CBA65-CE89-4018-A515-10FB4A7BAEE0}" type="pres">
      <dgm:prSet presAssocID="{286318FA-0FF4-457E-8BF0-4F2892503172}" presName="node" presStyleCnt="0"/>
      <dgm:spPr/>
      <dgm:t>
        <a:bodyPr/>
        <a:lstStyle/>
        <a:p>
          <a:endParaRPr lang="es-NI"/>
        </a:p>
      </dgm:t>
    </dgm:pt>
    <dgm:pt modelId="{10354FEB-F4E9-4FC2-BF94-A33112C2FD40}" type="pres">
      <dgm:prSet presAssocID="{286318FA-0FF4-457E-8BF0-4F289250317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5E205DA2-BA3F-41F7-9CB7-E581A789603B}" type="pres">
      <dgm:prSet presAssocID="{286318FA-0FF4-457E-8BF0-4F2892503172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0C76419-4CE2-472C-87DD-FF8690A6FE3F}" type="pres">
      <dgm:prSet presAssocID="{EFB9A4E0-8B92-47B6-A149-1A9AF870821E}" presName="Name25" presStyleLbl="parChTrans1D1" presStyleIdx="2" presStyleCnt="3"/>
      <dgm:spPr/>
      <dgm:t>
        <a:bodyPr/>
        <a:lstStyle/>
        <a:p>
          <a:endParaRPr lang="es-NI"/>
        </a:p>
      </dgm:t>
    </dgm:pt>
    <dgm:pt modelId="{8562F7D6-14B7-4FC7-99BB-5EC7331B7F58}" type="pres">
      <dgm:prSet presAssocID="{E98A130B-F806-4CC8-8637-A980EEAE6E2F}" presName="node" presStyleCnt="0"/>
      <dgm:spPr/>
      <dgm:t>
        <a:bodyPr/>
        <a:lstStyle/>
        <a:p>
          <a:endParaRPr lang="es-NI"/>
        </a:p>
      </dgm:t>
    </dgm:pt>
    <dgm:pt modelId="{29970B5A-4ACB-4428-B3E3-368D75925941}" type="pres">
      <dgm:prSet presAssocID="{E98A130B-F806-4CC8-8637-A980EEAE6E2F}" presName="parentNode" presStyleLbl="node1" presStyleIdx="3" presStyleCnt="4" custLinFactNeighborX="668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2B7BA17-ACB8-441D-8D64-D1E848B78252}" type="pres">
      <dgm:prSet presAssocID="{E98A130B-F806-4CC8-8637-A980EEAE6E2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5EFF5947-7612-47E5-97CD-A75A8606ABA0}" type="presOf" srcId="{7FA08BE5-B89A-40CE-A390-4950C48C17EB}" destId="{B42BA024-A1E6-4386-80D9-11B3B3C620E2}" srcOrd="0" destOrd="0" presId="urn:microsoft.com/office/officeart/2005/8/layout/radial2"/>
    <dgm:cxn modelId="{52C98C1B-00BD-4B25-8532-545E4CD4824B}" type="presOf" srcId="{E98A130B-F806-4CC8-8637-A980EEAE6E2F}" destId="{29970B5A-4ACB-4428-B3E3-368D75925941}" srcOrd="0" destOrd="0" presId="urn:microsoft.com/office/officeart/2005/8/layout/radial2"/>
    <dgm:cxn modelId="{158153CC-D8C2-4863-9282-D153A44A2C7C}" type="presOf" srcId="{78852DE6-24EF-4469-89B0-01E22E3A41CC}" destId="{22B7BA17-ACB8-441D-8D64-D1E848B78252}" srcOrd="0" destOrd="3" presId="urn:microsoft.com/office/officeart/2005/8/layout/radial2"/>
    <dgm:cxn modelId="{6E0D6231-4374-4313-9A0E-982FB06B67CA}" type="presOf" srcId="{286318FA-0FF4-457E-8BF0-4F2892503172}" destId="{10354FEB-F4E9-4FC2-BF94-A33112C2FD40}" srcOrd="0" destOrd="0" presId="urn:microsoft.com/office/officeart/2005/8/layout/radial2"/>
    <dgm:cxn modelId="{0E26BF3E-C39C-435D-B42F-7432B111BB46}" type="presOf" srcId="{298DE3BE-1DAF-42AF-B1D6-5F13ACF07921}" destId="{22B7BA17-ACB8-441D-8D64-D1E848B78252}" srcOrd="0" destOrd="4" presId="urn:microsoft.com/office/officeart/2005/8/layout/radial2"/>
    <dgm:cxn modelId="{D2DC5DB3-7E07-4D0D-B95F-41E805FB3C82}" type="presOf" srcId="{037FB7FA-AB5F-47A4-989D-D74585A8174D}" destId="{4DED5EA5-1295-4DB6-8BC6-5B1D42B9DB8E}" srcOrd="0" destOrd="0" presId="urn:microsoft.com/office/officeart/2005/8/layout/radial2"/>
    <dgm:cxn modelId="{8AFC0D88-3912-4623-8BF1-D29B898D5B4E}" srcId="{E98A130B-F806-4CC8-8637-A980EEAE6E2F}" destId="{ED5C16C3-407E-4625-9AF5-206028C5C487}" srcOrd="1" destOrd="0" parTransId="{D0BC681A-0998-4A44-A991-B326937C8E28}" sibTransId="{E6222B0E-BEC5-423C-A07F-77D414EF5136}"/>
    <dgm:cxn modelId="{65E71CB7-A40C-4616-AE2C-215DE057EFEE}" srcId="{7FA08BE5-B89A-40CE-A390-4950C48C17EB}" destId="{286318FA-0FF4-457E-8BF0-4F2892503172}" srcOrd="1" destOrd="0" parTransId="{59A170AC-B659-4579-877E-F664C2ACE4FC}" sibTransId="{BA7DF1A0-B1E3-422F-81DA-7F785451A170}"/>
    <dgm:cxn modelId="{807D0007-2957-437E-99B1-A4DF7A1E9F69}" type="presOf" srcId="{ED5C16C3-407E-4625-9AF5-206028C5C487}" destId="{22B7BA17-ACB8-441D-8D64-D1E848B78252}" srcOrd="0" destOrd="1" presId="urn:microsoft.com/office/officeart/2005/8/layout/radial2"/>
    <dgm:cxn modelId="{EF3A226E-850C-4FE4-949A-7D58B98C01BE}" type="presOf" srcId="{5EF75EEC-CC61-4C0A-BD58-4BA6A6620C77}" destId="{38407E78-6624-44EC-BC40-6F7DB8E7FD72}" srcOrd="0" destOrd="0" presId="urn:microsoft.com/office/officeart/2005/8/layout/radial2"/>
    <dgm:cxn modelId="{D90C59A6-5575-474B-825B-3394D9A12B0E}" type="presOf" srcId="{59A170AC-B659-4579-877E-F664C2ACE4FC}" destId="{1D59E4F6-2B54-4D09-9894-ACAD3D582083}" srcOrd="0" destOrd="0" presId="urn:microsoft.com/office/officeart/2005/8/layout/radial2"/>
    <dgm:cxn modelId="{AC6B97F0-C02A-40C2-93F4-14FCE7FBE255}" srcId="{E98A130B-F806-4CC8-8637-A980EEAE6E2F}" destId="{298DE3BE-1DAF-42AF-B1D6-5F13ACF07921}" srcOrd="4" destOrd="0" parTransId="{75C2C50D-C4A2-467E-81AF-1CE0A0837408}" sibTransId="{8F4FB8A6-DC4F-46B7-B487-509F36788E0C}"/>
    <dgm:cxn modelId="{A73729BF-DE45-4CCA-BBC3-E0D355D12BFB}" srcId="{E98A130B-F806-4CC8-8637-A980EEAE6E2F}" destId="{350D6999-EF90-4416-A452-E62EDE81AB30}" srcOrd="0" destOrd="0" parTransId="{C0A6E633-F853-439B-9773-145459E8B762}" sibTransId="{E13A4E32-6D71-49E0-B7E1-DF2A8A898C3B}"/>
    <dgm:cxn modelId="{1778CB07-245D-4512-833C-A202C89E126F}" type="presOf" srcId="{350D6999-EF90-4416-A452-E62EDE81AB30}" destId="{22B7BA17-ACB8-441D-8D64-D1E848B78252}" srcOrd="0" destOrd="0" presId="urn:microsoft.com/office/officeart/2005/8/layout/radial2"/>
    <dgm:cxn modelId="{4D9ED6FA-DFA0-479F-877A-0ADC2F10711F}" type="presOf" srcId="{EFB9A4E0-8B92-47B6-A149-1A9AF870821E}" destId="{A0C76419-4CE2-472C-87DD-FF8690A6FE3F}" srcOrd="0" destOrd="0" presId="urn:microsoft.com/office/officeart/2005/8/layout/radial2"/>
    <dgm:cxn modelId="{2AE4D6B4-259E-49EE-A97E-055128037118}" srcId="{E98A130B-F806-4CC8-8637-A980EEAE6E2F}" destId="{AA3AC2BF-95CF-460D-9581-8C2A50E47C7B}" srcOrd="2" destOrd="0" parTransId="{48DBB322-2FEC-47C6-B86E-078C1CE7EDBB}" sibTransId="{11FBCE3F-9183-48E9-A311-08A0FC499AFC}"/>
    <dgm:cxn modelId="{A97A271E-4563-4735-94FC-EBCFAB3D63A4}" srcId="{7FA08BE5-B89A-40CE-A390-4950C48C17EB}" destId="{E98A130B-F806-4CC8-8637-A980EEAE6E2F}" srcOrd="2" destOrd="0" parTransId="{EFB9A4E0-8B92-47B6-A149-1A9AF870821E}" sibTransId="{6C82C55E-D810-4B56-A08E-071164FA0089}"/>
    <dgm:cxn modelId="{D3CE07B9-0383-4A9B-86E8-886E7F0A4B5F}" srcId="{7FA08BE5-B89A-40CE-A390-4950C48C17EB}" destId="{5EF75EEC-CC61-4C0A-BD58-4BA6A6620C77}" srcOrd="0" destOrd="0" parTransId="{037FB7FA-AB5F-47A4-989D-D74585A8174D}" sibTransId="{EA7C08DA-D2D8-4D4D-9490-4FCC1628184A}"/>
    <dgm:cxn modelId="{A7D93D8D-BA1C-48ED-9EE5-841FCD8BF7DA}" type="presOf" srcId="{AA3AC2BF-95CF-460D-9581-8C2A50E47C7B}" destId="{22B7BA17-ACB8-441D-8D64-D1E848B78252}" srcOrd="0" destOrd="2" presId="urn:microsoft.com/office/officeart/2005/8/layout/radial2"/>
    <dgm:cxn modelId="{3D798273-892C-4F55-8E35-10374E0FB387}" srcId="{E98A130B-F806-4CC8-8637-A980EEAE6E2F}" destId="{78852DE6-24EF-4469-89B0-01E22E3A41CC}" srcOrd="3" destOrd="0" parTransId="{3EF7F018-E128-4CAA-A77D-5362071069BA}" sibTransId="{857C0FFB-B608-42F2-9BAB-55DAF5640DEB}"/>
    <dgm:cxn modelId="{A9C18C78-314E-4AD8-BC7B-E4A1BAB1F952}" type="presParOf" srcId="{B42BA024-A1E6-4386-80D9-11B3B3C620E2}" destId="{28139948-B85E-4927-B5BF-7CE12D1F4DDB}" srcOrd="0" destOrd="0" presId="urn:microsoft.com/office/officeart/2005/8/layout/radial2"/>
    <dgm:cxn modelId="{DB669309-AF2A-466E-87EC-F3B0EB335ACB}" type="presParOf" srcId="{28139948-B85E-4927-B5BF-7CE12D1F4DDB}" destId="{4CBE1932-D74B-4C47-B96A-166322B95117}" srcOrd="0" destOrd="0" presId="urn:microsoft.com/office/officeart/2005/8/layout/radial2"/>
    <dgm:cxn modelId="{1F30FBB9-5071-4DCC-BEA3-21CC0598AC33}" type="presParOf" srcId="{4CBE1932-D74B-4C47-B96A-166322B95117}" destId="{B5173F96-161A-4903-BB1F-D985EE9EE88D}" srcOrd="0" destOrd="0" presId="urn:microsoft.com/office/officeart/2005/8/layout/radial2"/>
    <dgm:cxn modelId="{9CE9F291-1E35-4843-B1FD-74E1EEF29F61}" type="presParOf" srcId="{4CBE1932-D74B-4C47-B96A-166322B95117}" destId="{CCA837B5-D1C4-4A82-A4D2-219B4C84E0E5}" srcOrd="1" destOrd="0" presId="urn:microsoft.com/office/officeart/2005/8/layout/radial2"/>
    <dgm:cxn modelId="{C18D1E2D-DED8-4E8D-9E81-4D901C82A802}" type="presParOf" srcId="{28139948-B85E-4927-B5BF-7CE12D1F4DDB}" destId="{4DED5EA5-1295-4DB6-8BC6-5B1D42B9DB8E}" srcOrd="1" destOrd="0" presId="urn:microsoft.com/office/officeart/2005/8/layout/radial2"/>
    <dgm:cxn modelId="{C0DE1175-FCFE-4E7B-95CF-2FB03F975244}" type="presParOf" srcId="{28139948-B85E-4927-B5BF-7CE12D1F4DDB}" destId="{9AAD7B36-9229-4EC5-A46A-28EC90F9F225}" srcOrd="2" destOrd="0" presId="urn:microsoft.com/office/officeart/2005/8/layout/radial2"/>
    <dgm:cxn modelId="{A57A18B1-082F-467E-8343-EB26118ADDBE}" type="presParOf" srcId="{9AAD7B36-9229-4EC5-A46A-28EC90F9F225}" destId="{38407E78-6624-44EC-BC40-6F7DB8E7FD72}" srcOrd="0" destOrd="0" presId="urn:microsoft.com/office/officeart/2005/8/layout/radial2"/>
    <dgm:cxn modelId="{38739A98-5E52-4D07-8C5A-E687C25E8480}" type="presParOf" srcId="{9AAD7B36-9229-4EC5-A46A-28EC90F9F225}" destId="{E6D6EB7D-E5E7-4721-A3DB-EF2BA51C3841}" srcOrd="1" destOrd="0" presId="urn:microsoft.com/office/officeart/2005/8/layout/radial2"/>
    <dgm:cxn modelId="{EA83AA3C-B9C0-4F7B-88E1-836B9BD2179C}" type="presParOf" srcId="{28139948-B85E-4927-B5BF-7CE12D1F4DDB}" destId="{1D59E4F6-2B54-4D09-9894-ACAD3D582083}" srcOrd="3" destOrd="0" presId="urn:microsoft.com/office/officeart/2005/8/layout/radial2"/>
    <dgm:cxn modelId="{39383FE2-4132-4FB3-A80F-41E1026FF583}" type="presParOf" srcId="{28139948-B85E-4927-B5BF-7CE12D1F4DDB}" destId="{A68CBA65-CE89-4018-A515-10FB4A7BAEE0}" srcOrd="4" destOrd="0" presId="urn:microsoft.com/office/officeart/2005/8/layout/radial2"/>
    <dgm:cxn modelId="{F7D7578B-31AB-4D13-A449-79F8EC507683}" type="presParOf" srcId="{A68CBA65-CE89-4018-A515-10FB4A7BAEE0}" destId="{10354FEB-F4E9-4FC2-BF94-A33112C2FD40}" srcOrd="0" destOrd="0" presId="urn:microsoft.com/office/officeart/2005/8/layout/radial2"/>
    <dgm:cxn modelId="{7347A22B-8E9B-4393-8EDE-9EDFA6D4DDCD}" type="presParOf" srcId="{A68CBA65-CE89-4018-A515-10FB4A7BAEE0}" destId="{5E205DA2-BA3F-41F7-9CB7-E581A789603B}" srcOrd="1" destOrd="0" presId="urn:microsoft.com/office/officeart/2005/8/layout/radial2"/>
    <dgm:cxn modelId="{B4F0A065-8B91-4646-AC20-42D08902E5BA}" type="presParOf" srcId="{28139948-B85E-4927-B5BF-7CE12D1F4DDB}" destId="{A0C76419-4CE2-472C-87DD-FF8690A6FE3F}" srcOrd="5" destOrd="0" presId="urn:microsoft.com/office/officeart/2005/8/layout/radial2"/>
    <dgm:cxn modelId="{0583BB04-14F7-4267-8502-3B53AA76C0EC}" type="presParOf" srcId="{28139948-B85E-4927-B5BF-7CE12D1F4DDB}" destId="{8562F7D6-14B7-4FC7-99BB-5EC7331B7F58}" srcOrd="6" destOrd="0" presId="urn:microsoft.com/office/officeart/2005/8/layout/radial2"/>
    <dgm:cxn modelId="{4D6F83D5-FC6C-4B50-A241-55AA7D7B2CE2}" type="presParOf" srcId="{8562F7D6-14B7-4FC7-99BB-5EC7331B7F58}" destId="{29970B5A-4ACB-4428-B3E3-368D75925941}" srcOrd="0" destOrd="0" presId="urn:microsoft.com/office/officeart/2005/8/layout/radial2"/>
    <dgm:cxn modelId="{88DC8D6C-267A-4147-82AB-84D8B32B78FF}" type="presParOf" srcId="{8562F7D6-14B7-4FC7-99BB-5EC7331B7F58}" destId="{22B7BA17-ACB8-441D-8D64-D1E848B7825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28201F-6986-45BF-84C8-5D5612B675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B6C72EA8-532B-49CF-9BB5-397EF477ED0D}">
      <dgm:prSet phldrT="[Texto]" custT="1"/>
      <dgm:spPr/>
      <dgm:t>
        <a:bodyPr/>
        <a:lstStyle/>
        <a:p>
          <a:pPr algn="just"/>
          <a:r>
            <a:rPr lang="es-NI" sz="1400" b="1" dirty="0" smtClean="0">
              <a:solidFill>
                <a:schemeClr val="tx1"/>
              </a:solidFill>
            </a:rPr>
            <a:t>Contrate, traslade, transporte, oculte o albergue personas con fines de migración ilegal</a:t>
          </a:r>
          <a:endParaRPr lang="es-NI" sz="1400" b="1" dirty="0">
            <a:solidFill>
              <a:schemeClr val="tx1"/>
            </a:solidFill>
          </a:endParaRPr>
        </a:p>
      </dgm:t>
    </dgm:pt>
    <dgm:pt modelId="{D8F985F5-B10F-48F0-9F6F-681B9045E0E7}" type="parTrans" cxnId="{43823421-F290-4C63-848E-CEC603E5A5FB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37E57CB9-FA83-49D5-96B9-CBEE85D63F21}" type="sibTrans" cxnId="{43823421-F290-4C63-848E-CEC603E5A5FB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197C0C9E-DBD8-43AC-A40B-6024435DC74C}">
      <dgm:prSet phldrT="[Texto]" custT="1"/>
      <dgm:spPr/>
      <dgm:t>
        <a:bodyPr/>
        <a:lstStyle/>
        <a:p>
          <a:pPr algn="just"/>
          <a:r>
            <a:rPr lang="es-NI" sz="1400" b="1" dirty="0" smtClean="0">
              <a:solidFill>
                <a:schemeClr val="tx1"/>
              </a:solidFill>
            </a:rPr>
            <a:t>Habilite a una persona extranjera para permanecer en el territorio nacional, sin haber cumplido los requisitos de ley, recurriendo a medios ilegales</a:t>
          </a:r>
          <a:endParaRPr lang="es-NI" sz="1400" b="1" dirty="0">
            <a:solidFill>
              <a:schemeClr val="tx1"/>
            </a:solidFill>
          </a:endParaRPr>
        </a:p>
      </dgm:t>
    </dgm:pt>
    <dgm:pt modelId="{E8808102-4536-4BB3-9C43-98E2D0120410}" type="parTrans" cxnId="{7776232F-AC45-4FF7-9D75-DF18F295259C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CD209653-B8A0-4B2F-9668-76805CFAB260}" type="sibTrans" cxnId="{7776232F-AC45-4FF7-9D75-DF18F295259C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73BB4A26-4835-4133-A368-3A4F6C5EA0F3}">
      <dgm:prSet phldrT="[Texto]" custT="1"/>
      <dgm:spPr/>
      <dgm:t>
        <a:bodyPr/>
        <a:lstStyle/>
        <a:p>
          <a:pPr algn="just"/>
          <a:r>
            <a:rPr lang="es-NI" sz="1400" b="1" dirty="0" smtClean="0">
              <a:solidFill>
                <a:schemeClr val="tx1"/>
              </a:solidFill>
            </a:rPr>
            <a:t>Elabore, confeccione, facilite, suministre o posea documentos de viaje o de identidad falsos, con el propósito de hacer posible el tráfico ilícito de migrantes</a:t>
          </a:r>
          <a:endParaRPr lang="es-NI" sz="1400" b="1" dirty="0">
            <a:solidFill>
              <a:schemeClr val="tx1"/>
            </a:solidFill>
          </a:endParaRPr>
        </a:p>
      </dgm:t>
    </dgm:pt>
    <dgm:pt modelId="{56908864-8A8E-4B17-89B8-A7CB6A209F65}" type="parTrans" cxnId="{AA76CEE3-477D-46AB-9528-F8C40CEF7892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65D391D1-565E-42C7-A531-8058839F7367}" type="sibTrans" cxnId="{AA76CEE3-477D-46AB-9528-F8C40CEF7892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B88CD1B1-FF4A-4D5F-BC19-C786F92BE1E6}">
      <dgm:prSet custT="1"/>
      <dgm:spPr/>
      <dgm:t>
        <a:bodyPr/>
        <a:lstStyle/>
        <a:p>
          <a:pPr algn="just"/>
          <a:r>
            <a:rPr lang="es-NI" sz="1400" b="1" dirty="0" smtClean="0">
              <a:solidFill>
                <a:schemeClr val="tx1"/>
              </a:solidFill>
            </a:rPr>
            <a:t>Facilite o porte documentos de identidad auténticos, que pertenezcan a otra persona con los mismos fines</a:t>
          </a:r>
          <a:endParaRPr lang="es-NI" sz="1400" b="1" dirty="0">
            <a:solidFill>
              <a:schemeClr val="tx1"/>
            </a:solidFill>
          </a:endParaRPr>
        </a:p>
      </dgm:t>
    </dgm:pt>
    <dgm:pt modelId="{2DA61BB7-EE22-44F5-959F-51E9DB5DF91F}" type="parTrans" cxnId="{4DE8AA9E-F2A1-43A8-A7F5-5BD84D3D6DC5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45515CD4-1CD2-47E4-889B-BBD2ED553BC5}" type="sibTrans" cxnId="{4DE8AA9E-F2A1-43A8-A7F5-5BD84D3D6DC5}">
      <dgm:prSet/>
      <dgm:spPr/>
      <dgm:t>
        <a:bodyPr/>
        <a:lstStyle/>
        <a:p>
          <a:pPr algn="just"/>
          <a:endParaRPr lang="es-NI">
            <a:solidFill>
              <a:schemeClr val="tx1"/>
            </a:solidFill>
          </a:endParaRPr>
        </a:p>
      </dgm:t>
    </dgm:pt>
    <dgm:pt modelId="{02DB9FD5-CC98-478E-B499-A45B26439131}" type="pres">
      <dgm:prSet presAssocID="{7728201F-6986-45BF-84C8-5D5612B67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83E2D1-0302-43B5-B4E0-575DE2642EAF}" type="pres">
      <dgm:prSet presAssocID="{B6C72EA8-532B-49CF-9BB5-397EF477ED0D}" presName="parentLin" presStyleCnt="0"/>
      <dgm:spPr/>
    </dgm:pt>
    <dgm:pt modelId="{02063B2B-2DFA-4B36-B6C3-B1F9EE310F6C}" type="pres">
      <dgm:prSet presAssocID="{B6C72EA8-532B-49CF-9BB5-397EF477ED0D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C40263-4AED-4D54-A370-93D96682AC94}" type="pres">
      <dgm:prSet presAssocID="{B6C72EA8-532B-49CF-9BB5-397EF477ED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1B2F7-721D-4432-9F82-2F4FBF25F97F}" type="pres">
      <dgm:prSet presAssocID="{B6C72EA8-532B-49CF-9BB5-397EF477ED0D}" presName="negativeSpace" presStyleCnt="0"/>
      <dgm:spPr/>
    </dgm:pt>
    <dgm:pt modelId="{4A24BAD4-1466-48AC-B50F-2C55671446F6}" type="pres">
      <dgm:prSet presAssocID="{B6C72EA8-532B-49CF-9BB5-397EF477ED0D}" presName="childText" presStyleLbl="conFgAcc1" presStyleIdx="0" presStyleCnt="4">
        <dgm:presLayoutVars>
          <dgm:bulletEnabled val="1"/>
        </dgm:presLayoutVars>
      </dgm:prSet>
      <dgm:spPr/>
    </dgm:pt>
    <dgm:pt modelId="{EE62CC60-4333-4921-9B61-D71159985506}" type="pres">
      <dgm:prSet presAssocID="{37E57CB9-FA83-49D5-96B9-CBEE85D63F21}" presName="spaceBetweenRectangles" presStyleCnt="0"/>
      <dgm:spPr/>
    </dgm:pt>
    <dgm:pt modelId="{12EC49A1-75F1-4C73-963C-71154551B82A}" type="pres">
      <dgm:prSet presAssocID="{197C0C9E-DBD8-43AC-A40B-6024435DC74C}" presName="parentLin" presStyleCnt="0"/>
      <dgm:spPr/>
    </dgm:pt>
    <dgm:pt modelId="{3C613AAD-AF35-4A09-994F-1F4E99D51ED5}" type="pres">
      <dgm:prSet presAssocID="{197C0C9E-DBD8-43AC-A40B-6024435DC74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06B7992-0ABC-4D96-945E-4F070DD520D1}" type="pres">
      <dgm:prSet presAssocID="{197C0C9E-DBD8-43AC-A40B-6024435DC7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97578-A069-4FFC-834F-61400A1E7D50}" type="pres">
      <dgm:prSet presAssocID="{197C0C9E-DBD8-43AC-A40B-6024435DC74C}" presName="negativeSpace" presStyleCnt="0"/>
      <dgm:spPr/>
    </dgm:pt>
    <dgm:pt modelId="{3727410B-65B0-44E6-B1FE-6FEE5EE99779}" type="pres">
      <dgm:prSet presAssocID="{197C0C9E-DBD8-43AC-A40B-6024435DC74C}" presName="childText" presStyleLbl="conFgAcc1" presStyleIdx="1" presStyleCnt="4">
        <dgm:presLayoutVars>
          <dgm:bulletEnabled val="1"/>
        </dgm:presLayoutVars>
      </dgm:prSet>
      <dgm:spPr/>
    </dgm:pt>
    <dgm:pt modelId="{D5EA2230-D558-4463-8FDD-F70CA2F189A0}" type="pres">
      <dgm:prSet presAssocID="{CD209653-B8A0-4B2F-9668-76805CFAB260}" presName="spaceBetweenRectangles" presStyleCnt="0"/>
      <dgm:spPr/>
    </dgm:pt>
    <dgm:pt modelId="{39677632-49FD-47CF-B410-EE863D7E03F2}" type="pres">
      <dgm:prSet presAssocID="{73BB4A26-4835-4133-A368-3A4F6C5EA0F3}" presName="parentLin" presStyleCnt="0"/>
      <dgm:spPr/>
    </dgm:pt>
    <dgm:pt modelId="{91531135-16C4-4D15-B11C-9218CA8E033A}" type="pres">
      <dgm:prSet presAssocID="{73BB4A26-4835-4133-A368-3A4F6C5EA0F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7FCEEFB-CEE3-4305-8D11-C58C46163554}" type="pres">
      <dgm:prSet presAssocID="{73BB4A26-4835-4133-A368-3A4F6C5EA0F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A5EA7-45D4-48C0-8E0D-8680AED3788B}" type="pres">
      <dgm:prSet presAssocID="{73BB4A26-4835-4133-A368-3A4F6C5EA0F3}" presName="negativeSpace" presStyleCnt="0"/>
      <dgm:spPr/>
    </dgm:pt>
    <dgm:pt modelId="{40B02EBA-3D4D-4100-93E2-D00B0BEFC6A3}" type="pres">
      <dgm:prSet presAssocID="{73BB4A26-4835-4133-A368-3A4F6C5EA0F3}" presName="childText" presStyleLbl="conFgAcc1" presStyleIdx="2" presStyleCnt="4">
        <dgm:presLayoutVars>
          <dgm:bulletEnabled val="1"/>
        </dgm:presLayoutVars>
      </dgm:prSet>
      <dgm:spPr/>
    </dgm:pt>
    <dgm:pt modelId="{6A2B9FBD-EBFC-42D1-8C22-389AE0FBC5BF}" type="pres">
      <dgm:prSet presAssocID="{65D391D1-565E-42C7-A531-8058839F7367}" presName="spaceBetweenRectangles" presStyleCnt="0"/>
      <dgm:spPr/>
    </dgm:pt>
    <dgm:pt modelId="{C3D4C233-65DE-47DF-9315-835D09D65ABF}" type="pres">
      <dgm:prSet presAssocID="{B88CD1B1-FF4A-4D5F-BC19-C786F92BE1E6}" presName="parentLin" presStyleCnt="0"/>
      <dgm:spPr/>
    </dgm:pt>
    <dgm:pt modelId="{80AC9A1A-E828-4018-88E9-2E5B8CC522B9}" type="pres">
      <dgm:prSet presAssocID="{B88CD1B1-FF4A-4D5F-BC19-C786F92BE1E6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E6A74FEA-7981-4F4B-BF79-B6E6D798CBE9}" type="pres">
      <dgm:prSet presAssocID="{B88CD1B1-FF4A-4D5F-BC19-C786F92BE1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180F8-B364-4165-9B32-FF951DE07923}" type="pres">
      <dgm:prSet presAssocID="{B88CD1B1-FF4A-4D5F-BC19-C786F92BE1E6}" presName="negativeSpace" presStyleCnt="0"/>
      <dgm:spPr/>
    </dgm:pt>
    <dgm:pt modelId="{3B8909FA-1456-464B-8CCA-750E423098D8}" type="pres">
      <dgm:prSet presAssocID="{B88CD1B1-FF4A-4D5F-BC19-C786F92BE1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7C4565-3747-4968-8D05-1D16164A3BC1}" type="presOf" srcId="{B88CD1B1-FF4A-4D5F-BC19-C786F92BE1E6}" destId="{E6A74FEA-7981-4F4B-BF79-B6E6D798CBE9}" srcOrd="1" destOrd="0" presId="urn:microsoft.com/office/officeart/2005/8/layout/list1"/>
    <dgm:cxn modelId="{4DE8AA9E-F2A1-43A8-A7F5-5BD84D3D6DC5}" srcId="{7728201F-6986-45BF-84C8-5D5612B675F8}" destId="{B88CD1B1-FF4A-4D5F-BC19-C786F92BE1E6}" srcOrd="3" destOrd="0" parTransId="{2DA61BB7-EE22-44F5-959F-51E9DB5DF91F}" sibTransId="{45515CD4-1CD2-47E4-889B-BBD2ED553BC5}"/>
    <dgm:cxn modelId="{AA76CEE3-477D-46AB-9528-F8C40CEF7892}" srcId="{7728201F-6986-45BF-84C8-5D5612B675F8}" destId="{73BB4A26-4835-4133-A368-3A4F6C5EA0F3}" srcOrd="2" destOrd="0" parTransId="{56908864-8A8E-4B17-89B8-A7CB6A209F65}" sibTransId="{65D391D1-565E-42C7-A531-8058839F7367}"/>
    <dgm:cxn modelId="{30BD9997-0A0F-48E3-A994-17B25A9F4CF2}" type="presOf" srcId="{197C0C9E-DBD8-43AC-A40B-6024435DC74C}" destId="{3C613AAD-AF35-4A09-994F-1F4E99D51ED5}" srcOrd="0" destOrd="0" presId="urn:microsoft.com/office/officeart/2005/8/layout/list1"/>
    <dgm:cxn modelId="{CF246E10-5F7E-4A72-8D22-FFE1C3596DD7}" type="presOf" srcId="{73BB4A26-4835-4133-A368-3A4F6C5EA0F3}" destId="{F7FCEEFB-CEE3-4305-8D11-C58C46163554}" srcOrd="1" destOrd="0" presId="urn:microsoft.com/office/officeart/2005/8/layout/list1"/>
    <dgm:cxn modelId="{7776232F-AC45-4FF7-9D75-DF18F295259C}" srcId="{7728201F-6986-45BF-84C8-5D5612B675F8}" destId="{197C0C9E-DBD8-43AC-A40B-6024435DC74C}" srcOrd="1" destOrd="0" parTransId="{E8808102-4536-4BB3-9C43-98E2D0120410}" sibTransId="{CD209653-B8A0-4B2F-9668-76805CFAB260}"/>
    <dgm:cxn modelId="{DFCC9DE4-91F1-4371-8376-095FA92E0D9A}" type="presOf" srcId="{B6C72EA8-532B-49CF-9BB5-397EF477ED0D}" destId="{39C40263-4AED-4D54-A370-93D96682AC94}" srcOrd="1" destOrd="0" presId="urn:microsoft.com/office/officeart/2005/8/layout/list1"/>
    <dgm:cxn modelId="{9AFF2812-1300-4E2E-9DF3-1A569A21128A}" type="presOf" srcId="{197C0C9E-DBD8-43AC-A40B-6024435DC74C}" destId="{806B7992-0ABC-4D96-945E-4F070DD520D1}" srcOrd="1" destOrd="0" presId="urn:microsoft.com/office/officeart/2005/8/layout/list1"/>
    <dgm:cxn modelId="{7BFA5912-B19C-45C5-9640-2C0DE68EC580}" type="presOf" srcId="{B6C72EA8-532B-49CF-9BB5-397EF477ED0D}" destId="{02063B2B-2DFA-4B36-B6C3-B1F9EE310F6C}" srcOrd="0" destOrd="0" presId="urn:microsoft.com/office/officeart/2005/8/layout/list1"/>
    <dgm:cxn modelId="{941ECE2B-A535-42BC-8AF6-5B88B59D5406}" type="presOf" srcId="{7728201F-6986-45BF-84C8-5D5612B675F8}" destId="{02DB9FD5-CC98-478E-B499-A45B26439131}" srcOrd="0" destOrd="0" presId="urn:microsoft.com/office/officeart/2005/8/layout/list1"/>
    <dgm:cxn modelId="{99134624-3662-478E-ACDF-66FA08FD4D9F}" type="presOf" srcId="{73BB4A26-4835-4133-A368-3A4F6C5EA0F3}" destId="{91531135-16C4-4D15-B11C-9218CA8E033A}" srcOrd="0" destOrd="0" presId="urn:microsoft.com/office/officeart/2005/8/layout/list1"/>
    <dgm:cxn modelId="{9D7E40BD-3685-40BB-832C-87BB8F5495B6}" type="presOf" srcId="{B88CD1B1-FF4A-4D5F-BC19-C786F92BE1E6}" destId="{80AC9A1A-E828-4018-88E9-2E5B8CC522B9}" srcOrd="0" destOrd="0" presId="urn:microsoft.com/office/officeart/2005/8/layout/list1"/>
    <dgm:cxn modelId="{43823421-F290-4C63-848E-CEC603E5A5FB}" srcId="{7728201F-6986-45BF-84C8-5D5612B675F8}" destId="{B6C72EA8-532B-49CF-9BB5-397EF477ED0D}" srcOrd="0" destOrd="0" parTransId="{D8F985F5-B10F-48F0-9F6F-681B9045E0E7}" sibTransId="{37E57CB9-FA83-49D5-96B9-CBEE85D63F21}"/>
    <dgm:cxn modelId="{0A7C95F6-D4F7-48FE-A25D-8524CEA8FB05}" type="presParOf" srcId="{02DB9FD5-CC98-478E-B499-A45B26439131}" destId="{5F83E2D1-0302-43B5-B4E0-575DE2642EAF}" srcOrd="0" destOrd="0" presId="urn:microsoft.com/office/officeart/2005/8/layout/list1"/>
    <dgm:cxn modelId="{EB93E687-6800-4590-B6DE-64D4398A94E0}" type="presParOf" srcId="{5F83E2D1-0302-43B5-B4E0-575DE2642EAF}" destId="{02063B2B-2DFA-4B36-B6C3-B1F9EE310F6C}" srcOrd="0" destOrd="0" presId="urn:microsoft.com/office/officeart/2005/8/layout/list1"/>
    <dgm:cxn modelId="{D887F7FA-0770-4F14-9838-C87BB3B10805}" type="presParOf" srcId="{5F83E2D1-0302-43B5-B4E0-575DE2642EAF}" destId="{39C40263-4AED-4D54-A370-93D96682AC94}" srcOrd="1" destOrd="0" presId="urn:microsoft.com/office/officeart/2005/8/layout/list1"/>
    <dgm:cxn modelId="{A8436702-21C3-44C3-B640-1EC8DE7933B3}" type="presParOf" srcId="{02DB9FD5-CC98-478E-B499-A45B26439131}" destId="{5BB1B2F7-721D-4432-9F82-2F4FBF25F97F}" srcOrd="1" destOrd="0" presId="urn:microsoft.com/office/officeart/2005/8/layout/list1"/>
    <dgm:cxn modelId="{8539D8C7-A58D-4135-965D-F5C2C0369B3E}" type="presParOf" srcId="{02DB9FD5-CC98-478E-B499-A45B26439131}" destId="{4A24BAD4-1466-48AC-B50F-2C55671446F6}" srcOrd="2" destOrd="0" presId="urn:microsoft.com/office/officeart/2005/8/layout/list1"/>
    <dgm:cxn modelId="{5B36D46F-6EEE-40B7-B6DB-7DA1504189A8}" type="presParOf" srcId="{02DB9FD5-CC98-478E-B499-A45B26439131}" destId="{EE62CC60-4333-4921-9B61-D71159985506}" srcOrd="3" destOrd="0" presId="urn:microsoft.com/office/officeart/2005/8/layout/list1"/>
    <dgm:cxn modelId="{6B85EB9D-18C3-4BEC-AE47-F5706A421E8B}" type="presParOf" srcId="{02DB9FD5-CC98-478E-B499-A45B26439131}" destId="{12EC49A1-75F1-4C73-963C-71154551B82A}" srcOrd="4" destOrd="0" presId="urn:microsoft.com/office/officeart/2005/8/layout/list1"/>
    <dgm:cxn modelId="{B64236BF-5D56-41E2-9798-832B228858A5}" type="presParOf" srcId="{12EC49A1-75F1-4C73-963C-71154551B82A}" destId="{3C613AAD-AF35-4A09-994F-1F4E99D51ED5}" srcOrd="0" destOrd="0" presId="urn:microsoft.com/office/officeart/2005/8/layout/list1"/>
    <dgm:cxn modelId="{CE25FBA9-8A07-4852-B46F-64835B4FEE30}" type="presParOf" srcId="{12EC49A1-75F1-4C73-963C-71154551B82A}" destId="{806B7992-0ABC-4D96-945E-4F070DD520D1}" srcOrd="1" destOrd="0" presId="urn:microsoft.com/office/officeart/2005/8/layout/list1"/>
    <dgm:cxn modelId="{7D8CA673-C858-4BD8-B572-7793B99BDA74}" type="presParOf" srcId="{02DB9FD5-CC98-478E-B499-A45B26439131}" destId="{E6697578-A069-4FFC-834F-61400A1E7D50}" srcOrd="5" destOrd="0" presId="urn:microsoft.com/office/officeart/2005/8/layout/list1"/>
    <dgm:cxn modelId="{6C8154C1-F232-4AF9-9083-A846B2C223E6}" type="presParOf" srcId="{02DB9FD5-CC98-478E-B499-A45B26439131}" destId="{3727410B-65B0-44E6-B1FE-6FEE5EE99779}" srcOrd="6" destOrd="0" presId="urn:microsoft.com/office/officeart/2005/8/layout/list1"/>
    <dgm:cxn modelId="{EF791A96-10E8-4438-8596-E268BA1DC18C}" type="presParOf" srcId="{02DB9FD5-CC98-478E-B499-A45B26439131}" destId="{D5EA2230-D558-4463-8FDD-F70CA2F189A0}" srcOrd="7" destOrd="0" presId="urn:microsoft.com/office/officeart/2005/8/layout/list1"/>
    <dgm:cxn modelId="{53696764-0687-4969-8123-D878ED893177}" type="presParOf" srcId="{02DB9FD5-CC98-478E-B499-A45B26439131}" destId="{39677632-49FD-47CF-B410-EE863D7E03F2}" srcOrd="8" destOrd="0" presId="urn:microsoft.com/office/officeart/2005/8/layout/list1"/>
    <dgm:cxn modelId="{DAC1E842-9D63-4B0A-9FE2-707F497D4748}" type="presParOf" srcId="{39677632-49FD-47CF-B410-EE863D7E03F2}" destId="{91531135-16C4-4D15-B11C-9218CA8E033A}" srcOrd="0" destOrd="0" presId="urn:microsoft.com/office/officeart/2005/8/layout/list1"/>
    <dgm:cxn modelId="{13DF78FE-C213-4798-92C9-1F1E378B49DA}" type="presParOf" srcId="{39677632-49FD-47CF-B410-EE863D7E03F2}" destId="{F7FCEEFB-CEE3-4305-8D11-C58C46163554}" srcOrd="1" destOrd="0" presId="urn:microsoft.com/office/officeart/2005/8/layout/list1"/>
    <dgm:cxn modelId="{41AFE539-8E40-482C-80C2-060304B72376}" type="presParOf" srcId="{02DB9FD5-CC98-478E-B499-A45B26439131}" destId="{951A5EA7-45D4-48C0-8E0D-8680AED3788B}" srcOrd="9" destOrd="0" presId="urn:microsoft.com/office/officeart/2005/8/layout/list1"/>
    <dgm:cxn modelId="{9BAEC8D0-A24E-420D-B443-2C3A35015283}" type="presParOf" srcId="{02DB9FD5-CC98-478E-B499-A45B26439131}" destId="{40B02EBA-3D4D-4100-93E2-D00B0BEFC6A3}" srcOrd="10" destOrd="0" presId="urn:microsoft.com/office/officeart/2005/8/layout/list1"/>
    <dgm:cxn modelId="{A70B8CE5-6989-4A8B-BBB1-579E22ADFC81}" type="presParOf" srcId="{02DB9FD5-CC98-478E-B499-A45B26439131}" destId="{6A2B9FBD-EBFC-42D1-8C22-389AE0FBC5BF}" srcOrd="11" destOrd="0" presId="urn:microsoft.com/office/officeart/2005/8/layout/list1"/>
    <dgm:cxn modelId="{4C2A1012-1343-4623-9A22-16CB028C9956}" type="presParOf" srcId="{02DB9FD5-CC98-478E-B499-A45B26439131}" destId="{C3D4C233-65DE-47DF-9315-835D09D65ABF}" srcOrd="12" destOrd="0" presId="urn:microsoft.com/office/officeart/2005/8/layout/list1"/>
    <dgm:cxn modelId="{DE9AB0AF-BE3D-4F75-98EA-427FA564AD97}" type="presParOf" srcId="{C3D4C233-65DE-47DF-9315-835D09D65ABF}" destId="{80AC9A1A-E828-4018-88E9-2E5B8CC522B9}" srcOrd="0" destOrd="0" presId="urn:microsoft.com/office/officeart/2005/8/layout/list1"/>
    <dgm:cxn modelId="{F88C895F-57D3-4EB3-B397-912EEAEA5A67}" type="presParOf" srcId="{C3D4C233-65DE-47DF-9315-835D09D65ABF}" destId="{E6A74FEA-7981-4F4B-BF79-B6E6D798CBE9}" srcOrd="1" destOrd="0" presId="urn:microsoft.com/office/officeart/2005/8/layout/list1"/>
    <dgm:cxn modelId="{CBE83352-59AA-4B20-8826-542F7D456203}" type="presParOf" srcId="{02DB9FD5-CC98-478E-B499-A45B26439131}" destId="{F23180F8-B364-4165-9B32-FF951DE07923}" srcOrd="13" destOrd="0" presId="urn:microsoft.com/office/officeart/2005/8/layout/list1"/>
    <dgm:cxn modelId="{8EED7DA3-225B-42C3-AD96-0958BF0AE07C}" type="presParOf" srcId="{02DB9FD5-CC98-478E-B499-A45B26439131}" destId="{3B8909FA-1456-464B-8CCA-750E423098D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F0736-E8C9-4D56-A49B-BA2E91C714BD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NI"/>
        </a:p>
      </dgm:t>
    </dgm:pt>
    <dgm:pt modelId="{48C9121B-4684-479B-B1A8-B6C9A4665B5C}">
      <dgm:prSet phldrT="[Texto]"/>
      <dgm:spPr/>
      <dgm:t>
        <a:bodyPr/>
        <a:lstStyle/>
        <a:p>
          <a:pPr algn="just"/>
          <a:r>
            <a:rPr lang="es-NI" dirty="0" smtClean="0"/>
            <a:t>Prevención</a:t>
          </a:r>
          <a:endParaRPr lang="es-NI" dirty="0"/>
        </a:p>
      </dgm:t>
    </dgm:pt>
    <dgm:pt modelId="{18801256-5AF5-45DD-9FB5-B1E4A58E172F}" type="parTrans" cxnId="{E0D626DD-860E-4774-85B2-E3EB3B65B731}">
      <dgm:prSet/>
      <dgm:spPr/>
      <dgm:t>
        <a:bodyPr/>
        <a:lstStyle/>
        <a:p>
          <a:pPr algn="just"/>
          <a:endParaRPr lang="es-NI"/>
        </a:p>
      </dgm:t>
    </dgm:pt>
    <dgm:pt modelId="{4BC277B5-2325-41B5-A2BE-5AEAE42002BE}" type="sibTrans" cxnId="{E0D626DD-860E-4774-85B2-E3EB3B65B731}">
      <dgm:prSet/>
      <dgm:spPr/>
      <dgm:t>
        <a:bodyPr/>
        <a:lstStyle/>
        <a:p>
          <a:pPr algn="just"/>
          <a:endParaRPr lang="es-NI"/>
        </a:p>
      </dgm:t>
    </dgm:pt>
    <dgm:pt modelId="{E73399BA-31D4-4E40-B742-668D786549DE}">
      <dgm:prSet phldrT="[Texto]"/>
      <dgm:spPr/>
      <dgm:t>
        <a:bodyPr/>
        <a:lstStyle/>
        <a:p>
          <a:pPr algn="just"/>
          <a:r>
            <a:rPr lang="es-NI" dirty="0" smtClean="0"/>
            <a:t>Investigación</a:t>
          </a:r>
          <a:endParaRPr lang="es-NI" dirty="0"/>
        </a:p>
      </dgm:t>
    </dgm:pt>
    <dgm:pt modelId="{5B7F2C73-E6BF-4A8E-93F7-EC3ADD2577BE}" type="parTrans" cxnId="{4984F193-950A-4D05-93A1-98FB1947FA52}">
      <dgm:prSet/>
      <dgm:spPr/>
      <dgm:t>
        <a:bodyPr/>
        <a:lstStyle/>
        <a:p>
          <a:pPr algn="just"/>
          <a:endParaRPr lang="es-NI"/>
        </a:p>
      </dgm:t>
    </dgm:pt>
    <dgm:pt modelId="{ECB14A7D-D7A2-4821-B701-2D23AF602D71}" type="sibTrans" cxnId="{4984F193-950A-4D05-93A1-98FB1947FA52}">
      <dgm:prSet/>
      <dgm:spPr/>
      <dgm:t>
        <a:bodyPr/>
        <a:lstStyle/>
        <a:p>
          <a:pPr algn="just"/>
          <a:endParaRPr lang="es-NI"/>
        </a:p>
      </dgm:t>
    </dgm:pt>
    <dgm:pt modelId="{3A1608C6-63F2-49FF-8350-F7A48FB2F456}">
      <dgm:prSet phldrT="[Texto]"/>
      <dgm:spPr/>
      <dgm:t>
        <a:bodyPr/>
        <a:lstStyle/>
        <a:p>
          <a:pPr algn="just"/>
          <a:r>
            <a:rPr lang="es-NI" dirty="0" smtClean="0"/>
            <a:t>Persecución</a:t>
          </a:r>
          <a:endParaRPr lang="es-NI" dirty="0"/>
        </a:p>
      </dgm:t>
    </dgm:pt>
    <dgm:pt modelId="{ECFE7145-F5B3-4E87-90AB-8E12551E292F}" type="parTrans" cxnId="{1BEAA67D-2B47-4579-B359-0E0DECB93390}">
      <dgm:prSet/>
      <dgm:spPr/>
      <dgm:t>
        <a:bodyPr/>
        <a:lstStyle/>
        <a:p>
          <a:pPr algn="just"/>
          <a:endParaRPr lang="es-NI"/>
        </a:p>
      </dgm:t>
    </dgm:pt>
    <dgm:pt modelId="{77E76C0A-6A22-4E20-9B3C-2F4E61CE25E5}" type="sibTrans" cxnId="{1BEAA67D-2B47-4579-B359-0E0DECB93390}">
      <dgm:prSet/>
      <dgm:spPr/>
      <dgm:t>
        <a:bodyPr/>
        <a:lstStyle/>
        <a:p>
          <a:pPr algn="just"/>
          <a:endParaRPr lang="es-NI"/>
        </a:p>
      </dgm:t>
    </dgm:pt>
    <dgm:pt modelId="{0DD27EDB-433E-4E1D-8195-73C894886EAF}">
      <dgm:prSet phldrT="[Texto]"/>
      <dgm:spPr/>
      <dgm:t>
        <a:bodyPr/>
        <a:lstStyle/>
        <a:p>
          <a:pPr algn="just"/>
          <a:r>
            <a:rPr lang="es-NI" dirty="0" smtClean="0"/>
            <a:t>Atención y Protección</a:t>
          </a:r>
          <a:endParaRPr lang="es-NI" dirty="0"/>
        </a:p>
      </dgm:t>
    </dgm:pt>
    <dgm:pt modelId="{A5F31E77-1EB4-4468-A330-908D6729852D}" type="parTrans" cxnId="{1265BE05-355E-44CB-B317-E1E119AA7FE7}">
      <dgm:prSet/>
      <dgm:spPr/>
      <dgm:t>
        <a:bodyPr/>
        <a:lstStyle/>
        <a:p>
          <a:pPr algn="just"/>
          <a:endParaRPr lang="es-NI"/>
        </a:p>
      </dgm:t>
    </dgm:pt>
    <dgm:pt modelId="{416790A1-B247-4392-A114-EED5D7232C82}" type="sibTrans" cxnId="{1265BE05-355E-44CB-B317-E1E119AA7FE7}">
      <dgm:prSet/>
      <dgm:spPr/>
      <dgm:t>
        <a:bodyPr/>
        <a:lstStyle/>
        <a:p>
          <a:pPr algn="just"/>
          <a:endParaRPr lang="es-NI"/>
        </a:p>
      </dgm:t>
    </dgm:pt>
    <dgm:pt modelId="{02AFCBD5-DB4A-434C-8D1A-4BA81E257312}">
      <dgm:prSet phldrT="[Texto]"/>
      <dgm:spPr/>
      <dgm:t>
        <a:bodyPr/>
        <a:lstStyle/>
        <a:p>
          <a:pPr algn="just"/>
          <a:r>
            <a:rPr lang="es-NI" dirty="0" smtClean="0"/>
            <a:t>Sanción del delito</a:t>
          </a:r>
          <a:endParaRPr lang="es-NI" dirty="0"/>
        </a:p>
      </dgm:t>
    </dgm:pt>
    <dgm:pt modelId="{ECD2DAFF-3848-4E86-B82B-4B4E83E0C747}" type="parTrans" cxnId="{A4F0B432-AEC3-486A-B7D3-834C6D08F14A}">
      <dgm:prSet/>
      <dgm:spPr/>
      <dgm:t>
        <a:bodyPr/>
        <a:lstStyle/>
        <a:p>
          <a:pPr algn="just"/>
          <a:endParaRPr lang="es-NI"/>
        </a:p>
      </dgm:t>
    </dgm:pt>
    <dgm:pt modelId="{3B530D40-017C-47DD-93E2-4ABA50975D14}" type="sibTrans" cxnId="{A4F0B432-AEC3-486A-B7D3-834C6D08F14A}">
      <dgm:prSet/>
      <dgm:spPr/>
      <dgm:t>
        <a:bodyPr/>
        <a:lstStyle/>
        <a:p>
          <a:pPr algn="just"/>
          <a:endParaRPr lang="es-NI"/>
        </a:p>
      </dgm:t>
    </dgm:pt>
    <dgm:pt modelId="{7964C2B1-65FA-47CF-A80D-94A10B6A5F32}">
      <dgm:prSet phldrT="[Texto]"/>
      <dgm:spPr/>
      <dgm:t>
        <a:bodyPr/>
        <a:lstStyle/>
        <a:p>
          <a:pPr algn="just"/>
          <a:r>
            <a:rPr lang="es-NI" dirty="0" smtClean="0"/>
            <a:t>Sujetos que intervienen en la investigación y en el proceso penal sin distingo de su nacionalidad</a:t>
          </a:r>
          <a:endParaRPr lang="es-NI" dirty="0"/>
        </a:p>
      </dgm:t>
    </dgm:pt>
    <dgm:pt modelId="{3F26CB03-023F-4BBB-B762-DAF9FFA78A87}" type="sibTrans" cxnId="{ABA0EA2E-EB92-419B-B8A3-AF73F99DC260}">
      <dgm:prSet/>
      <dgm:spPr/>
      <dgm:t>
        <a:bodyPr/>
        <a:lstStyle/>
        <a:p>
          <a:pPr algn="just"/>
          <a:endParaRPr lang="es-NI"/>
        </a:p>
      </dgm:t>
    </dgm:pt>
    <dgm:pt modelId="{C73D50E0-58CD-49E0-96F4-164851B5473B}" type="parTrans" cxnId="{ABA0EA2E-EB92-419B-B8A3-AF73F99DC260}">
      <dgm:prSet/>
      <dgm:spPr/>
      <dgm:t>
        <a:bodyPr/>
        <a:lstStyle/>
        <a:p>
          <a:pPr algn="just"/>
          <a:endParaRPr lang="es-NI"/>
        </a:p>
      </dgm:t>
    </dgm:pt>
    <dgm:pt modelId="{E1692882-6E79-410A-B4F4-5B59D619971A}">
      <dgm:prSet phldrT="[Texto]"/>
      <dgm:spPr/>
      <dgm:t>
        <a:bodyPr/>
        <a:lstStyle/>
        <a:p>
          <a:pPr algn="just"/>
          <a:r>
            <a:rPr lang="es-NI" dirty="0" smtClean="0"/>
            <a:t>Víctimas</a:t>
          </a:r>
          <a:endParaRPr lang="es-NI" dirty="0"/>
        </a:p>
      </dgm:t>
    </dgm:pt>
    <dgm:pt modelId="{85BC16F1-D5E8-402E-8667-8611D00E8A6D}" type="sibTrans" cxnId="{B7CD5275-EA2B-4A1E-8E55-D8F37E6BD808}">
      <dgm:prSet/>
      <dgm:spPr/>
      <dgm:t>
        <a:bodyPr/>
        <a:lstStyle/>
        <a:p>
          <a:pPr algn="just"/>
          <a:endParaRPr lang="es-NI"/>
        </a:p>
      </dgm:t>
    </dgm:pt>
    <dgm:pt modelId="{9AA5C195-6ECB-4DC1-A74A-BB68223C0AB9}" type="parTrans" cxnId="{B7CD5275-EA2B-4A1E-8E55-D8F37E6BD808}">
      <dgm:prSet/>
      <dgm:spPr/>
      <dgm:t>
        <a:bodyPr/>
        <a:lstStyle/>
        <a:p>
          <a:pPr algn="just"/>
          <a:endParaRPr lang="es-NI"/>
        </a:p>
      </dgm:t>
    </dgm:pt>
    <dgm:pt modelId="{C9A0A054-ACC0-42D8-B99E-6824A0F38C7F}" type="pres">
      <dgm:prSet presAssocID="{726F0736-E8C9-4D56-A49B-BA2E91C714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CA34B89B-4B50-478E-92CD-E0E45B0929CC}" type="pres">
      <dgm:prSet presAssocID="{48C9121B-4684-479B-B1A8-B6C9A4665B5C}" presName="node" presStyleLbl="node1" presStyleIdx="0" presStyleCnt="2" custLinFactNeighborX="-22137" custLinFactNeighborY="222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14E3D24-6CA2-4009-BB74-3D1DF89ABCA5}" type="pres">
      <dgm:prSet presAssocID="{4BC277B5-2325-41B5-A2BE-5AEAE42002BE}" presName="sibTrans" presStyleCnt="0"/>
      <dgm:spPr/>
    </dgm:pt>
    <dgm:pt modelId="{DD8E57CF-0A60-4956-B8C6-7CA9A345F87D}" type="pres">
      <dgm:prSet presAssocID="{0DD27EDB-433E-4E1D-8195-73C894886E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ABA0EA2E-EB92-419B-B8A3-AF73F99DC260}" srcId="{0DD27EDB-433E-4E1D-8195-73C894886EAF}" destId="{7964C2B1-65FA-47CF-A80D-94A10B6A5F32}" srcOrd="1" destOrd="0" parTransId="{C73D50E0-58CD-49E0-96F4-164851B5473B}" sibTransId="{3F26CB03-023F-4BBB-B762-DAF9FFA78A87}"/>
    <dgm:cxn modelId="{1265BE05-355E-44CB-B317-E1E119AA7FE7}" srcId="{726F0736-E8C9-4D56-A49B-BA2E91C714BD}" destId="{0DD27EDB-433E-4E1D-8195-73C894886EAF}" srcOrd="1" destOrd="0" parTransId="{A5F31E77-1EB4-4468-A330-908D6729852D}" sibTransId="{416790A1-B247-4392-A114-EED5D7232C82}"/>
    <dgm:cxn modelId="{EE7B93AD-C062-474D-81ED-05FC546AC017}" type="presOf" srcId="{726F0736-E8C9-4D56-A49B-BA2E91C714BD}" destId="{C9A0A054-ACC0-42D8-B99E-6824A0F38C7F}" srcOrd="0" destOrd="0" presId="urn:microsoft.com/office/officeart/2005/8/layout/hList6"/>
    <dgm:cxn modelId="{801EB11C-2912-4D9B-9BF5-2E974509BBD6}" type="presOf" srcId="{E73399BA-31D4-4E40-B742-668D786549DE}" destId="{CA34B89B-4B50-478E-92CD-E0E45B0929CC}" srcOrd="0" destOrd="1" presId="urn:microsoft.com/office/officeart/2005/8/layout/hList6"/>
    <dgm:cxn modelId="{5E005F0D-41F3-412D-B525-BB564420A64B}" type="presOf" srcId="{02AFCBD5-DB4A-434C-8D1A-4BA81E257312}" destId="{CA34B89B-4B50-478E-92CD-E0E45B0929CC}" srcOrd="0" destOrd="3" presId="urn:microsoft.com/office/officeart/2005/8/layout/hList6"/>
    <dgm:cxn modelId="{306ED0A4-89B5-484B-BE5A-1CDCF77D0BA3}" type="presOf" srcId="{E1692882-6E79-410A-B4F4-5B59D619971A}" destId="{DD8E57CF-0A60-4956-B8C6-7CA9A345F87D}" srcOrd="0" destOrd="1" presId="urn:microsoft.com/office/officeart/2005/8/layout/hList6"/>
    <dgm:cxn modelId="{E0D626DD-860E-4774-85B2-E3EB3B65B731}" srcId="{726F0736-E8C9-4D56-A49B-BA2E91C714BD}" destId="{48C9121B-4684-479B-B1A8-B6C9A4665B5C}" srcOrd="0" destOrd="0" parTransId="{18801256-5AF5-45DD-9FB5-B1E4A58E172F}" sibTransId="{4BC277B5-2325-41B5-A2BE-5AEAE42002BE}"/>
    <dgm:cxn modelId="{A4F0B432-AEC3-486A-B7D3-834C6D08F14A}" srcId="{48C9121B-4684-479B-B1A8-B6C9A4665B5C}" destId="{02AFCBD5-DB4A-434C-8D1A-4BA81E257312}" srcOrd="2" destOrd="0" parTransId="{ECD2DAFF-3848-4E86-B82B-4B4E83E0C747}" sibTransId="{3B530D40-017C-47DD-93E2-4ABA50975D14}"/>
    <dgm:cxn modelId="{F94BA6A0-37C7-462E-8FA6-A86546641631}" type="presOf" srcId="{0DD27EDB-433E-4E1D-8195-73C894886EAF}" destId="{DD8E57CF-0A60-4956-B8C6-7CA9A345F87D}" srcOrd="0" destOrd="0" presId="urn:microsoft.com/office/officeart/2005/8/layout/hList6"/>
    <dgm:cxn modelId="{E89BB221-39C5-4990-A40E-55FA74714B83}" type="presOf" srcId="{7964C2B1-65FA-47CF-A80D-94A10B6A5F32}" destId="{DD8E57CF-0A60-4956-B8C6-7CA9A345F87D}" srcOrd="0" destOrd="2" presId="urn:microsoft.com/office/officeart/2005/8/layout/hList6"/>
    <dgm:cxn modelId="{04680E42-B803-493D-B2E9-EFB614C74780}" type="presOf" srcId="{48C9121B-4684-479B-B1A8-B6C9A4665B5C}" destId="{CA34B89B-4B50-478E-92CD-E0E45B0929CC}" srcOrd="0" destOrd="0" presId="urn:microsoft.com/office/officeart/2005/8/layout/hList6"/>
    <dgm:cxn modelId="{E0A8119F-386A-4614-944A-37C5DF8D59BF}" type="presOf" srcId="{3A1608C6-63F2-49FF-8350-F7A48FB2F456}" destId="{CA34B89B-4B50-478E-92CD-E0E45B0929CC}" srcOrd="0" destOrd="2" presId="urn:microsoft.com/office/officeart/2005/8/layout/hList6"/>
    <dgm:cxn modelId="{4984F193-950A-4D05-93A1-98FB1947FA52}" srcId="{48C9121B-4684-479B-B1A8-B6C9A4665B5C}" destId="{E73399BA-31D4-4E40-B742-668D786549DE}" srcOrd="0" destOrd="0" parTransId="{5B7F2C73-E6BF-4A8E-93F7-EC3ADD2577BE}" sibTransId="{ECB14A7D-D7A2-4821-B701-2D23AF602D71}"/>
    <dgm:cxn modelId="{1BEAA67D-2B47-4579-B359-0E0DECB93390}" srcId="{48C9121B-4684-479B-B1A8-B6C9A4665B5C}" destId="{3A1608C6-63F2-49FF-8350-F7A48FB2F456}" srcOrd="1" destOrd="0" parTransId="{ECFE7145-F5B3-4E87-90AB-8E12551E292F}" sibTransId="{77E76C0A-6A22-4E20-9B3C-2F4E61CE25E5}"/>
    <dgm:cxn modelId="{B7CD5275-EA2B-4A1E-8E55-D8F37E6BD808}" srcId="{0DD27EDB-433E-4E1D-8195-73C894886EAF}" destId="{E1692882-6E79-410A-B4F4-5B59D619971A}" srcOrd="0" destOrd="0" parTransId="{9AA5C195-6ECB-4DC1-A74A-BB68223C0AB9}" sibTransId="{85BC16F1-D5E8-402E-8667-8611D00E8A6D}"/>
    <dgm:cxn modelId="{78E58B43-C19E-467F-A5D5-57883CD7F323}" type="presParOf" srcId="{C9A0A054-ACC0-42D8-B99E-6824A0F38C7F}" destId="{CA34B89B-4B50-478E-92CD-E0E45B0929CC}" srcOrd="0" destOrd="0" presId="urn:microsoft.com/office/officeart/2005/8/layout/hList6"/>
    <dgm:cxn modelId="{0174128A-9365-46A2-AEDF-3F12D1FE3157}" type="presParOf" srcId="{C9A0A054-ACC0-42D8-B99E-6824A0F38C7F}" destId="{314E3D24-6CA2-4009-BB74-3D1DF89ABCA5}" srcOrd="1" destOrd="0" presId="urn:microsoft.com/office/officeart/2005/8/layout/hList6"/>
    <dgm:cxn modelId="{D5C55F2B-82AF-49F0-9C56-E04FE89FFB24}" type="presParOf" srcId="{C9A0A054-ACC0-42D8-B99E-6824A0F38C7F}" destId="{DD8E57CF-0A60-4956-B8C6-7CA9A345F87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E6579-0118-4853-B494-BF2229F1355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12D4051F-096A-48FA-B279-DDB5A8D0DBE7}">
      <dgm:prSet phldrT="[Texto]" custT="1"/>
      <dgm:spPr/>
      <dgm:t>
        <a:bodyPr/>
        <a:lstStyle/>
        <a:p>
          <a:pPr algn="just"/>
          <a:r>
            <a:rPr lang="es-NI" sz="2000" b="1" smtClean="0"/>
            <a:t>Dignidad Humana</a:t>
          </a:r>
          <a:endParaRPr lang="es-NI" sz="2000" b="1" dirty="0"/>
        </a:p>
      </dgm:t>
    </dgm:pt>
    <dgm:pt modelId="{BE6B23B3-9BCA-4560-A803-95F71218B144}" type="parTrans" cxnId="{D708FF17-2CA6-477A-A36F-8958B473B9BD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AD3F05A2-F696-4AD9-BEAC-B055B4F1EEB5}" type="sibTrans" cxnId="{D708FF17-2CA6-477A-A36F-8958B473B9BD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AAC634FA-C77F-4E11-A34E-D77DCB6DFA89}">
      <dgm:prSet phldrT="[Texto]" custT="1"/>
      <dgm:spPr/>
      <dgm:t>
        <a:bodyPr/>
        <a:lstStyle/>
        <a:p>
          <a:pPr algn="just"/>
          <a:r>
            <a:rPr lang="es-NI" sz="2000" b="1" smtClean="0"/>
            <a:t>Prohibición de esclavitud</a:t>
          </a:r>
          <a:endParaRPr lang="es-NI" sz="2000" b="1" dirty="0"/>
        </a:p>
      </dgm:t>
    </dgm:pt>
    <dgm:pt modelId="{EFFFB2EF-54F9-4422-BA8E-A4004E87D50A}" type="parTrans" cxnId="{62B106AE-21CB-4C65-A997-430C6E9BA548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298AAECC-B4AC-45D3-A0CE-0E91A9E8672B}" type="sibTrans" cxnId="{62B106AE-21CB-4C65-A997-430C6E9BA548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A1CB6D11-F0D4-45D4-B63A-41D66891C907}">
      <dgm:prSet phldrT="[Texto]" custT="1"/>
      <dgm:spPr/>
      <dgm:t>
        <a:bodyPr/>
        <a:lstStyle/>
        <a:p>
          <a:pPr algn="just"/>
          <a:r>
            <a:rPr lang="es-NI" sz="2000" b="1" smtClean="0"/>
            <a:t>Máxima Protección</a:t>
          </a:r>
          <a:endParaRPr lang="es-NI" sz="2000" b="1" dirty="0"/>
        </a:p>
      </dgm:t>
    </dgm:pt>
    <dgm:pt modelId="{6679ABED-96B0-46B2-A7E0-DF215B9BB398}" type="parTrans" cxnId="{1FEA5409-0AD0-416C-9A7F-C5380D0C0584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528D642B-5452-443F-8B61-31B0B5ED3726}" type="sibTrans" cxnId="{1FEA5409-0AD0-416C-9A7F-C5380D0C0584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D2D3F768-97C5-4AC0-848B-6938EE2F210B}">
      <dgm:prSet phldrT="[Texto]" custT="1"/>
      <dgm:spPr/>
      <dgm:t>
        <a:bodyPr/>
        <a:lstStyle/>
        <a:p>
          <a:pPr algn="just"/>
          <a:r>
            <a:rPr lang="es-NI" sz="2000" b="1" smtClean="0"/>
            <a:t>Interés superior del niño, niña y adolescente</a:t>
          </a:r>
          <a:endParaRPr lang="es-NI" sz="2000" b="1" dirty="0"/>
        </a:p>
      </dgm:t>
    </dgm:pt>
    <dgm:pt modelId="{E05F6BF5-F715-44F2-9E61-F76983A7C138}" type="parTrans" cxnId="{1644A641-F6E9-4A6D-87D9-45A13252896C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E3DD7452-FE3D-4D99-A513-47BE57F9CCBA}" type="sibTrans" cxnId="{1644A641-F6E9-4A6D-87D9-45A13252896C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80807842-65F3-44AE-AEEA-C663330C8620}">
      <dgm:prSet phldrT="[Texto]" custT="1"/>
      <dgm:spPr/>
      <dgm:t>
        <a:bodyPr/>
        <a:lstStyle/>
        <a:p>
          <a:pPr algn="just"/>
          <a:r>
            <a:rPr lang="es-NI" sz="2000" b="1" smtClean="0"/>
            <a:t>Integralidad en la atención a la víctima</a:t>
          </a:r>
          <a:endParaRPr lang="es-NI" sz="2000" b="1" dirty="0"/>
        </a:p>
      </dgm:t>
    </dgm:pt>
    <dgm:pt modelId="{64FAEE9D-FC87-4B30-A262-168455CC79A6}" type="parTrans" cxnId="{43174BCD-EC6A-4E5E-8081-6722942D12FE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C6ABF8F0-44DC-4059-B7B0-548C4BE15970}" type="sibTrans" cxnId="{43174BCD-EC6A-4E5E-8081-6722942D12FE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6703CCD7-5A44-4B0E-8F63-9EB3DEACC427}">
      <dgm:prSet phldrT="[Texto]" custT="1"/>
      <dgm:spPr/>
      <dgm:t>
        <a:bodyPr/>
        <a:lstStyle/>
        <a:p>
          <a:pPr algn="just"/>
          <a:r>
            <a:rPr lang="es-NI" sz="2000" b="1" smtClean="0"/>
            <a:t>Reparación integral del daño</a:t>
          </a:r>
          <a:endParaRPr lang="es-NI" sz="2000" b="1" dirty="0" smtClean="0"/>
        </a:p>
      </dgm:t>
    </dgm:pt>
    <dgm:pt modelId="{441B8C45-E6D7-4BA7-8E12-1E717F853F3B}" type="parTrans" cxnId="{A9666004-8570-4771-A91E-0B048525BB85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E3FF01F9-DF31-4896-B021-1D38C3E59C81}" type="sibTrans" cxnId="{A9666004-8570-4771-A91E-0B048525BB85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FFFD5032-A2B5-4563-8364-D2716FDF417F}">
      <dgm:prSet phldrT="[Texto]" custT="1"/>
      <dgm:spPr/>
      <dgm:t>
        <a:bodyPr/>
        <a:lstStyle/>
        <a:p>
          <a:pPr algn="just"/>
          <a:r>
            <a:rPr lang="es-NI" sz="2000" b="1" smtClean="0"/>
            <a:t>No revictimización</a:t>
          </a:r>
          <a:endParaRPr lang="es-NI" sz="2000" b="1" dirty="0" smtClean="0"/>
        </a:p>
      </dgm:t>
    </dgm:pt>
    <dgm:pt modelId="{A014B7D6-9C63-4815-9874-BE1331BDCDF4}" type="parTrans" cxnId="{9100C9EA-AB4E-40A2-A23F-D24761BC6928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950F3053-0638-451E-ACB7-1AF45570FE97}" type="sibTrans" cxnId="{9100C9EA-AB4E-40A2-A23F-D24761BC6928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C10B0EAF-0415-49BD-B4D3-44FEF36106FE}">
      <dgm:prSet phldrT="[Texto]" custT="1"/>
      <dgm:spPr/>
      <dgm:t>
        <a:bodyPr/>
        <a:lstStyle/>
        <a:p>
          <a:pPr algn="just"/>
          <a:r>
            <a:rPr lang="es-NI" sz="2000" b="1" smtClean="0"/>
            <a:t>Confidencialidad</a:t>
          </a:r>
          <a:endParaRPr lang="es-NI" sz="2000" b="1" dirty="0" smtClean="0"/>
        </a:p>
      </dgm:t>
    </dgm:pt>
    <dgm:pt modelId="{3F47CF98-2DC2-435B-9711-D3A4CDB673D0}" type="parTrans" cxnId="{C4B34BE6-D090-450F-AC00-8FB6F9D337AB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AFAC114A-47F0-4B07-9AA6-9EAE05A456E6}" type="sibTrans" cxnId="{C4B34BE6-D090-450F-AC00-8FB6F9D337AB}">
      <dgm:prSet/>
      <dgm:spPr/>
      <dgm:t>
        <a:bodyPr/>
        <a:lstStyle/>
        <a:p>
          <a:pPr algn="just"/>
          <a:endParaRPr lang="es-NI" sz="2000" b="1">
            <a:solidFill>
              <a:schemeClr val="tx1"/>
            </a:solidFill>
          </a:endParaRPr>
        </a:p>
      </dgm:t>
    </dgm:pt>
    <dgm:pt modelId="{4274E239-2671-4B73-BA23-184A3E5A2573}" type="pres">
      <dgm:prSet presAssocID="{B4FE6579-0118-4853-B494-BF2229F135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149116F8-3CD4-4210-BCCE-2F976E413D70}" type="pres">
      <dgm:prSet presAssocID="{12D4051F-096A-48FA-B279-DDB5A8D0DBE7}" presName="parentLin" presStyleCnt="0"/>
      <dgm:spPr/>
      <dgm:t>
        <a:bodyPr/>
        <a:lstStyle/>
        <a:p>
          <a:endParaRPr lang="es-NI"/>
        </a:p>
      </dgm:t>
    </dgm:pt>
    <dgm:pt modelId="{B3F980B0-A93E-476C-900D-1E1CC0C790CF}" type="pres">
      <dgm:prSet presAssocID="{12D4051F-096A-48FA-B279-DDB5A8D0DBE7}" presName="parentLeftMargin" presStyleLbl="node1" presStyleIdx="0" presStyleCnt="8"/>
      <dgm:spPr/>
      <dgm:t>
        <a:bodyPr/>
        <a:lstStyle/>
        <a:p>
          <a:endParaRPr lang="es-NI"/>
        </a:p>
      </dgm:t>
    </dgm:pt>
    <dgm:pt modelId="{7FB0B94D-29DE-4729-B2FA-E82D537FC573}" type="pres">
      <dgm:prSet presAssocID="{12D4051F-096A-48FA-B279-DDB5A8D0DBE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A543A4C-89AB-4A76-9DAB-0B0BD51F93B7}" type="pres">
      <dgm:prSet presAssocID="{12D4051F-096A-48FA-B279-DDB5A8D0DBE7}" presName="negativeSpace" presStyleCnt="0"/>
      <dgm:spPr/>
      <dgm:t>
        <a:bodyPr/>
        <a:lstStyle/>
        <a:p>
          <a:endParaRPr lang="es-NI"/>
        </a:p>
      </dgm:t>
    </dgm:pt>
    <dgm:pt modelId="{FBA2A3DF-C478-4FC5-B27C-E799BA916B04}" type="pres">
      <dgm:prSet presAssocID="{12D4051F-096A-48FA-B279-DDB5A8D0DBE7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60705F1-65C3-42A2-B6B3-3C07CB6B31EA}" type="pres">
      <dgm:prSet presAssocID="{AD3F05A2-F696-4AD9-BEAC-B055B4F1EEB5}" presName="spaceBetweenRectangles" presStyleCnt="0"/>
      <dgm:spPr/>
      <dgm:t>
        <a:bodyPr/>
        <a:lstStyle/>
        <a:p>
          <a:endParaRPr lang="es-NI"/>
        </a:p>
      </dgm:t>
    </dgm:pt>
    <dgm:pt modelId="{C0A78D18-C6FB-41AA-ADFD-EC4DF3EC39EC}" type="pres">
      <dgm:prSet presAssocID="{AAC634FA-C77F-4E11-A34E-D77DCB6DFA89}" presName="parentLin" presStyleCnt="0"/>
      <dgm:spPr/>
      <dgm:t>
        <a:bodyPr/>
        <a:lstStyle/>
        <a:p>
          <a:endParaRPr lang="es-NI"/>
        </a:p>
      </dgm:t>
    </dgm:pt>
    <dgm:pt modelId="{2DC3445F-8F3A-47F2-B659-0F9606174CA7}" type="pres">
      <dgm:prSet presAssocID="{AAC634FA-C77F-4E11-A34E-D77DCB6DFA89}" presName="parentLeftMargin" presStyleLbl="node1" presStyleIdx="0" presStyleCnt="8"/>
      <dgm:spPr/>
      <dgm:t>
        <a:bodyPr/>
        <a:lstStyle/>
        <a:p>
          <a:endParaRPr lang="es-NI"/>
        </a:p>
      </dgm:t>
    </dgm:pt>
    <dgm:pt modelId="{56ADF373-602C-45B3-86C8-B26A1EFE43B8}" type="pres">
      <dgm:prSet presAssocID="{AAC634FA-C77F-4E11-A34E-D77DCB6DFA8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ACEE1A7-9334-4D12-808A-BBE6AFFE5292}" type="pres">
      <dgm:prSet presAssocID="{AAC634FA-C77F-4E11-A34E-D77DCB6DFA89}" presName="negativeSpace" presStyleCnt="0"/>
      <dgm:spPr/>
      <dgm:t>
        <a:bodyPr/>
        <a:lstStyle/>
        <a:p>
          <a:endParaRPr lang="es-NI"/>
        </a:p>
      </dgm:t>
    </dgm:pt>
    <dgm:pt modelId="{36F9CCB2-4300-44B1-8AD3-0691859C84D4}" type="pres">
      <dgm:prSet presAssocID="{AAC634FA-C77F-4E11-A34E-D77DCB6DFA89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A0F4F5B-070E-4EE0-B8EF-2BFB8C8A86B0}" type="pres">
      <dgm:prSet presAssocID="{298AAECC-B4AC-45D3-A0CE-0E91A9E8672B}" presName="spaceBetweenRectangles" presStyleCnt="0"/>
      <dgm:spPr/>
      <dgm:t>
        <a:bodyPr/>
        <a:lstStyle/>
        <a:p>
          <a:endParaRPr lang="es-NI"/>
        </a:p>
      </dgm:t>
    </dgm:pt>
    <dgm:pt modelId="{9D4D5B9F-9BC4-46F2-BE08-F2E3B8948392}" type="pres">
      <dgm:prSet presAssocID="{A1CB6D11-F0D4-45D4-B63A-41D66891C907}" presName="parentLin" presStyleCnt="0"/>
      <dgm:spPr/>
      <dgm:t>
        <a:bodyPr/>
        <a:lstStyle/>
        <a:p>
          <a:endParaRPr lang="es-NI"/>
        </a:p>
      </dgm:t>
    </dgm:pt>
    <dgm:pt modelId="{8687E5BF-4304-4024-85B2-C51B4CA71DC8}" type="pres">
      <dgm:prSet presAssocID="{A1CB6D11-F0D4-45D4-B63A-41D66891C907}" presName="parentLeftMargin" presStyleLbl="node1" presStyleIdx="1" presStyleCnt="8"/>
      <dgm:spPr/>
      <dgm:t>
        <a:bodyPr/>
        <a:lstStyle/>
        <a:p>
          <a:endParaRPr lang="es-NI"/>
        </a:p>
      </dgm:t>
    </dgm:pt>
    <dgm:pt modelId="{B3380348-A550-4E82-BC33-80BF51CBAA92}" type="pres">
      <dgm:prSet presAssocID="{A1CB6D11-F0D4-45D4-B63A-41D66891C90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919138C-6514-4A39-961B-BCF31B9A5390}" type="pres">
      <dgm:prSet presAssocID="{A1CB6D11-F0D4-45D4-B63A-41D66891C907}" presName="negativeSpace" presStyleCnt="0"/>
      <dgm:spPr/>
      <dgm:t>
        <a:bodyPr/>
        <a:lstStyle/>
        <a:p>
          <a:endParaRPr lang="es-NI"/>
        </a:p>
      </dgm:t>
    </dgm:pt>
    <dgm:pt modelId="{AF7C6ADE-268F-41C0-910F-5FD2BC16DFE9}" type="pres">
      <dgm:prSet presAssocID="{A1CB6D11-F0D4-45D4-B63A-41D66891C907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5508F2A-20F5-4EFF-8E45-E43A1764CB68}" type="pres">
      <dgm:prSet presAssocID="{528D642B-5452-443F-8B61-31B0B5ED3726}" presName="spaceBetweenRectangles" presStyleCnt="0"/>
      <dgm:spPr/>
      <dgm:t>
        <a:bodyPr/>
        <a:lstStyle/>
        <a:p>
          <a:endParaRPr lang="es-NI"/>
        </a:p>
      </dgm:t>
    </dgm:pt>
    <dgm:pt modelId="{93181C6A-E7A9-475C-BE45-EB58A7F14E3D}" type="pres">
      <dgm:prSet presAssocID="{D2D3F768-97C5-4AC0-848B-6938EE2F210B}" presName="parentLin" presStyleCnt="0"/>
      <dgm:spPr/>
      <dgm:t>
        <a:bodyPr/>
        <a:lstStyle/>
        <a:p>
          <a:endParaRPr lang="es-NI"/>
        </a:p>
      </dgm:t>
    </dgm:pt>
    <dgm:pt modelId="{B011B51E-B8F5-4AC3-A4D8-0F7EF3FC641D}" type="pres">
      <dgm:prSet presAssocID="{D2D3F768-97C5-4AC0-848B-6938EE2F210B}" presName="parentLeftMargin" presStyleLbl="node1" presStyleIdx="2" presStyleCnt="8"/>
      <dgm:spPr/>
      <dgm:t>
        <a:bodyPr/>
        <a:lstStyle/>
        <a:p>
          <a:endParaRPr lang="es-NI"/>
        </a:p>
      </dgm:t>
    </dgm:pt>
    <dgm:pt modelId="{0157EF68-FC1B-43BF-9470-160E014E4A3D}" type="pres">
      <dgm:prSet presAssocID="{D2D3F768-97C5-4AC0-848B-6938EE2F210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EFAB0C1-6F51-4898-947E-2B7E7A8599C7}" type="pres">
      <dgm:prSet presAssocID="{D2D3F768-97C5-4AC0-848B-6938EE2F210B}" presName="negativeSpace" presStyleCnt="0"/>
      <dgm:spPr/>
      <dgm:t>
        <a:bodyPr/>
        <a:lstStyle/>
        <a:p>
          <a:endParaRPr lang="es-NI"/>
        </a:p>
      </dgm:t>
    </dgm:pt>
    <dgm:pt modelId="{0C4AAA61-4CAA-4DBF-A9CE-0C831FCA4832}" type="pres">
      <dgm:prSet presAssocID="{D2D3F768-97C5-4AC0-848B-6938EE2F210B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26132E5-6FE0-40B1-9F34-AC0E7D6B9FF4}" type="pres">
      <dgm:prSet presAssocID="{E3DD7452-FE3D-4D99-A513-47BE57F9CCBA}" presName="spaceBetweenRectangles" presStyleCnt="0"/>
      <dgm:spPr/>
      <dgm:t>
        <a:bodyPr/>
        <a:lstStyle/>
        <a:p>
          <a:endParaRPr lang="es-NI"/>
        </a:p>
      </dgm:t>
    </dgm:pt>
    <dgm:pt modelId="{99A7758B-D9C5-4386-A7A3-27930BD15D2E}" type="pres">
      <dgm:prSet presAssocID="{80807842-65F3-44AE-AEEA-C663330C8620}" presName="parentLin" presStyleCnt="0"/>
      <dgm:spPr/>
      <dgm:t>
        <a:bodyPr/>
        <a:lstStyle/>
        <a:p>
          <a:endParaRPr lang="es-NI"/>
        </a:p>
      </dgm:t>
    </dgm:pt>
    <dgm:pt modelId="{A72B5209-F7F4-4F85-BFE9-DC9913BC7C21}" type="pres">
      <dgm:prSet presAssocID="{80807842-65F3-44AE-AEEA-C663330C8620}" presName="parentLeftMargin" presStyleLbl="node1" presStyleIdx="3" presStyleCnt="8"/>
      <dgm:spPr/>
      <dgm:t>
        <a:bodyPr/>
        <a:lstStyle/>
        <a:p>
          <a:endParaRPr lang="es-NI"/>
        </a:p>
      </dgm:t>
    </dgm:pt>
    <dgm:pt modelId="{DAD22DDC-254A-4F0A-BC90-4BED62692275}" type="pres">
      <dgm:prSet presAssocID="{80807842-65F3-44AE-AEEA-C663330C862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8747341-0F62-4389-95A7-DD36F63250E0}" type="pres">
      <dgm:prSet presAssocID="{80807842-65F3-44AE-AEEA-C663330C8620}" presName="negativeSpace" presStyleCnt="0"/>
      <dgm:spPr/>
      <dgm:t>
        <a:bodyPr/>
        <a:lstStyle/>
        <a:p>
          <a:endParaRPr lang="es-NI"/>
        </a:p>
      </dgm:t>
    </dgm:pt>
    <dgm:pt modelId="{3AB9C7C2-191A-4E97-8875-D0FDE53A85B9}" type="pres">
      <dgm:prSet presAssocID="{80807842-65F3-44AE-AEEA-C663330C8620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B81AF09-DD6F-490F-97A6-FF8C0186873B}" type="pres">
      <dgm:prSet presAssocID="{C6ABF8F0-44DC-4059-B7B0-548C4BE15970}" presName="spaceBetweenRectangles" presStyleCnt="0"/>
      <dgm:spPr/>
      <dgm:t>
        <a:bodyPr/>
        <a:lstStyle/>
        <a:p>
          <a:endParaRPr lang="es-NI"/>
        </a:p>
      </dgm:t>
    </dgm:pt>
    <dgm:pt modelId="{B177A32C-52EB-4451-8D8D-46CFD862F9B9}" type="pres">
      <dgm:prSet presAssocID="{6703CCD7-5A44-4B0E-8F63-9EB3DEACC427}" presName="parentLin" presStyleCnt="0"/>
      <dgm:spPr/>
      <dgm:t>
        <a:bodyPr/>
        <a:lstStyle/>
        <a:p>
          <a:endParaRPr lang="es-NI"/>
        </a:p>
      </dgm:t>
    </dgm:pt>
    <dgm:pt modelId="{87E3915C-76FB-402E-B505-856625B4B766}" type="pres">
      <dgm:prSet presAssocID="{6703CCD7-5A44-4B0E-8F63-9EB3DEACC427}" presName="parentLeftMargin" presStyleLbl="node1" presStyleIdx="4" presStyleCnt="8"/>
      <dgm:spPr/>
      <dgm:t>
        <a:bodyPr/>
        <a:lstStyle/>
        <a:p>
          <a:endParaRPr lang="es-NI"/>
        </a:p>
      </dgm:t>
    </dgm:pt>
    <dgm:pt modelId="{B27A801F-513C-440F-9B69-FC86E0A3B649}" type="pres">
      <dgm:prSet presAssocID="{6703CCD7-5A44-4B0E-8F63-9EB3DEACC42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51729FA-D68B-42DC-A2BC-FA88CE5E7738}" type="pres">
      <dgm:prSet presAssocID="{6703CCD7-5A44-4B0E-8F63-9EB3DEACC427}" presName="negativeSpace" presStyleCnt="0"/>
      <dgm:spPr/>
      <dgm:t>
        <a:bodyPr/>
        <a:lstStyle/>
        <a:p>
          <a:endParaRPr lang="es-NI"/>
        </a:p>
      </dgm:t>
    </dgm:pt>
    <dgm:pt modelId="{E0E89B7E-4E58-4299-A3A7-D44C354F43BE}" type="pres">
      <dgm:prSet presAssocID="{6703CCD7-5A44-4B0E-8F63-9EB3DEACC427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76B6525-57AC-4636-9B83-F6B2BD467C29}" type="pres">
      <dgm:prSet presAssocID="{E3FF01F9-DF31-4896-B021-1D38C3E59C81}" presName="spaceBetweenRectangles" presStyleCnt="0"/>
      <dgm:spPr/>
      <dgm:t>
        <a:bodyPr/>
        <a:lstStyle/>
        <a:p>
          <a:endParaRPr lang="es-NI"/>
        </a:p>
      </dgm:t>
    </dgm:pt>
    <dgm:pt modelId="{E8AAFCC2-2ABE-4AE9-8915-31DE444AB357}" type="pres">
      <dgm:prSet presAssocID="{FFFD5032-A2B5-4563-8364-D2716FDF417F}" presName="parentLin" presStyleCnt="0"/>
      <dgm:spPr/>
      <dgm:t>
        <a:bodyPr/>
        <a:lstStyle/>
        <a:p>
          <a:endParaRPr lang="es-NI"/>
        </a:p>
      </dgm:t>
    </dgm:pt>
    <dgm:pt modelId="{5AF3E106-2D45-4184-8918-3780F110391C}" type="pres">
      <dgm:prSet presAssocID="{FFFD5032-A2B5-4563-8364-D2716FDF417F}" presName="parentLeftMargin" presStyleLbl="node1" presStyleIdx="5" presStyleCnt="8"/>
      <dgm:spPr/>
      <dgm:t>
        <a:bodyPr/>
        <a:lstStyle/>
        <a:p>
          <a:endParaRPr lang="es-NI"/>
        </a:p>
      </dgm:t>
    </dgm:pt>
    <dgm:pt modelId="{8EABBCB3-64DC-4189-AB2A-D1D4F175E0FD}" type="pres">
      <dgm:prSet presAssocID="{FFFD5032-A2B5-4563-8364-D2716FDF417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5744E15-F045-46A8-AEAE-7AFFF3E906B3}" type="pres">
      <dgm:prSet presAssocID="{FFFD5032-A2B5-4563-8364-D2716FDF417F}" presName="negativeSpace" presStyleCnt="0"/>
      <dgm:spPr/>
      <dgm:t>
        <a:bodyPr/>
        <a:lstStyle/>
        <a:p>
          <a:endParaRPr lang="es-NI"/>
        </a:p>
      </dgm:t>
    </dgm:pt>
    <dgm:pt modelId="{850AA280-7FA7-4010-9BE1-3309A8B2DFF6}" type="pres">
      <dgm:prSet presAssocID="{FFFD5032-A2B5-4563-8364-D2716FDF417F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002C67E-6D0E-4F85-9584-F615C9B1D5EB}" type="pres">
      <dgm:prSet presAssocID="{950F3053-0638-451E-ACB7-1AF45570FE97}" presName="spaceBetweenRectangles" presStyleCnt="0"/>
      <dgm:spPr/>
      <dgm:t>
        <a:bodyPr/>
        <a:lstStyle/>
        <a:p>
          <a:endParaRPr lang="es-NI"/>
        </a:p>
      </dgm:t>
    </dgm:pt>
    <dgm:pt modelId="{CB4A5571-DF79-4406-ABD7-010AAB3CC4C0}" type="pres">
      <dgm:prSet presAssocID="{C10B0EAF-0415-49BD-B4D3-44FEF36106FE}" presName="parentLin" presStyleCnt="0"/>
      <dgm:spPr/>
      <dgm:t>
        <a:bodyPr/>
        <a:lstStyle/>
        <a:p>
          <a:endParaRPr lang="es-NI"/>
        </a:p>
      </dgm:t>
    </dgm:pt>
    <dgm:pt modelId="{A22845F0-FBA1-4338-99A2-7218B787F394}" type="pres">
      <dgm:prSet presAssocID="{C10B0EAF-0415-49BD-B4D3-44FEF36106FE}" presName="parentLeftMargin" presStyleLbl="node1" presStyleIdx="6" presStyleCnt="8"/>
      <dgm:spPr/>
      <dgm:t>
        <a:bodyPr/>
        <a:lstStyle/>
        <a:p>
          <a:endParaRPr lang="es-NI"/>
        </a:p>
      </dgm:t>
    </dgm:pt>
    <dgm:pt modelId="{04AB62AD-0DE3-47DE-BF9F-5DF71583B3EF}" type="pres">
      <dgm:prSet presAssocID="{C10B0EAF-0415-49BD-B4D3-44FEF36106F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8D6704C-4E53-4804-9E45-2626B387058F}" type="pres">
      <dgm:prSet presAssocID="{C10B0EAF-0415-49BD-B4D3-44FEF36106FE}" presName="negativeSpace" presStyleCnt="0"/>
      <dgm:spPr/>
      <dgm:t>
        <a:bodyPr/>
        <a:lstStyle/>
        <a:p>
          <a:endParaRPr lang="es-NI"/>
        </a:p>
      </dgm:t>
    </dgm:pt>
    <dgm:pt modelId="{91245A9E-E684-451D-8F68-4BF2F5692F55}" type="pres">
      <dgm:prSet presAssocID="{C10B0EAF-0415-49BD-B4D3-44FEF36106FE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9B29A1EA-99E8-4F9A-B09D-33B982986E2B}" type="presOf" srcId="{B4FE6579-0118-4853-B494-BF2229F13553}" destId="{4274E239-2671-4B73-BA23-184A3E5A2573}" srcOrd="0" destOrd="0" presId="urn:microsoft.com/office/officeart/2005/8/layout/list1"/>
    <dgm:cxn modelId="{43174BCD-EC6A-4E5E-8081-6722942D12FE}" srcId="{B4FE6579-0118-4853-B494-BF2229F13553}" destId="{80807842-65F3-44AE-AEEA-C663330C8620}" srcOrd="4" destOrd="0" parTransId="{64FAEE9D-FC87-4B30-A262-168455CC79A6}" sibTransId="{C6ABF8F0-44DC-4059-B7B0-548C4BE15970}"/>
    <dgm:cxn modelId="{25505CCA-3759-47B1-8D9F-494E01D89157}" type="presOf" srcId="{12D4051F-096A-48FA-B279-DDB5A8D0DBE7}" destId="{B3F980B0-A93E-476C-900D-1E1CC0C790CF}" srcOrd="0" destOrd="0" presId="urn:microsoft.com/office/officeart/2005/8/layout/list1"/>
    <dgm:cxn modelId="{C4B34BE6-D090-450F-AC00-8FB6F9D337AB}" srcId="{B4FE6579-0118-4853-B494-BF2229F13553}" destId="{C10B0EAF-0415-49BD-B4D3-44FEF36106FE}" srcOrd="7" destOrd="0" parTransId="{3F47CF98-2DC2-435B-9711-D3A4CDB673D0}" sibTransId="{AFAC114A-47F0-4B07-9AA6-9EAE05A456E6}"/>
    <dgm:cxn modelId="{49BBB5F2-E1ED-487F-9AB6-299835BF53E5}" type="presOf" srcId="{C10B0EAF-0415-49BD-B4D3-44FEF36106FE}" destId="{A22845F0-FBA1-4338-99A2-7218B787F394}" srcOrd="0" destOrd="0" presId="urn:microsoft.com/office/officeart/2005/8/layout/list1"/>
    <dgm:cxn modelId="{D52E4D05-3B22-4AB4-A5EF-18FB9BD039D0}" type="presOf" srcId="{AAC634FA-C77F-4E11-A34E-D77DCB6DFA89}" destId="{56ADF373-602C-45B3-86C8-B26A1EFE43B8}" srcOrd="1" destOrd="0" presId="urn:microsoft.com/office/officeart/2005/8/layout/list1"/>
    <dgm:cxn modelId="{2D29F834-DE92-41D8-B774-A9EAE01BF36A}" type="presOf" srcId="{D2D3F768-97C5-4AC0-848B-6938EE2F210B}" destId="{0157EF68-FC1B-43BF-9470-160E014E4A3D}" srcOrd="1" destOrd="0" presId="urn:microsoft.com/office/officeart/2005/8/layout/list1"/>
    <dgm:cxn modelId="{62B106AE-21CB-4C65-A997-430C6E9BA548}" srcId="{B4FE6579-0118-4853-B494-BF2229F13553}" destId="{AAC634FA-C77F-4E11-A34E-D77DCB6DFA89}" srcOrd="1" destOrd="0" parTransId="{EFFFB2EF-54F9-4422-BA8E-A4004E87D50A}" sibTransId="{298AAECC-B4AC-45D3-A0CE-0E91A9E8672B}"/>
    <dgm:cxn modelId="{3F8FBD56-607C-4D4B-A39E-25762CF8BE3F}" type="presOf" srcId="{FFFD5032-A2B5-4563-8364-D2716FDF417F}" destId="{8EABBCB3-64DC-4189-AB2A-D1D4F175E0FD}" srcOrd="1" destOrd="0" presId="urn:microsoft.com/office/officeart/2005/8/layout/list1"/>
    <dgm:cxn modelId="{93156722-0A4C-4F34-9738-7E07429F4F1A}" type="presOf" srcId="{80807842-65F3-44AE-AEEA-C663330C8620}" destId="{DAD22DDC-254A-4F0A-BC90-4BED62692275}" srcOrd="1" destOrd="0" presId="urn:microsoft.com/office/officeart/2005/8/layout/list1"/>
    <dgm:cxn modelId="{E8E6C05E-60E1-4D6B-AC6B-A8D5F0A4BED4}" type="presOf" srcId="{A1CB6D11-F0D4-45D4-B63A-41D66891C907}" destId="{B3380348-A550-4E82-BC33-80BF51CBAA92}" srcOrd="1" destOrd="0" presId="urn:microsoft.com/office/officeart/2005/8/layout/list1"/>
    <dgm:cxn modelId="{17E731A7-8E6D-4BC7-877A-8AF98BEA6E54}" type="presOf" srcId="{12D4051F-096A-48FA-B279-DDB5A8D0DBE7}" destId="{7FB0B94D-29DE-4729-B2FA-E82D537FC573}" srcOrd="1" destOrd="0" presId="urn:microsoft.com/office/officeart/2005/8/layout/list1"/>
    <dgm:cxn modelId="{1FEA5409-0AD0-416C-9A7F-C5380D0C0584}" srcId="{B4FE6579-0118-4853-B494-BF2229F13553}" destId="{A1CB6D11-F0D4-45D4-B63A-41D66891C907}" srcOrd="2" destOrd="0" parTransId="{6679ABED-96B0-46B2-A7E0-DF215B9BB398}" sibTransId="{528D642B-5452-443F-8B61-31B0B5ED3726}"/>
    <dgm:cxn modelId="{57C0BEC8-FCDD-4292-B7B8-74623DB1AC42}" type="presOf" srcId="{6703CCD7-5A44-4B0E-8F63-9EB3DEACC427}" destId="{87E3915C-76FB-402E-B505-856625B4B766}" srcOrd="0" destOrd="0" presId="urn:microsoft.com/office/officeart/2005/8/layout/list1"/>
    <dgm:cxn modelId="{D708FF17-2CA6-477A-A36F-8958B473B9BD}" srcId="{B4FE6579-0118-4853-B494-BF2229F13553}" destId="{12D4051F-096A-48FA-B279-DDB5A8D0DBE7}" srcOrd="0" destOrd="0" parTransId="{BE6B23B3-9BCA-4560-A803-95F71218B144}" sibTransId="{AD3F05A2-F696-4AD9-BEAC-B055B4F1EEB5}"/>
    <dgm:cxn modelId="{9E635AF1-D767-4E4E-955C-723F6B31383B}" type="presOf" srcId="{80807842-65F3-44AE-AEEA-C663330C8620}" destId="{A72B5209-F7F4-4F85-BFE9-DC9913BC7C21}" srcOrd="0" destOrd="0" presId="urn:microsoft.com/office/officeart/2005/8/layout/list1"/>
    <dgm:cxn modelId="{BA524370-8FA1-45C5-93A6-9BE0B6B40D05}" type="presOf" srcId="{6703CCD7-5A44-4B0E-8F63-9EB3DEACC427}" destId="{B27A801F-513C-440F-9B69-FC86E0A3B649}" srcOrd="1" destOrd="0" presId="urn:microsoft.com/office/officeart/2005/8/layout/list1"/>
    <dgm:cxn modelId="{9100C9EA-AB4E-40A2-A23F-D24761BC6928}" srcId="{B4FE6579-0118-4853-B494-BF2229F13553}" destId="{FFFD5032-A2B5-4563-8364-D2716FDF417F}" srcOrd="6" destOrd="0" parTransId="{A014B7D6-9C63-4815-9874-BE1331BDCDF4}" sibTransId="{950F3053-0638-451E-ACB7-1AF45570FE97}"/>
    <dgm:cxn modelId="{3C0B3FD2-0FE1-4482-A6C3-766795231028}" type="presOf" srcId="{D2D3F768-97C5-4AC0-848B-6938EE2F210B}" destId="{B011B51E-B8F5-4AC3-A4D8-0F7EF3FC641D}" srcOrd="0" destOrd="0" presId="urn:microsoft.com/office/officeart/2005/8/layout/list1"/>
    <dgm:cxn modelId="{502B27AE-0DA8-4519-A820-5C1494741259}" type="presOf" srcId="{AAC634FA-C77F-4E11-A34E-D77DCB6DFA89}" destId="{2DC3445F-8F3A-47F2-B659-0F9606174CA7}" srcOrd="0" destOrd="0" presId="urn:microsoft.com/office/officeart/2005/8/layout/list1"/>
    <dgm:cxn modelId="{6E44DE24-E225-464B-838D-008C8F465780}" type="presOf" srcId="{A1CB6D11-F0D4-45D4-B63A-41D66891C907}" destId="{8687E5BF-4304-4024-85B2-C51B4CA71DC8}" srcOrd="0" destOrd="0" presId="urn:microsoft.com/office/officeart/2005/8/layout/list1"/>
    <dgm:cxn modelId="{A9666004-8570-4771-A91E-0B048525BB85}" srcId="{B4FE6579-0118-4853-B494-BF2229F13553}" destId="{6703CCD7-5A44-4B0E-8F63-9EB3DEACC427}" srcOrd="5" destOrd="0" parTransId="{441B8C45-E6D7-4BA7-8E12-1E717F853F3B}" sibTransId="{E3FF01F9-DF31-4896-B021-1D38C3E59C81}"/>
    <dgm:cxn modelId="{1644A641-F6E9-4A6D-87D9-45A13252896C}" srcId="{B4FE6579-0118-4853-B494-BF2229F13553}" destId="{D2D3F768-97C5-4AC0-848B-6938EE2F210B}" srcOrd="3" destOrd="0" parTransId="{E05F6BF5-F715-44F2-9E61-F76983A7C138}" sibTransId="{E3DD7452-FE3D-4D99-A513-47BE57F9CCBA}"/>
    <dgm:cxn modelId="{11CCA720-02BF-409D-B0F8-71E22D28038F}" type="presOf" srcId="{C10B0EAF-0415-49BD-B4D3-44FEF36106FE}" destId="{04AB62AD-0DE3-47DE-BF9F-5DF71583B3EF}" srcOrd="1" destOrd="0" presId="urn:microsoft.com/office/officeart/2005/8/layout/list1"/>
    <dgm:cxn modelId="{88AF3582-2B4E-4379-B73E-0D4AB5FFD285}" type="presOf" srcId="{FFFD5032-A2B5-4563-8364-D2716FDF417F}" destId="{5AF3E106-2D45-4184-8918-3780F110391C}" srcOrd="0" destOrd="0" presId="urn:microsoft.com/office/officeart/2005/8/layout/list1"/>
    <dgm:cxn modelId="{4CD763B8-0FED-4A9C-8E42-20329FCD141C}" type="presParOf" srcId="{4274E239-2671-4B73-BA23-184A3E5A2573}" destId="{149116F8-3CD4-4210-BCCE-2F976E413D70}" srcOrd="0" destOrd="0" presId="urn:microsoft.com/office/officeart/2005/8/layout/list1"/>
    <dgm:cxn modelId="{23D86CF1-FD36-4E11-946C-7B7EA825BCE0}" type="presParOf" srcId="{149116F8-3CD4-4210-BCCE-2F976E413D70}" destId="{B3F980B0-A93E-476C-900D-1E1CC0C790CF}" srcOrd="0" destOrd="0" presId="urn:microsoft.com/office/officeart/2005/8/layout/list1"/>
    <dgm:cxn modelId="{093A195D-CA13-457E-8EB3-158FDE6829A1}" type="presParOf" srcId="{149116F8-3CD4-4210-BCCE-2F976E413D70}" destId="{7FB0B94D-29DE-4729-B2FA-E82D537FC573}" srcOrd="1" destOrd="0" presId="urn:microsoft.com/office/officeart/2005/8/layout/list1"/>
    <dgm:cxn modelId="{8AA29443-4750-4F6A-A823-7EA44C57C3F3}" type="presParOf" srcId="{4274E239-2671-4B73-BA23-184A3E5A2573}" destId="{6A543A4C-89AB-4A76-9DAB-0B0BD51F93B7}" srcOrd="1" destOrd="0" presId="urn:microsoft.com/office/officeart/2005/8/layout/list1"/>
    <dgm:cxn modelId="{D33F8727-C844-4B8D-8269-A6FC0171C5EA}" type="presParOf" srcId="{4274E239-2671-4B73-BA23-184A3E5A2573}" destId="{FBA2A3DF-C478-4FC5-B27C-E799BA916B04}" srcOrd="2" destOrd="0" presId="urn:microsoft.com/office/officeart/2005/8/layout/list1"/>
    <dgm:cxn modelId="{67F2ACF8-BAD6-44C6-BFA4-139DCF362AC7}" type="presParOf" srcId="{4274E239-2671-4B73-BA23-184A3E5A2573}" destId="{760705F1-65C3-42A2-B6B3-3C07CB6B31EA}" srcOrd="3" destOrd="0" presId="urn:microsoft.com/office/officeart/2005/8/layout/list1"/>
    <dgm:cxn modelId="{6A934B48-23F4-449A-A167-981B2B1D6653}" type="presParOf" srcId="{4274E239-2671-4B73-BA23-184A3E5A2573}" destId="{C0A78D18-C6FB-41AA-ADFD-EC4DF3EC39EC}" srcOrd="4" destOrd="0" presId="urn:microsoft.com/office/officeart/2005/8/layout/list1"/>
    <dgm:cxn modelId="{45AFBACF-8F8C-43FD-AB00-D955C16EC397}" type="presParOf" srcId="{C0A78D18-C6FB-41AA-ADFD-EC4DF3EC39EC}" destId="{2DC3445F-8F3A-47F2-B659-0F9606174CA7}" srcOrd="0" destOrd="0" presId="urn:microsoft.com/office/officeart/2005/8/layout/list1"/>
    <dgm:cxn modelId="{28F8BF63-C664-4DBF-8977-4464F342F193}" type="presParOf" srcId="{C0A78D18-C6FB-41AA-ADFD-EC4DF3EC39EC}" destId="{56ADF373-602C-45B3-86C8-B26A1EFE43B8}" srcOrd="1" destOrd="0" presId="urn:microsoft.com/office/officeart/2005/8/layout/list1"/>
    <dgm:cxn modelId="{3725B004-AA9C-4EF1-AFC2-99CA9BE7ABD7}" type="presParOf" srcId="{4274E239-2671-4B73-BA23-184A3E5A2573}" destId="{DACEE1A7-9334-4D12-808A-BBE6AFFE5292}" srcOrd="5" destOrd="0" presId="urn:microsoft.com/office/officeart/2005/8/layout/list1"/>
    <dgm:cxn modelId="{8B2CC9C3-6F1E-4F9C-858D-BF5789F84810}" type="presParOf" srcId="{4274E239-2671-4B73-BA23-184A3E5A2573}" destId="{36F9CCB2-4300-44B1-8AD3-0691859C84D4}" srcOrd="6" destOrd="0" presId="urn:microsoft.com/office/officeart/2005/8/layout/list1"/>
    <dgm:cxn modelId="{D57DEDD0-A67F-4642-8A76-76C4A5154AE7}" type="presParOf" srcId="{4274E239-2671-4B73-BA23-184A3E5A2573}" destId="{AA0F4F5B-070E-4EE0-B8EF-2BFB8C8A86B0}" srcOrd="7" destOrd="0" presId="urn:microsoft.com/office/officeart/2005/8/layout/list1"/>
    <dgm:cxn modelId="{EFE5B779-FB52-4A90-ABE2-CFA3F8803DCB}" type="presParOf" srcId="{4274E239-2671-4B73-BA23-184A3E5A2573}" destId="{9D4D5B9F-9BC4-46F2-BE08-F2E3B8948392}" srcOrd="8" destOrd="0" presId="urn:microsoft.com/office/officeart/2005/8/layout/list1"/>
    <dgm:cxn modelId="{04C28FEB-48EB-4935-91F8-598BE41636A2}" type="presParOf" srcId="{9D4D5B9F-9BC4-46F2-BE08-F2E3B8948392}" destId="{8687E5BF-4304-4024-85B2-C51B4CA71DC8}" srcOrd="0" destOrd="0" presId="urn:microsoft.com/office/officeart/2005/8/layout/list1"/>
    <dgm:cxn modelId="{359F67B5-8F17-42F3-9D57-A9BFFEBC4A75}" type="presParOf" srcId="{9D4D5B9F-9BC4-46F2-BE08-F2E3B8948392}" destId="{B3380348-A550-4E82-BC33-80BF51CBAA92}" srcOrd="1" destOrd="0" presId="urn:microsoft.com/office/officeart/2005/8/layout/list1"/>
    <dgm:cxn modelId="{3BBEF581-15AF-44BD-BE76-7FDE1590C93D}" type="presParOf" srcId="{4274E239-2671-4B73-BA23-184A3E5A2573}" destId="{F919138C-6514-4A39-961B-BCF31B9A5390}" srcOrd="9" destOrd="0" presId="urn:microsoft.com/office/officeart/2005/8/layout/list1"/>
    <dgm:cxn modelId="{E6A683B7-4285-4BC3-8B6F-A218649C9BC6}" type="presParOf" srcId="{4274E239-2671-4B73-BA23-184A3E5A2573}" destId="{AF7C6ADE-268F-41C0-910F-5FD2BC16DFE9}" srcOrd="10" destOrd="0" presId="urn:microsoft.com/office/officeart/2005/8/layout/list1"/>
    <dgm:cxn modelId="{C1B4859C-6275-44A0-826B-92423D65D59B}" type="presParOf" srcId="{4274E239-2671-4B73-BA23-184A3E5A2573}" destId="{15508F2A-20F5-4EFF-8E45-E43A1764CB68}" srcOrd="11" destOrd="0" presId="urn:microsoft.com/office/officeart/2005/8/layout/list1"/>
    <dgm:cxn modelId="{93C7CB85-AABF-4E0D-9333-80A5D531887A}" type="presParOf" srcId="{4274E239-2671-4B73-BA23-184A3E5A2573}" destId="{93181C6A-E7A9-475C-BE45-EB58A7F14E3D}" srcOrd="12" destOrd="0" presId="urn:microsoft.com/office/officeart/2005/8/layout/list1"/>
    <dgm:cxn modelId="{F35D9B05-6908-4DDA-891D-30C6D589C97B}" type="presParOf" srcId="{93181C6A-E7A9-475C-BE45-EB58A7F14E3D}" destId="{B011B51E-B8F5-4AC3-A4D8-0F7EF3FC641D}" srcOrd="0" destOrd="0" presId="urn:microsoft.com/office/officeart/2005/8/layout/list1"/>
    <dgm:cxn modelId="{D1E85702-DF8F-410B-AFD7-6632DC7CF27F}" type="presParOf" srcId="{93181C6A-E7A9-475C-BE45-EB58A7F14E3D}" destId="{0157EF68-FC1B-43BF-9470-160E014E4A3D}" srcOrd="1" destOrd="0" presId="urn:microsoft.com/office/officeart/2005/8/layout/list1"/>
    <dgm:cxn modelId="{6D5FD14D-7A90-4692-910B-A152450CF2E3}" type="presParOf" srcId="{4274E239-2671-4B73-BA23-184A3E5A2573}" destId="{2EFAB0C1-6F51-4898-947E-2B7E7A8599C7}" srcOrd="13" destOrd="0" presId="urn:microsoft.com/office/officeart/2005/8/layout/list1"/>
    <dgm:cxn modelId="{61F1ADC3-C726-4914-B197-988426737C49}" type="presParOf" srcId="{4274E239-2671-4B73-BA23-184A3E5A2573}" destId="{0C4AAA61-4CAA-4DBF-A9CE-0C831FCA4832}" srcOrd="14" destOrd="0" presId="urn:microsoft.com/office/officeart/2005/8/layout/list1"/>
    <dgm:cxn modelId="{D8EAED4A-FBBC-49CF-94E5-C274F7B1A626}" type="presParOf" srcId="{4274E239-2671-4B73-BA23-184A3E5A2573}" destId="{B26132E5-6FE0-40B1-9F34-AC0E7D6B9FF4}" srcOrd="15" destOrd="0" presId="urn:microsoft.com/office/officeart/2005/8/layout/list1"/>
    <dgm:cxn modelId="{40BF7985-FA87-43FA-B1BF-E9CD57D2CC68}" type="presParOf" srcId="{4274E239-2671-4B73-BA23-184A3E5A2573}" destId="{99A7758B-D9C5-4386-A7A3-27930BD15D2E}" srcOrd="16" destOrd="0" presId="urn:microsoft.com/office/officeart/2005/8/layout/list1"/>
    <dgm:cxn modelId="{ECF30E32-F1E4-4270-AFDC-5551A211DB28}" type="presParOf" srcId="{99A7758B-D9C5-4386-A7A3-27930BD15D2E}" destId="{A72B5209-F7F4-4F85-BFE9-DC9913BC7C21}" srcOrd="0" destOrd="0" presId="urn:microsoft.com/office/officeart/2005/8/layout/list1"/>
    <dgm:cxn modelId="{C4111B33-473E-425D-AF55-7E383D08DBFB}" type="presParOf" srcId="{99A7758B-D9C5-4386-A7A3-27930BD15D2E}" destId="{DAD22DDC-254A-4F0A-BC90-4BED62692275}" srcOrd="1" destOrd="0" presId="urn:microsoft.com/office/officeart/2005/8/layout/list1"/>
    <dgm:cxn modelId="{819F63E3-4A6D-444D-8773-90934FE3F70E}" type="presParOf" srcId="{4274E239-2671-4B73-BA23-184A3E5A2573}" destId="{D8747341-0F62-4389-95A7-DD36F63250E0}" srcOrd="17" destOrd="0" presId="urn:microsoft.com/office/officeart/2005/8/layout/list1"/>
    <dgm:cxn modelId="{9D8F8CEB-9E67-4EA3-9EC9-DB6BB8E5134D}" type="presParOf" srcId="{4274E239-2671-4B73-BA23-184A3E5A2573}" destId="{3AB9C7C2-191A-4E97-8875-D0FDE53A85B9}" srcOrd="18" destOrd="0" presId="urn:microsoft.com/office/officeart/2005/8/layout/list1"/>
    <dgm:cxn modelId="{9A88ADD9-0F8D-4432-8126-D63F5236818F}" type="presParOf" srcId="{4274E239-2671-4B73-BA23-184A3E5A2573}" destId="{8B81AF09-DD6F-490F-97A6-FF8C0186873B}" srcOrd="19" destOrd="0" presId="urn:microsoft.com/office/officeart/2005/8/layout/list1"/>
    <dgm:cxn modelId="{74D2884F-891A-453F-9E3E-EA0762C105D1}" type="presParOf" srcId="{4274E239-2671-4B73-BA23-184A3E5A2573}" destId="{B177A32C-52EB-4451-8D8D-46CFD862F9B9}" srcOrd="20" destOrd="0" presId="urn:microsoft.com/office/officeart/2005/8/layout/list1"/>
    <dgm:cxn modelId="{BBF46582-3304-4E16-AC71-0D9F19AE6EFB}" type="presParOf" srcId="{B177A32C-52EB-4451-8D8D-46CFD862F9B9}" destId="{87E3915C-76FB-402E-B505-856625B4B766}" srcOrd="0" destOrd="0" presId="urn:microsoft.com/office/officeart/2005/8/layout/list1"/>
    <dgm:cxn modelId="{A2851599-E380-49C5-A5DC-F047C3F5FD4A}" type="presParOf" srcId="{B177A32C-52EB-4451-8D8D-46CFD862F9B9}" destId="{B27A801F-513C-440F-9B69-FC86E0A3B649}" srcOrd="1" destOrd="0" presId="urn:microsoft.com/office/officeart/2005/8/layout/list1"/>
    <dgm:cxn modelId="{146F89BE-B49E-47E1-8C4A-44D67A566811}" type="presParOf" srcId="{4274E239-2671-4B73-BA23-184A3E5A2573}" destId="{051729FA-D68B-42DC-A2BC-FA88CE5E7738}" srcOrd="21" destOrd="0" presId="urn:microsoft.com/office/officeart/2005/8/layout/list1"/>
    <dgm:cxn modelId="{80BEEDD9-F41D-426B-837B-96F7227DAD6D}" type="presParOf" srcId="{4274E239-2671-4B73-BA23-184A3E5A2573}" destId="{E0E89B7E-4E58-4299-A3A7-D44C354F43BE}" srcOrd="22" destOrd="0" presId="urn:microsoft.com/office/officeart/2005/8/layout/list1"/>
    <dgm:cxn modelId="{8749425E-E49D-4D50-9737-53708E282458}" type="presParOf" srcId="{4274E239-2671-4B73-BA23-184A3E5A2573}" destId="{D76B6525-57AC-4636-9B83-F6B2BD467C29}" srcOrd="23" destOrd="0" presId="urn:microsoft.com/office/officeart/2005/8/layout/list1"/>
    <dgm:cxn modelId="{7D17A461-FFA6-49B2-A1CD-8FBC64620216}" type="presParOf" srcId="{4274E239-2671-4B73-BA23-184A3E5A2573}" destId="{E8AAFCC2-2ABE-4AE9-8915-31DE444AB357}" srcOrd="24" destOrd="0" presId="urn:microsoft.com/office/officeart/2005/8/layout/list1"/>
    <dgm:cxn modelId="{F0A46EA3-EBC3-4CC3-9103-E6BA80C33B24}" type="presParOf" srcId="{E8AAFCC2-2ABE-4AE9-8915-31DE444AB357}" destId="{5AF3E106-2D45-4184-8918-3780F110391C}" srcOrd="0" destOrd="0" presId="urn:microsoft.com/office/officeart/2005/8/layout/list1"/>
    <dgm:cxn modelId="{D3C4A161-38B8-41D6-AD19-77624EEDF606}" type="presParOf" srcId="{E8AAFCC2-2ABE-4AE9-8915-31DE444AB357}" destId="{8EABBCB3-64DC-4189-AB2A-D1D4F175E0FD}" srcOrd="1" destOrd="0" presId="urn:microsoft.com/office/officeart/2005/8/layout/list1"/>
    <dgm:cxn modelId="{B44C554B-9A03-43B5-BABE-3C593CB7A938}" type="presParOf" srcId="{4274E239-2671-4B73-BA23-184A3E5A2573}" destId="{45744E15-F045-46A8-AEAE-7AFFF3E906B3}" srcOrd="25" destOrd="0" presId="urn:microsoft.com/office/officeart/2005/8/layout/list1"/>
    <dgm:cxn modelId="{9C4C4671-8F2D-4CB0-B5D5-A5099DAA7A8A}" type="presParOf" srcId="{4274E239-2671-4B73-BA23-184A3E5A2573}" destId="{850AA280-7FA7-4010-9BE1-3309A8B2DFF6}" srcOrd="26" destOrd="0" presId="urn:microsoft.com/office/officeart/2005/8/layout/list1"/>
    <dgm:cxn modelId="{325273CA-C77A-45E2-BCA8-4E0083034685}" type="presParOf" srcId="{4274E239-2671-4B73-BA23-184A3E5A2573}" destId="{A002C67E-6D0E-4F85-9584-F615C9B1D5EB}" srcOrd="27" destOrd="0" presId="urn:microsoft.com/office/officeart/2005/8/layout/list1"/>
    <dgm:cxn modelId="{2B162563-FCDB-4733-9D83-0151B95BD0AF}" type="presParOf" srcId="{4274E239-2671-4B73-BA23-184A3E5A2573}" destId="{CB4A5571-DF79-4406-ABD7-010AAB3CC4C0}" srcOrd="28" destOrd="0" presId="urn:microsoft.com/office/officeart/2005/8/layout/list1"/>
    <dgm:cxn modelId="{CC6480ED-23F1-4451-B89B-0BBA43937A2C}" type="presParOf" srcId="{CB4A5571-DF79-4406-ABD7-010AAB3CC4C0}" destId="{A22845F0-FBA1-4338-99A2-7218B787F394}" srcOrd="0" destOrd="0" presId="urn:microsoft.com/office/officeart/2005/8/layout/list1"/>
    <dgm:cxn modelId="{1C4495F1-0042-4E24-ADEE-7E35D337FABA}" type="presParOf" srcId="{CB4A5571-DF79-4406-ABD7-010AAB3CC4C0}" destId="{04AB62AD-0DE3-47DE-BF9F-5DF71583B3EF}" srcOrd="1" destOrd="0" presId="urn:microsoft.com/office/officeart/2005/8/layout/list1"/>
    <dgm:cxn modelId="{9100232E-A1C7-4759-BB3A-B797016196A0}" type="presParOf" srcId="{4274E239-2671-4B73-BA23-184A3E5A2573}" destId="{68D6704C-4E53-4804-9E45-2626B387058F}" srcOrd="29" destOrd="0" presId="urn:microsoft.com/office/officeart/2005/8/layout/list1"/>
    <dgm:cxn modelId="{9FB82DD4-A9FF-4CF7-BE06-077E3F708F7F}" type="presParOf" srcId="{4274E239-2671-4B73-BA23-184A3E5A2573}" destId="{91245A9E-E684-451D-8F68-4BF2F5692F5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05560-7328-487B-85DB-C7286DB65B0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09A1773B-E41E-4DA8-BADF-06FB944AEA83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Asistencia y protección a las víctimas y su familia</a:t>
          </a:r>
          <a:endParaRPr lang="es-NI" sz="1200" b="1" dirty="0">
            <a:solidFill>
              <a:schemeClr val="tx1"/>
            </a:solidFill>
          </a:endParaRPr>
        </a:p>
      </dgm:t>
    </dgm:pt>
    <dgm:pt modelId="{831BDCB8-EBF7-4526-B723-8E835BC8362F}" type="parTrans" cxnId="{79FEFFE9-CC8E-4613-9AE2-CD145F82C80F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81381683-9809-46DF-AA2B-F440AC1351AD}" type="sibTrans" cxnId="{79FEFFE9-CC8E-4613-9AE2-CD145F82C80F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FA948F3B-E9FB-4046-AC65-C2C5C22CCA60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Adopción ilegítima</a:t>
          </a:r>
          <a:endParaRPr lang="es-NI" sz="1200" b="1" dirty="0">
            <a:solidFill>
              <a:schemeClr val="tx1"/>
            </a:solidFill>
          </a:endParaRPr>
        </a:p>
      </dgm:t>
    </dgm:pt>
    <dgm:pt modelId="{6145F559-2244-477A-BDFC-65FB962B5C40}" type="parTrans" cxnId="{19E53895-753F-43E0-92E9-34C7D9223D5A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964AD2C9-18E9-4CE5-B7B5-C4B31F3B45A0}" type="sibTrans" cxnId="{19E53895-753F-43E0-92E9-34C7D9223D5A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B036AF01-7FF0-4C3A-88CE-16A75B909E4E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Embarazo forzado</a:t>
          </a:r>
          <a:endParaRPr lang="es-NI" sz="1200" b="1" dirty="0">
            <a:solidFill>
              <a:schemeClr val="tx1"/>
            </a:solidFill>
          </a:endParaRPr>
        </a:p>
      </dgm:t>
    </dgm:pt>
    <dgm:pt modelId="{1D5DB929-AAFF-4056-86D2-EF9CD2B05786}" type="parTrans" cxnId="{2A72A00E-3A04-4D14-9CE2-AE17D98A8563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34D9AC3F-B1E0-4C50-98D4-3DCF58487190}" type="sibTrans" cxnId="{2A72A00E-3A04-4D14-9CE2-AE17D98A8563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84854662-AB42-4CAB-BD8D-A0DA9F7DFF65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Explotación Sexual</a:t>
          </a:r>
          <a:endParaRPr lang="es-NI" sz="1200" b="1" dirty="0">
            <a:solidFill>
              <a:schemeClr val="tx1"/>
            </a:solidFill>
          </a:endParaRPr>
        </a:p>
      </dgm:t>
    </dgm:pt>
    <dgm:pt modelId="{1364245B-54E2-417C-BDBF-6EC94AB03D05}" type="parTrans" cxnId="{0360AB55-4083-4088-8BFE-6463A240E6FB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997854DB-830E-4E6D-81DB-A47EEDF50024}" type="sibTrans" cxnId="{0360AB55-4083-4088-8BFE-6463A240E6FB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45499F82-3172-4F36-958D-E9240D2AB9B5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Explotación laboral</a:t>
          </a:r>
          <a:endParaRPr lang="es-NI" sz="1200" b="1" dirty="0">
            <a:solidFill>
              <a:schemeClr val="tx1"/>
            </a:solidFill>
          </a:endParaRPr>
        </a:p>
      </dgm:t>
    </dgm:pt>
    <dgm:pt modelId="{FD8BE100-0F8C-40DB-96B2-AF86E3DC3E6A}" type="parTrans" cxnId="{3526A771-11D2-4237-9D31-BB8CFD837547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60CE685D-F995-45E6-A4C7-973B9D223C2D}" type="sibTrans" cxnId="{3526A771-11D2-4237-9D31-BB8CFD837547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83589FBD-FE40-4B96-A6B2-F196C85D6118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Esclavitud o prácticas análogas a la esclavitud</a:t>
          </a:r>
          <a:endParaRPr lang="es-NI" sz="1200" b="1" dirty="0">
            <a:solidFill>
              <a:schemeClr val="tx1"/>
            </a:solidFill>
          </a:endParaRPr>
        </a:p>
      </dgm:t>
    </dgm:pt>
    <dgm:pt modelId="{9E1E63E6-6899-445A-A42A-51B8998C7877}" type="parTrans" cxnId="{67E3500D-1CB2-4BC9-A79A-B9862707CEF2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F5F1723A-E1F8-459D-930D-3A61AD4659A3}" type="sibTrans" cxnId="{67E3500D-1CB2-4BC9-A79A-B9862707CEF2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D91D3DA2-1607-48E5-B91B-02360BB3D87B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Mendicidad</a:t>
          </a:r>
          <a:endParaRPr lang="es-NI" sz="1200" b="1" dirty="0">
            <a:solidFill>
              <a:schemeClr val="tx1"/>
            </a:solidFill>
          </a:endParaRPr>
        </a:p>
      </dgm:t>
    </dgm:pt>
    <dgm:pt modelId="{0A5ECE02-5BA9-43A1-850C-DD9694140A4F}" type="parTrans" cxnId="{BB75810D-89B0-48B4-9B7B-EBB724815C94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B1253C69-26EF-47E9-B7AF-6C4CA245FF34}" type="sibTrans" cxnId="{BB75810D-89B0-48B4-9B7B-EBB724815C94}">
      <dgm:prSet custT="1"/>
      <dgm:spPr/>
      <dgm:t>
        <a:bodyPr/>
        <a:lstStyle/>
        <a:p>
          <a:pPr algn="just"/>
          <a:endParaRPr lang="es-NI" sz="1200" b="1" dirty="0">
            <a:solidFill>
              <a:schemeClr val="tx1"/>
            </a:solidFill>
          </a:endParaRPr>
        </a:p>
      </dgm:t>
    </dgm:pt>
    <dgm:pt modelId="{8C27497B-37DC-4094-9BE8-C907996C2C0E}">
      <dgm:prSet phldrT="[Texto]" custT="1"/>
      <dgm:spPr/>
      <dgm:t>
        <a:bodyPr/>
        <a:lstStyle/>
        <a:p>
          <a:pPr algn="just"/>
          <a:r>
            <a:rPr lang="es-NI" sz="1200" b="1" smtClean="0">
              <a:solidFill>
                <a:schemeClr val="tx1"/>
              </a:solidFill>
            </a:rPr>
            <a:t>Situación de vulnerabilidad</a:t>
          </a:r>
          <a:endParaRPr lang="es-NI" sz="1200" b="1" dirty="0">
            <a:solidFill>
              <a:schemeClr val="tx1"/>
            </a:solidFill>
          </a:endParaRPr>
        </a:p>
      </dgm:t>
    </dgm:pt>
    <dgm:pt modelId="{C5076EE7-2C13-4197-A28D-ACB53816D0A2}" type="parTrans" cxnId="{722289FD-C44B-47F9-A6B8-C1E1108A921C}">
      <dgm:prSet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F18113F5-FAC6-45BB-B440-89D6AC9B36A1}" type="sibTrans" cxnId="{722289FD-C44B-47F9-A6B8-C1E1108A921C}">
      <dgm:prSet custT="1"/>
      <dgm:spPr/>
      <dgm:t>
        <a:bodyPr/>
        <a:lstStyle/>
        <a:p>
          <a:pPr algn="just"/>
          <a:endParaRPr lang="es-NI" sz="1200" b="1">
            <a:solidFill>
              <a:schemeClr val="tx1"/>
            </a:solidFill>
          </a:endParaRPr>
        </a:p>
      </dgm:t>
    </dgm:pt>
    <dgm:pt modelId="{24274546-1F79-4FB8-8D3C-6D58020ADCB5}" type="pres">
      <dgm:prSet presAssocID="{69905560-7328-487B-85DB-C7286DB65B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D6745533-5736-4787-BA42-FDA82E804D21}" type="pres">
      <dgm:prSet presAssocID="{09A1773B-E41E-4DA8-BADF-06FB944AEA8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87D7506-A6A2-4B89-830F-29811F52CEDF}" type="pres">
      <dgm:prSet presAssocID="{81381683-9809-46DF-AA2B-F440AC1351AD}" presName="sibTrans" presStyleLbl="sibTrans2D1" presStyleIdx="0" presStyleCnt="8"/>
      <dgm:spPr/>
      <dgm:t>
        <a:bodyPr/>
        <a:lstStyle/>
        <a:p>
          <a:endParaRPr lang="es-NI"/>
        </a:p>
      </dgm:t>
    </dgm:pt>
    <dgm:pt modelId="{819ECC34-9C90-4BFC-B2B2-D3A1BAD21723}" type="pres">
      <dgm:prSet presAssocID="{81381683-9809-46DF-AA2B-F440AC1351AD}" presName="connectorText" presStyleLbl="sibTrans2D1" presStyleIdx="0" presStyleCnt="8"/>
      <dgm:spPr/>
      <dgm:t>
        <a:bodyPr/>
        <a:lstStyle/>
        <a:p>
          <a:endParaRPr lang="es-NI"/>
        </a:p>
      </dgm:t>
    </dgm:pt>
    <dgm:pt modelId="{EE95B5E6-6AF2-49B4-9890-98E63AF735ED}" type="pres">
      <dgm:prSet presAssocID="{FA948F3B-E9FB-4046-AC65-C2C5C22CCA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FB4A8F9-BC4D-463F-A27D-20B194CBBFA1}" type="pres">
      <dgm:prSet presAssocID="{964AD2C9-18E9-4CE5-B7B5-C4B31F3B45A0}" presName="sibTrans" presStyleLbl="sibTrans2D1" presStyleIdx="1" presStyleCnt="8"/>
      <dgm:spPr/>
      <dgm:t>
        <a:bodyPr/>
        <a:lstStyle/>
        <a:p>
          <a:endParaRPr lang="es-NI"/>
        </a:p>
      </dgm:t>
    </dgm:pt>
    <dgm:pt modelId="{2C9ABB3D-7FCA-4E8F-AD75-A9E422905366}" type="pres">
      <dgm:prSet presAssocID="{964AD2C9-18E9-4CE5-B7B5-C4B31F3B45A0}" presName="connectorText" presStyleLbl="sibTrans2D1" presStyleIdx="1" presStyleCnt="8"/>
      <dgm:spPr/>
      <dgm:t>
        <a:bodyPr/>
        <a:lstStyle/>
        <a:p>
          <a:endParaRPr lang="es-NI"/>
        </a:p>
      </dgm:t>
    </dgm:pt>
    <dgm:pt modelId="{9D3D168E-DDAE-424E-B77E-73043D13E88A}" type="pres">
      <dgm:prSet presAssocID="{B036AF01-7FF0-4C3A-88CE-16A75B909E4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500BC6E-CC4C-4C6A-AA99-47467F371073}" type="pres">
      <dgm:prSet presAssocID="{34D9AC3F-B1E0-4C50-98D4-3DCF58487190}" presName="sibTrans" presStyleLbl="sibTrans2D1" presStyleIdx="2" presStyleCnt="8"/>
      <dgm:spPr/>
      <dgm:t>
        <a:bodyPr/>
        <a:lstStyle/>
        <a:p>
          <a:endParaRPr lang="es-NI"/>
        </a:p>
      </dgm:t>
    </dgm:pt>
    <dgm:pt modelId="{29A18AAE-4808-4EE8-8A0B-ACC78B487B1E}" type="pres">
      <dgm:prSet presAssocID="{34D9AC3F-B1E0-4C50-98D4-3DCF58487190}" presName="connectorText" presStyleLbl="sibTrans2D1" presStyleIdx="2" presStyleCnt="8"/>
      <dgm:spPr/>
      <dgm:t>
        <a:bodyPr/>
        <a:lstStyle/>
        <a:p>
          <a:endParaRPr lang="es-NI"/>
        </a:p>
      </dgm:t>
    </dgm:pt>
    <dgm:pt modelId="{CDC1ED58-8D1D-4AC9-886B-E7A9E7C002A7}" type="pres">
      <dgm:prSet presAssocID="{84854662-AB42-4CAB-BD8D-A0DA9F7DFF6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B8A7EA2-B3B6-4333-919B-A32CA33F27B4}" type="pres">
      <dgm:prSet presAssocID="{997854DB-830E-4E6D-81DB-A47EEDF50024}" presName="sibTrans" presStyleLbl="sibTrans2D1" presStyleIdx="3" presStyleCnt="8"/>
      <dgm:spPr/>
      <dgm:t>
        <a:bodyPr/>
        <a:lstStyle/>
        <a:p>
          <a:endParaRPr lang="es-NI"/>
        </a:p>
      </dgm:t>
    </dgm:pt>
    <dgm:pt modelId="{1B3CD1BA-0F37-44B3-A4BA-4DCE21A77648}" type="pres">
      <dgm:prSet presAssocID="{997854DB-830E-4E6D-81DB-A47EEDF50024}" presName="connectorText" presStyleLbl="sibTrans2D1" presStyleIdx="3" presStyleCnt="8"/>
      <dgm:spPr/>
      <dgm:t>
        <a:bodyPr/>
        <a:lstStyle/>
        <a:p>
          <a:endParaRPr lang="es-NI"/>
        </a:p>
      </dgm:t>
    </dgm:pt>
    <dgm:pt modelId="{9D30DBC7-F997-49B3-8BE5-1636F0E6101B}" type="pres">
      <dgm:prSet presAssocID="{45499F82-3172-4F36-958D-E9240D2AB9B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3013BC3-AF24-43EA-A279-49556F7EF56F}" type="pres">
      <dgm:prSet presAssocID="{60CE685D-F995-45E6-A4C7-973B9D223C2D}" presName="sibTrans" presStyleLbl="sibTrans2D1" presStyleIdx="4" presStyleCnt="8"/>
      <dgm:spPr/>
      <dgm:t>
        <a:bodyPr/>
        <a:lstStyle/>
        <a:p>
          <a:endParaRPr lang="es-NI"/>
        </a:p>
      </dgm:t>
    </dgm:pt>
    <dgm:pt modelId="{EAC93BF9-E226-4046-9E05-19D180AF6DE4}" type="pres">
      <dgm:prSet presAssocID="{60CE685D-F995-45E6-A4C7-973B9D223C2D}" presName="connectorText" presStyleLbl="sibTrans2D1" presStyleIdx="4" presStyleCnt="8"/>
      <dgm:spPr/>
      <dgm:t>
        <a:bodyPr/>
        <a:lstStyle/>
        <a:p>
          <a:endParaRPr lang="es-NI"/>
        </a:p>
      </dgm:t>
    </dgm:pt>
    <dgm:pt modelId="{C86D27BB-86D7-48A8-9F7F-721798C5E5F8}" type="pres">
      <dgm:prSet presAssocID="{83589FBD-FE40-4B96-A6B2-F196C85D61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9BAE8C9-D2C8-4F1A-8BC0-5AE499D7844D}" type="pres">
      <dgm:prSet presAssocID="{F5F1723A-E1F8-459D-930D-3A61AD4659A3}" presName="sibTrans" presStyleLbl="sibTrans2D1" presStyleIdx="5" presStyleCnt="8"/>
      <dgm:spPr/>
      <dgm:t>
        <a:bodyPr/>
        <a:lstStyle/>
        <a:p>
          <a:endParaRPr lang="es-NI"/>
        </a:p>
      </dgm:t>
    </dgm:pt>
    <dgm:pt modelId="{6A67ED77-4102-49BC-A812-55C7ED6D7E00}" type="pres">
      <dgm:prSet presAssocID="{F5F1723A-E1F8-459D-930D-3A61AD4659A3}" presName="connectorText" presStyleLbl="sibTrans2D1" presStyleIdx="5" presStyleCnt="8"/>
      <dgm:spPr/>
      <dgm:t>
        <a:bodyPr/>
        <a:lstStyle/>
        <a:p>
          <a:endParaRPr lang="es-NI"/>
        </a:p>
      </dgm:t>
    </dgm:pt>
    <dgm:pt modelId="{A60CBFFB-AABD-4AA0-81B1-A7AA435B4A94}" type="pres">
      <dgm:prSet presAssocID="{D91D3DA2-1607-48E5-B91B-02360BB3D87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23A832C-3820-442D-B551-2AC1AE114BC5}" type="pres">
      <dgm:prSet presAssocID="{B1253C69-26EF-47E9-B7AF-6C4CA245FF34}" presName="sibTrans" presStyleLbl="sibTrans2D1" presStyleIdx="6" presStyleCnt="8"/>
      <dgm:spPr/>
      <dgm:t>
        <a:bodyPr/>
        <a:lstStyle/>
        <a:p>
          <a:endParaRPr lang="es-NI"/>
        </a:p>
      </dgm:t>
    </dgm:pt>
    <dgm:pt modelId="{4501EAF8-D2EC-46B8-964B-4A6B9C20183E}" type="pres">
      <dgm:prSet presAssocID="{B1253C69-26EF-47E9-B7AF-6C4CA245FF34}" presName="connectorText" presStyleLbl="sibTrans2D1" presStyleIdx="6" presStyleCnt="8"/>
      <dgm:spPr/>
      <dgm:t>
        <a:bodyPr/>
        <a:lstStyle/>
        <a:p>
          <a:endParaRPr lang="es-NI"/>
        </a:p>
      </dgm:t>
    </dgm:pt>
    <dgm:pt modelId="{C3DE6362-DD89-45B7-ABA5-8B02FC09F315}" type="pres">
      <dgm:prSet presAssocID="{8C27497B-37DC-4094-9BE8-C907996C2C0E}" presName="node" presStyleLbl="node1" presStyleIdx="7" presStyleCnt="8" custScaleX="114328" custScaleY="10487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4D9E6D9-1D22-46E0-823B-6B97998A29B1}" type="pres">
      <dgm:prSet presAssocID="{F18113F5-FAC6-45BB-B440-89D6AC9B36A1}" presName="sibTrans" presStyleLbl="sibTrans2D1" presStyleIdx="7" presStyleCnt="8"/>
      <dgm:spPr/>
      <dgm:t>
        <a:bodyPr/>
        <a:lstStyle/>
        <a:p>
          <a:endParaRPr lang="es-NI"/>
        </a:p>
      </dgm:t>
    </dgm:pt>
    <dgm:pt modelId="{24861A96-7096-4439-8B17-351BDACEE145}" type="pres">
      <dgm:prSet presAssocID="{F18113F5-FAC6-45BB-B440-89D6AC9B36A1}" presName="connectorText" presStyleLbl="sibTrans2D1" presStyleIdx="7" presStyleCnt="8"/>
      <dgm:spPr/>
      <dgm:t>
        <a:bodyPr/>
        <a:lstStyle/>
        <a:p>
          <a:endParaRPr lang="es-NI"/>
        </a:p>
      </dgm:t>
    </dgm:pt>
  </dgm:ptLst>
  <dgm:cxnLst>
    <dgm:cxn modelId="{BB75810D-89B0-48B4-9B7B-EBB724815C94}" srcId="{69905560-7328-487B-85DB-C7286DB65B02}" destId="{D91D3DA2-1607-48E5-B91B-02360BB3D87B}" srcOrd="6" destOrd="0" parTransId="{0A5ECE02-5BA9-43A1-850C-DD9694140A4F}" sibTransId="{B1253C69-26EF-47E9-B7AF-6C4CA245FF34}"/>
    <dgm:cxn modelId="{80142F53-A7B3-4751-903F-70CA8E6A6DDE}" type="presOf" srcId="{60CE685D-F995-45E6-A4C7-973B9D223C2D}" destId="{63013BC3-AF24-43EA-A279-49556F7EF56F}" srcOrd="0" destOrd="0" presId="urn:microsoft.com/office/officeart/2005/8/layout/cycle2"/>
    <dgm:cxn modelId="{D1BB5F86-E48C-4D66-863A-5D37237917F2}" type="presOf" srcId="{45499F82-3172-4F36-958D-E9240D2AB9B5}" destId="{9D30DBC7-F997-49B3-8BE5-1636F0E6101B}" srcOrd="0" destOrd="0" presId="urn:microsoft.com/office/officeart/2005/8/layout/cycle2"/>
    <dgm:cxn modelId="{361E2A58-052D-495A-8E27-7CDD0C9FEC18}" type="presOf" srcId="{34D9AC3F-B1E0-4C50-98D4-3DCF58487190}" destId="{29A18AAE-4808-4EE8-8A0B-ACC78B487B1E}" srcOrd="1" destOrd="0" presId="urn:microsoft.com/office/officeart/2005/8/layout/cycle2"/>
    <dgm:cxn modelId="{F215426B-F1ED-4A19-9AC9-B809DC2C9608}" type="presOf" srcId="{F18113F5-FAC6-45BB-B440-89D6AC9B36A1}" destId="{24861A96-7096-4439-8B17-351BDACEE145}" srcOrd="1" destOrd="0" presId="urn:microsoft.com/office/officeart/2005/8/layout/cycle2"/>
    <dgm:cxn modelId="{722289FD-C44B-47F9-A6B8-C1E1108A921C}" srcId="{69905560-7328-487B-85DB-C7286DB65B02}" destId="{8C27497B-37DC-4094-9BE8-C907996C2C0E}" srcOrd="7" destOrd="0" parTransId="{C5076EE7-2C13-4197-A28D-ACB53816D0A2}" sibTransId="{F18113F5-FAC6-45BB-B440-89D6AC9B36A1}"/>
    <dgm:cxn modelId="{1BEB1C0B-3C11-448A-AA26-E195EF0B4081}" type="presOf" srcId="{D91D3DA2-1607-48E5-B91B-02360BB3D87B}" destId="{A60CBFFB-AABD-4AA0-81B1-A7AA435B4A94}" srcOrd="0" destOrd="0" presId="urn:microsoft.com/office/officeart/2005/8/layout/cycle2"/>
    <dgm:cxn modelId="{19E53895-753F-43E0-92E9-34C7D9223D5A}" srcId="{69905560-7328-487B-85DB-C7286DB65B02}" destId="{FA948F3B-E9FB-4046-AC65-C2C5C22CCA60}" srcOrd="1" destOrd="0" parTransId="{6145F559-2244-477A-BDFC-65FB962B5C40}" sibTransId="{964AD2C9-18E9-4CE5-B7B5-C4B31F3B45A0}"/>
    <dgm:cxn modelId="{C73438AE-7474-454B-82B7-EEA254B40D9F}" type="presOf" srcId="{81381683-9809-46DF-AA2B-F440AC1351AD}" destId="{787D7506-A6A2-4B89-830F-29811F52CEDF}" srcOrd="0" destOrd="0" presId="urn:microsoft.com/office/officeart/2005/8/layout/cycle2"/>
    <dgm:cxn modelId="{6B08B4AE-ACDB-499F-AAAC-E4897734198C}" type="presOf" srcId="{997854DB-830E-4E6D-81DB-A47EEDF50024}" destId="{1B3CD1BA-0F37-44B3-A4BA-4DCE21A77648}" srcOrd="1" destOrd="0" presId="urn:microsoft.com/office/officeart/2005/8/layout/cycle2"/>
    <dgm:cxn modelId="{2A72A00E-3A04-4D14-9CE2-AE17D98A8563}" srcId="{69905560-7328-487B-85DB-C7286DB65B02}" destId="{B036AF01-7FF0-4C3A-88CE-16A75B909E4E}" srcOrd="2" destOrd="0" parTransId="{1D5DB929-AAFF-4056-86D2-EF9CD2B05786}" sibTransId="{34D9AC3F-B1E0-4C50-98D4-3DCF58487190}"/>
    <dgm:cxn modelId="{76B43626-50E6-4137-A211-836067A84C9F}" type="presOf" srcId="{69905560-7328-487B-85DB-C7286DB65B02}" destId="{24274546-1F79-4FB8-8D3C-6D58020ADCB5}" srcOrd="0" destOrd="0" presId="urn:microsoft.com/office/officeart/2005/8/layout/cycle2"/>
    <dgm:cxn modelId="{0360AB55-4083-4088-8BFE-6463A240E6FB}" srcId="{69905560-7328-487B-85DB-C7286DB65B02}" destId="{84854662-AB42-4CAB-BD8D-A0DA9F7DFF65}" srcOrd="3" destOrd="0" parTransId="{1364245B-54E2-417C-BDBF-6EC94AB03D05}" sibTransId="{997854DB-830E-4E6D-81DB-A47EEDF50024}"/>
    <dgm:cxn modelId="{7070AADB-CF62-4694-9A68-E573D320E647}" type="presOf" srcId="{B1253C69-26EF-47E9-B7AF-6C4CA245FF34}" destId="{623A832C-3820-442D-B551-2AC1AE114BC5}" srcOrd="0" destOrd="0" presId="urn:microsoft.com/office/officeart/2005/8/layout/cycle2"/>
    <dgm:cxn modelId="{79FEFFE9-CC8E-4613-9AE2-CD145F82C80F}" srcId="{69905560-7328-487B-85DB-C7286DB65B02}" destId="{09A1773B-E41E-4DA8-BADF-06FB944AEA83}" srcOrd="0" destOrd="0" parTransId="{831BDCB8-EBF7-4526-B723-8E835BC8362F}" sibTransId="{81381683-9809-46DF-AA2B-F440AC1351AD}"/>
    <dgm:cxn modelId="{1A2DF7FE-7500-4B95-B473-4DAC7CED2F3E}" type="presOf" srcId="{F18113F5-FAC6-45BB-B440-89D6AC9B36A1}" destId="{14D9E6D9-1D22-46E0-823B-6B97998A29B1}" srcOrd="0" destOrd="0" presId="urn:microsoft.com/office/officeart/2005/8/layout/cycle2"/>
    <dgm:cxn modelId="{F5F4D1EC-68D8-44CB-B657-50397000A2C4}" type="presOf" srcId="{B1253C69-26EF-47E9-B7AF-6C4CA245FF34}" destId="{4501EAF8-D2EC-46B8-964B-4A6B9C20183E}" srcOrd="1" destOrd="0" presId="urn:microsoft.com/office/officeart/2005/8/layout/cycle2"/>
    <dgm:cxn modelId="{D1F32735-3C14-47DC-9169-9D5061D6205D}" type="presOf" srcId="{84854662-AB42-4CAB-BD8D-A0DA9F7DFF65}" destId="{CDC1ED58-8D1D-4AC9-886B-E7A9E7C002A7}" srcOrd="0" destOrd="0" presId="urn:microsoft.com/office/officeart/2005/8/layout/cycle2"/>
    <dgm:cxn modelId="{67E3500D-1CB2-4BC9-A79A-B9862707CEF2}" srcId="{69905560-7328-487B-85DB-C7286DB65B02}" destId="{83589FBD-FE40-4B96-A6B2-F196C85D6118}" srcOrd="5" destOrd="0" parTransId="{9E1E63E6-6899-445A-A42A-51B8998C7877}" sibTransId="{F5F1723A-E1F8-459D-930D-3A61AD4659A3}"/>
    <dgm:cxn modelId="{79E82B7A-18E6-4D90-AEF7-8E312AF40879}" type="presOf" srcId="{FA948F3B-E9FB-4046-AC65-C2C5C22CCA60}" destId="{EE95B5E6-6AF2-49B4-9890-98E63AF735ED}" srcOrd="0" destOrd="0" presId="urn:microsoft.com/office/officeart/2005/8/layout/cycle2"/>
    <dgm:cxn modelId="{99A73C94-F9A1-4A88-8610-ED2EF3B5CA52}" type="presOf" srcId="{964AD2C9-18E9-4CE5-B7B5-C4B31F3B45A0}" destId="{2C9ABB3D-7FCA-4E8F-AD75-A9E422905366}" srcOrd="1" destOrd="0" presId="urn:microsoft.com/office/officeart/2005/8/layout/cycle2"/>
    <dgm:cxn modelId="{BE2D6176-8335-4E2B-91D1-CFAD135C9EAE}" type="presOf" srcId="{81381683-9809-46DF-AA2B-F440AC1351AD}" destId="{819ECC34-9C90-4BFC-B2B2-D3A1BAD21723}" srcOrd="1" destOrd="0" presId="urn:microsoft.com/office/officeart/2005/8/layout/cycle2"/>
    <dgm:cxn modelId="{9CBA118C-E771-4EE7-822D-6E4F99C1DA55}" type="presOf" srcId="{8C27497B-37DC-4094-9BE8-C907996C2C0E}" destId="{C3DE6362-DD89-45B7-ABA5-8B02FC09F315}" srcOrd="0" destOrd="0" presId="urn:microsoft.com/office/officeart/2005/8/layout/cycle2"/>
    <dgm:cxn modelId="{30DF8BC4-4548-4EFE-A554-2BB982275178}" type="presOf" srcId="{34D9AC3F-B1E0-4C50-98D4-3DCF58487190}" destId="{F500BC6E-CC4C-4C6A-AA99-47467F371073}" srcOrd="0" destOrd="0" presId="urn:microsoft.com/office/officeart/2005/8/layout/cycle2"/>
    <dgm:cxn modelId="{451846C8-924A-4F12-A101-373D402BE00B}" type="presOf" srcId="{09A1773B-E41E-4DA8-BADF-06FB944AEA83}" destId="{D6745533-5736-4787-BA42-FDA82E804D21}" srcOrd="0" destOrd="0" presId="urn:microsoft.com/office/officeart/2005/8/layout/cycle2"/>
    <dgm:cxn modelId="{0D489B93-45FA-4467-8358-95497E74F463}" type="presOf" srcId="{F5F1723A-E1F8-459D-930D-3A61AD4659A3}" destId="{F9BAE8C9-D2C8-4F1A-8BC0-5AE499D7844D}" srcOrd="0" destOrd="0" presId="urn:microsoft.com/office/officeart/2005/8/layout/cycle2"/>
    <dgm:cxn modelId="{3526A771-11D2-4237-9D31-BB8CFD837547}" srcId="{69905560-7328-487B-85DB-C7286DB65B02}" destId="{45499F82-3172-4F36-958D-E9240D2AB9B5}" srcOrd="4" destOrd="0" parTransId="{FD8BE100-0F8C-40DB-96B2-AF86E3DC3E6A}" sibTransId="{60CE685D-F995-45E6-A4C7-973B9D223C2D}"/>
    <dgm:cxn modelId="{FDAAC905-651C-474D-8580-E1F899114C5E}" type="presOf" srcId="{83589FBD-FE40-4B96-A6B2-F196C85D6118}" destId="{C86D27BB-86D7-48A8-9F7F-721798C5E5F8}" srcOrd="0" destOrd="0" presId="urn:microsoft.com/office/officeart/2005/8/layout/cycle2"/>
    <dgm:cxn modelId="{DC3D9248-7E2E-4EAE-96E1-767ED03B2897}" type="presOf" srcId="{60CE685D-F995-45E6-A4C7-973B9D223C2D}" destId="{EAC93BF9-E226-4046-9E05-19D180AF6DE4}" srcOrd="1" destOrd="0" presId="urn:microsoft.com/office/officeart/2005/8/layout/cycle2"/>
    <dgm:cxn modelId="{9A29FB9C-4544-4B54-AD2A-698EEFAB243F}" type="presOf" srcId="{B036AF01-7FF0-4C3A-88CE-16A75B909E4E}" destId="{9D3D168E-DDAE-424E-B77E-73043D13E88A}" srcOrd="0" destOrd="0" presId="urn:microsoft.com/office/officeart/2005/8/layout/cycle2"/>
    <dgm:cxn modelId="{C83FEC43-4433-4D42-BF32-AB788FD40282}" type="presOf" srcId="{F5F1723A-E1F8-459D-930D-3A61AD4659A3}" destId="{6A67ED77-4102-49BC-A812-55C7ED6D7E00}" srcOrd="1" destOrd="0" presId="urn:microsoft.com/office/officeart/2005/8/layout/cycle2"/>
    <dgm:cxn modelId="{02947203-874F-4B30-82F5-B2784875D9EB}" type="presOf" srcId="{964AD2C9-18E9-4CE5-B7B5-C4B31F3B45A0}" destId="{1FB4A8F9-BC4D-463F-A27D-20B194CBBFA1}" srcOrd="0" destOrd="0" presId="urn:microsoft.com/office/officeart/2005/8/layout/cycle2"/>
    <dgm:cxn modelId="{75BEDFEC-9ABE-48DB-BDB2-DAFEC426CFFD}" type="presOf" srcId="{997854DB-830E-4E6D-81DB-A47EEDF50024}" destId="{4B8A7EA2-B3B6-4333-919B-A32CA33F27B4}" srcOrd="0" destOrd="0" presId="urn:microsoft.com/office/officeart/2005/8/layout/cycle2"/>
    <dgm:cxn modelId="{1FE1DBC9-0545-4CAA-A917-1803E73C073D}" type="presParOf" srcId="{24274546-1F79-4FB8-8D3C-6D58020ADCB5}" destId="{D6745533-5736-4787-BA42-FDA82E804D21}" srcOrd="0" destOrd="0" presId="urn:microsoft.com/office/officeart/2005/8/layout/cycle2"/>
    <dgm:cxn modelId="{9A91A619-1D99-42DC-A6A4-AEA6C993C3B2}" type="presParOf" srcId="{24274546-1F79-4FB8-8D3C-6D58020ADCB5}" destId="{787D7506-A6A2-4B89-830F-29811F52CEDF}" srcOrd="1" destOrd="0" presId="urn:microsoft.com/office/officeart/2005/8/layout/cycle2"/>
    <dgm:cxn modelId="{82A9B6C9-A0D1-4A60-96F6-077321E9F3BC}" type="presParOf" srcId="{787D7506-A6A2-4B89-830F-29811F52CEDF}" destId="{819ECC34-9C90-4BFC-B2B2-D3A1BAD21723}" srcOrd="0" destOrd="0" presId="urn:microsoft.com/office/officeart/2005/8/layout/cycle2"/>
    <dgm:cxn modelId="{9AD5233D-10C5-4376-A201-80496F0053AF}" type="presParOf" srcId="{24274546-1F79-4FB8-8D3C-6D58020ADCB5}" destId="{EE95B5E6-6AF2-49B4-9890-98E63AF735ED}" srcOrd="2" destOrd="0" presId="urn:microsoft.com/office/officeart/2005/8/layout/cycle2"/>
    <dgm:cxn modelId="{CB025B0F-90B7-47F9-AC30-896AADD60D2A}" type="presParOf" srcId="{24274546-1F79-4FB8-8D3C-6D58020ADCB5}" destId="{1FB4A8F9-BC4D-463F-A27D-20B194CBBFA1}" srcOrd="3" destOrd="0" presId="urn:microsoft.com/office/officeart/2005/8/layout/cycle2"/>
    <dgm:cxn modelId="{9916209A-BC7C-402F-A40E-3BDA72DE5D3A}" type="presParOf" srcId="{1FB4A8F9-BC4D-463F-A27D-20B194CBBFA1}" destId="{2C9ABB3D-7FCA-4E8F-AD75-A9E422905366}" srcOrd="0" destOrd="0" presId="urn:microsoft.com/office/officeart/2005/8/layout/cycle2"/>
    <dgm:cxn modelId="{9F4D2CA7-2A57-4AC0-AA29-40F7DA5828B0}" type="presParOf" srcId="{24274546-1F79-4FB8-8D3C-6D58020ADCB5}" destId="{9D3D168E-DDAE-424E-B77E-73043D13E88A}" srcOrd="4" destOrd="0" presId="urn:microsoft.com/office/officeart/2005/8/layout/cycle2"/>
    <dgm:cxn modelId="{56734540-865C-438C-A160-899DD47AFD90}" type="presParOf" srcId="{24274546-1F79-4FB8-8D3C-6D58020ADCB5}" destId="{F500BC6E-CC4C-4C6A-AA99-47467F371073}" srcOrd="5" destOrd="0" presId="urn:microsoft.com/office/officeart/2005/8/layout/cycle2"/>
    <dgm:cxn modelId="{9ECD40AF-FCDC-41D0-BF61-B426DAFD440E}" type="presParOf" srcId="{F500BC6E-CC4C-4C6A-AA99-47467F371073}" destId="{29A18AAE-4808-4EE8-8A0B-ACC78B487B1E}" srcOrd="0" destOrd="0" presId="urn:microsoft.com/office/officeart/2005/8/layout/cycle2"/>
    <dgm:cxn modelId="{F58AF04B-39B2-4D93-AD0B-222B2377C3B4}" type="presParOf" srcId="{24274546-1F79-4FB8-8D3C-6D58020ADCB5}" destId="{CDC1ED58-8D1D-4AC9-886B-E7A9E7C002A7}" srcOrd="6" destOrd="0" presId="urn:microsoft.com/office/officeart/2005/8/layout/cycle2"/>
    <dgm:cxn modelId="{01B08E19-AE7D-4DF4-A3B2-943EDDDDCB19}" type="presParOf" srcId="{24274546-1F79-4FB8-8D3C-6D58020ADCB5}" destId="{4B8A7EA2-B3B6-4333-919B-A32CA33F27B4}" srcOrd="7" destOrd="0" presId="urn:microsoft.com/office/officeart/2005/8/layout/cycle2"/>
    <dgm:cxn modelId="{890D49C2-3638-4ABE-81D4-A8C729909565}" type="presParOf" srcId="{4B8A7EA2-B3B6-4333-919B-A32CA33F27B4}" destId="{1B3CD1BA-0F37-44B3-A4BA-4DCE21A77648}" srcOrd="0" destOrd="0" presId="urn:microsoft.com/office/officeart/2005/8/layout/cycle2"/>
    <dgm:cxn modelId="{05114FDE-3A7D-46C9-9040-B4C9C640D088}" type="presParOf" srcId="{24274546-1F79-4FB8-8D3C-6D58020ADCB5}" destId="{9D30DBC7-F997-49B3-8BE5-1636F0E6101B}" srcOrd="8" destOrd="0" presId="urn:microsoft.com/office/officeart/2005/8/layout/cycle2"/>
    <dgm:cxn modelId="{3FD581B7-2081-4ECB-8FEE-2B04C94A3D63}" type="presParOf" srcId="{24274546-1F79-4FB8-8D3C-6D58020ADCB5}" destId="{63013BC3-AF24-43EA-A279-49556F7EF56F}" srcOrd="9" destOrd="0" presId="urn:microsoft.com/office/officeart/2005/8/layout/cycle2"/>
    <dgm:cxn modelId="{2C159356-C0F9-404D-9B96-37B58DEAD1CB}" type="presParOf" srcId="{63013BC3-AF24-43EA-A279-49556F7EF56F}" destId="{EAC93BF9-E226-4046-9E05-19D180AF6DE4}" srcOrd="0" destOrd="0" presId="urn:microsoft.com/office/officeart/2005/8/layout/cycle2"/>
    <dgm:cxn modelId="{1C5F816F-BB93-453B-A38B-D23DC5146B85}" type="presParOf" srcId="{24274546-1F79-4FB8-8D3C-6D58020ADCB5}" destId="{C86D27BB-86D7-48A8-9F7F-721798C5E5F8}" srcOrd="10" destOrd="0" presId="urn:microsoft.com/office/officeart/2005/8/layout/cycle2"/>
    <dgm:cxn modelId="{0F46A4B7-4FB6-4726-B9DF-444F56EBE7A6}" type="presParOf" srcId="{24274546-1F79-4FB8-8D3C-6D58020ADCB5}" destId="{F9BAE8C9-D2C8-4F1A-8BC0-5AE499D7844D}" srcOrd="11" destOrd="0" presId="urn:microsoft.com/office/officeart/2005/8/layout/cycle2"/>
    <dgm:cxn modelId="{8035B41D-5DE0-4DE1-BB91-A1A0D18E29C0}" type="presParOf" srcId="{F9BAE8C9-D2C8-4F1A-8BC0-5AE499D7844D}" destId="{6A67ED77-4102-49BC-A812-55C7ED6D7E00}" srcOrd="0" destOrd="0" presId="urn:microsoft.com/office/officeart/2005/8/layout/cycle2"/>
    <dgm:cxn modelId="{01BCC477-24EC-4DA6-8D96-C838C3B84567}" type="presParOf" srcId="{24274546-1F79-4FB8-8D3C-6D58020ADCB5}" destId="{A60CBFFB-AABD-4AA0-81B1-A7AA435B4A94}" srcOrd="12" destOrd="0" presId="urn:microsoft.com/office/officeart/2005/8/layout/cycle2"/>
    <dgm:cxn modelId="{6DEDB320-B5B0-4874-9710-DEDDE6661D4C}" type="presParOf" srcId="{24274546-1F79-4FB8-8D3C-6D58020ADCB5}" destId="{623A832C-3820-442D-B551-2AC1AE114BC5}" srcOrd="13" destOrd="0" presId="urn:microsoft.com/office/officeart/2005/8/layout/cycle2"/>
    <dgm:cxn modelId="{1A2E87C6-2169-40F9-AAA5-F6B8FA208439}" type="presParOf" srcId="{623A832C-3820-442D-B551-2AC1AE114BC5}" destId="{4501EAF8-D2EC-46B8-964B-4A6B9C20183E}" srcOrd="0" destOrd="0" presId="urn:microsoft.com/office/officeart/2005/8/layout/cycle2"/>
    <dgm:cxn modelId="{02D1504E-D398-437A-8523-E780AEE57496}" type="presParOf" srcId="{24274546-1F79-4FB8-8D3C-6D58020ADCB5}" destId="{C3DE6362-DD89-45B7-ABA5-8B02FC09F315}" srcOrd="14" destOrd="0" presId="urn:microsoft.com/office/officeart/2005/8/layout/cycle2"/>
    <dgm:cxn modelId="{1749B361-4E0E-49EC-9838-6F667D3F3348}" type="presParOf" srcId="{24274546-1F79-4FB8-8D3C-6D58020ADCB5}" destId="{14D9E6D9-1D22-46E0-823B-6B97998A29B1}" srcOrd="15" destOrd="0" presId="urn:microsoft.com/office/officeart/2005/8/layout/cycle2"/>
    <dgm:cxn modelId="{95B70062-4830-42EC-8813-047A977755E2}" type="presParOf" srcId="{14D9E6D9-1D22-46E0-823B-6B97998A29B1}" destId="{24861A96-7096-4439-8B17-351BDACEE1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A29D2-8BA5-4802-8ED0-73CC40D8CDF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16C36D1F-B117-43E5-BC5B-138E0ED79E84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>
              <a:solidFill>
                <a:schemeClr val="tx1"/>
              </a:solidFill>
            </a:rPr>
            <a:t>Coalición Nacional contra la Trata de Personas</a:t>
          </a:r>
        </a:p>
        <a:p>
          <a:pPr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dirty="0">
            <a:solidFill>
              <a:schemeClr val="tx1"/>
            </a:solidFill>
          </a:endParaRPr>
        </a:p>
      </dgm:t>
    </dgm:pt>
    <dgm:pt modelId="{D024EDFE-C424-4CC0-9161-9C829406BCD8}" type="parTrans" cxnId="{1D51FA37-639D-481A-BC53-B110F905F318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67D9197B-F0AB-408D-ABED-D3DC9D2C0BF5}" type="sibTrans" cxnId="{1D51FA37-639D-481A-BC53-B110F905F318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A4BBBBD6-27C3-426C-AAE7-47252BF93DF8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>
              <a:solidFill>
                <a:schemeClr val="tx1"/>
              </a:solidFill>
            </a:rPr>
            <a:t>Comité Ejecutivo Nacional</a:t>
          </a: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dirty="0">
            <a:solidFill>
              <a:schemeClr val="tx1"/>
            </a:solidFill>
          </a:endParaRPr>
        </a:p>
      </dgm:t>
    </dgm:pt>
    <dgm:pt modelId="{4AB6B2BA-96CA-4BA1-AFA2-953CAAAB4204}" type="parTrans" cxnId="{77EF98FD-B5B0-40B9-B9ED-77093CCCC0AA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B5946E64-1CC8-4C0C-9F35-4F0A24A1F0DF}" type="sibTrans" cxnId="{77EF98FD-B5B0-40B9-B9ED-77093CCCC0AA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9C55F015-227B-4A04-8F1A-F038FE32946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>
              <a:solidFill>
                <a:schemeClr val="tx1"/>
              </a:solidFill>
            </a:rPr>
            <a:t>Secretaría Ejecutiva</a:t>
          </a:r>
          <a:endParaRPr lang="es-NI" sz="1800" b="1" dirty="0">
            <a:solidFill>
              <a:schemeClr val="tx1"/>
            </a:solidFill>
          </a:endParaRPr>
        </a:p>
      </dgm:t>
    </dgm:pt>
    <dgm:pt modelId="{E3697D7D-A181-4272-99F2-DF1E25EEA042}" type="parTrans" cxnId="{3381E680-466F-4DD2-A5DA-D3BEDC17A8D5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BAD6046F-8739-41E9-9D6C-09E8E5E4CB77}" type="sibTrans" cxnId="{3381E680-466F-4DD2-A5DA-D3BEDC17A8D5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8E24C958-F27C-4795-8AA8-70DF574EC0A3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>
              <a:solidFill>
                <a:schemeClr val="tx1"/>
              </a:solidFill>
            </a:rPr>
            <a:t>Registro Nacional de Información Único sobre Trata de Personas</a:t>
          </a: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dirty="0">
            <a:solidFill>
              <a:schemeClr val="tx1"/>
            </a:solidFill>
          </a:endParaRPr>
        </a:p>
      </dgm:t>
    </dgm:pt>
    <dgm:pt modelId="{85256124-FFC7-4C3E-B340-CFDEAF9FFACA}" type="parTrans" cxnId="{73B8063B-D22B-4CB7-9EB0-D8F6628455C0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660DEED0-4F20-4E33-AC86-EA657D2F6307}" type="sibTrans" cxnId="{73B8063B-D22B-4CB7-9EB0-D8F6628455C0}">
      <dgm:prSet/>
      <dgm:spPr/>
      <dgm:t>
        <a:bodyPr/>
        <a:lstStyle/>
        <a:p>
          <a:pPr algn="just"/>
          <a:endParaRPr lang="es-NI" sz="1800" b="1">
            <a:solidFill>
              <a:schemeClr val="tx1"/>
            </a:solidFill>
          </a:endParaRPr>
        </a:p>
      </dgm:t>
    </dgm:pt>
    <dgm:pt modelId="{17AB4038-073A-4E65-9C2B-3AC5A43F3879}" type="pres">
      <dgm:prSet presAssocID="{B59A29D2-8BA5-4802-8ED0-73CC40D8CD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30503F12-24A6-4E2E-BAFE-AA816A39FA60}" type="pres">
      <dgm:prSet presAssocID="{16C36D1F-B117-43E5-BC5B-138E0ED79E84}" presName="parentLin" presStyleCnt="0"/>
      <dgm:spPr/>
      <dgm:t>
        <a:bodyPr/>
        <a:lstStyle/>
        <a:p>
          <a:endParaRPr lang="es-NI"/>
        </a:p>
      </dgm:t>
    </dgm:pt>
    <dgm:pt modelId="{954C3F87-1D64-467A-ACEC-BDFB041EEA31}" type="pres">
      <dgm:prSet presAssocID="{16C36D1F-B117-43E5-BC5B-138E0ED79E84}" presName="parentLeftMargin" presStyleLbl="node1" presStyleIdx="0" presStyleCnt="4"/>
      <dgm:spPr/>
      <dgm:t>
        <a:bodyPr/>
        <a:lstStyle/>
        <a:p>
          <a:endParaRPr lang="es-NI"/>
        </a:p>
      </dgm:t>
    </dgm:pt>
    <dgm:pt modelId="{0F44C2AC-AA83-4E29-9F3D-E7994D631D52}" type="pres">
      <dgm:prSet presAssocID="{16C36D1F-B117-43E5-BC5B-138E0ED79E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5CB9033C-2CD0-446D-92A1-3616F231FE2F}" type="pres">
      <dgm:prSet presAssocID="{16C36D1F-B117-43E5-BC5B-138E0ED79E84}" presName="negativeSpace" presStyleCnt="0"/>
      <dgm:spPr/>
      <dgm:t>
        <a:bodyPr/>
        <a:lstStyle/>
        <a:p>
          <a:endParaRPr lang="es-NI"/>
        </a:p>
      </dgm:t>
    </dgm:pt>
    <dgm:pt modelId="{2E54B720-8446-4079-B7EC-34DF775B91D9}" type="pres">
      <dgm:prSet presAssocID="{16C36D1F-B117-43E5-BC5B-138E0ED79E8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A6AB2B7-86B8-4FBD-9546-4B7A91A0D606}" type="pres">
      <dgm:prSet presAssocID="{67D9197B-F0AB-408D-ABED-D3DC9D2C0BF5}" presName="spaceBetweenRectangles" presStyleCnt="0"/>
      <dgm:spPr/>
      <dgm:t>
        <a:bodyPr/>
        <a:lstStyle/>
        <a:p>
          <a:endParaRPr lang="es-NI"/>
        </a:p>
      </dgm:t>
    </dgm:pt>
    <dgm:pt modelId="{74C7725A-8C9F-49E4-BF49-F01B50A1E094}" type="pres">
      <dgm:prSet presAssocID="{A4BBBBD6-27C3-426C-AAE7-47252BF93DF8}" presName="parentLin" presStyleCnt="0"/>
      <dgm:spPr/>
      <dgm:t>
        <a:bodyPr/>
        <a:lstStyle/>
        <a:p>
          <a:endParaRPr lang="es-NI"/>
        </a:p>
      </dgm:t>
    </dgm:pt>
    <dgm:pt modelId="{223BADB5-F2E6-41A3-AB46-E2303AEE2734}" type="pres">
      <dgm:prSet presAssocID="{A4BBBBD6-27C3-426C-AAE7-47252BF93DF8}" presName="parentLeftMargin" presStyleLbl="node1" presStyleIdx="0" presStyleCnt="4"/>
      <dgm:spPr/>
      <dgm:t>
        <a:bodyPr/>
        <a:lstStyle/>
        <a:p>
          <a:endParaRPr lang="es-NI"/>
        </a:p>
      </dgm:t>
    </dgm:pt>
    <dgm:pt modelId="{67995BDE-7B62-4747-A49F-4A7871DE5ED9}" type="pres">
      <dgm:prSet presAssocID="{A4BBBBD6-27C3-426C-AAE7-47252BF93D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5E0E4D1-E92C-48B8-8EC3-7CDEE6CA3709}" type="pres">
      <dgm:prSet presAssocID="{A4BBBBD6-27C3-426C-AAE7-47252BF93DF8}" presName="negativeSpace" presStyleCnt="0"/>
      <dgm:spPr/>
      <dgm:t>
        <a:bodyPr/>
        <a:lstStyle/>
        <a:p>
          <a:endParaRPr lang="es-NI"/>
        </a:p>
      </dgm:t>
    </dgm:pt>
    <dgm:pt modelId="{66071EF5-8A13-4738-B22E-21A2911C1074}" type="pres">
      <dgm:prSet presAssocID="{A4BBBBD6-27C3-426C-AAE7-47252BF93DF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F8A76BB-8084-45B7-B949-238F23321E28}" type="pres">
      <dgm:prSet presAssocID="{B5946E64-1CC8-4C0C-9F35-4F0A24A1F0DF}" presName="spaceBetweenRectangles" presStyleCnt="0"/>
      <dgm:spPr/>
      <dgm:t>
        <a:bodyPr/>
        <a:lstStyle/>
        <a:p>
          <a:endParaRPr lang="es-NI"/>
        </a:p>
      </dgm:t>
    </dgm:pt>
    <dgm:pt modelId="{FC6C4EE6-353C-43B1-95AE-E73B765E971C}" type="pres">
      <dgm:prSet presAssocID="{9C55F015-227B-4A04-8F1A-F038FE329462}" presName="parentLin" presStyleCnt="0"/>
      <dgm:spPr/>
      <dgm:t>
        <a:bodyPr/>
        <a:lstStyle/>
        <a:p>
          <a:endParaRPr lang="es-NI"/>
        </a:p>
      </dgm:t>
    </dgm:pt>
    <dgm:pt modelId="{B022CC0B-17AA-4556-AF43-B1CE9C7FC8A8}" type="pres">
      <dgm:prSet presAssocID="{9C55F015-227B-4A04-8F1A-F038FE329462}" presName="parentLeftMargin" presStyleLbl="node1" presStyleIdx="1" presStyleCnt="4"/>
      <dgm:spPr/>
      <dgm:t>
        <a:bodyPr/>
        <a:lstStyle/>
        <a:p>
          <a:endParaRPr lang="es-NI"/>
        </a:p>
      </dgm:t>
    </dgm:pt>
    <dgm:pt modelId="{E577EA88-D7D7-4B2F-969F-ABCCFB295AD6}" type="pres">
      <dgm:prSet presAssocID="{9C55F015-227B-4A04-8F1A-F038FE3294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CE65D5D-B9A5-4913-AC93-BD90260DCC58}" type="pres">
      <dgm:prSet presAssocID="{9C55F015-227B-4A04-8F1A-F038FE329462}" presName="negativeSpace" presStyleCnt="0"/>
      <dgm:spPr/>
      <dgm:t>
        <a:bodyPr/>
        <a:lstStyle/>
        <a:p>
          <a:endParaRPr lang="es-NI"/>
        </a:p>
      </dgm:t>
    </dgm:pt>
    <dgm:pt modelId="{2D36012D-42C9-4C90-B603-D7DEA857EA9C}" type="pres">
      <dgm:prSet presAssocID="{9C55F015-227B-4A04-8F1A-F038FE32946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2BBF44F-410D-4BC7-AD5C-289CB677778F}" type="pres">
      <dgm:prSet presAssocID="{BAD6046F-8739-41E9-9D6C-09E8E5E4CB77}" presName="spaceBetweenRectangles" presStyleCnt="0"/>
      <dgm:spPr/>
      <dgm:t>
        <a:bodyPr/>
        <a:lstStyle/>
        <a:p>
          <a:endParaRPr lang="es-NI"/>
        </a:p>
      </dgm:t>
    </dgm:pt>
    <dgm:pt modelId="{7D8F8CA7-581F-4B0F-B2EA-CF7E7A1B6716}" type="pres">
      <dgm:prSet presAssocID="{8E24C958-F27C-4795-8AA8-70DF574EC0A3}" presName="parentLin" presStyleCnt="0"/>
      <dgm:spPr/>
      <dgm:t>
        <a:bodyPr/>
        <a:lstStyle/>
        <a:p>
          <a:endParaRPr lang="es-NI"/>
        </a:p>
      </dgm:t>
    </dgm:pt>
    <dgm:pt modelId="{3C325C71-C89F-4013-A4BC-260C143F2658}" type="pres">
      <dgm:prSet presAssocID="{8E24C958-F27C-4795-8AA8-70DF574EC0A3}" presName="parentLeftMargin" presStyleLbl="node1" presStyleIdx="2" presStyleCnt="4"/>
      <dgm:spPr/>
      <dgm:t>
        <a:bodyPr/>
        <a:lstStyle/>
        <a:p>
          <a:endParaRPr lang="es-NI"/>
        </a:p>
      </dgm:t>
    </dgm:pt>
    <dgm:pt modelId="{50566740-CD77-41E6-8E51-3F86A813381D}" type="pres">
      <dgm:prSet presAssocID="{8E24C958-F27C-4795-8AA8-70DF574EC0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0E7912F-D7FB-4D35-B629-F1867832E45E}" type="pres">
      <dgm:prSet presAssocID="{8E24C958-F27C-4795-8AA8-70DF574EC0A3}" presName="negativeSpace" presStyleCnt="0"/>
      <dgm:spPr/>
      <dgm:t>
        <a:bodyPr/>
        <a:lstStyle/>
        <a:p>
          <a:endParaRPr lang="es-NI"/>
        </a:p>
      </dgm:t>
    </dgm:pt>
    <dgm:pt modelId="{0A1DDF51-FC55-412D-B2FF-9478A02845AC}" type="pres">
      <dgm:prSet presAssocID="{8E24C958-F27C-4795-8AA8-70DF574EC0A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4AA55AD3-0808-49E4-8A18-601542FE467A}" type="presOf" srcId="{A4BBBBD6-27C3-426C-AAE7-47252BF93DF8}" destId="{67995BDE-7B62-4747-A49F-4A7871DE5ED9}" srcOrd="1" destOrd="0" presId="urn:microsoft.com/office/officeart/2005/8/layout/list1"/>
    <dgm:cxn modelId="{3381E680-466F-4DD2-A5DA-D3BEDC17A8D5}" srcId="{B59A29D2-8BA5-4802-8ED0-73CC40D8CDFC}" destId="{9C55F015-227B-4A04-8F1A-F038FE329462}" srcOrd="2" destOrd="0" parTransId="{E3697D7D-A181-4272-99F2-DF1E25EEA042}" sibTransId="{BAD6046F-8739-41E9-9D6C-09E8E5E4CB77}"/>
    <dgm:cxn modelId="{A4F3C6BF-F117-415A-81CA-ADBBFE58219A}" type="presOf" srcId="{9C55F015-227B-4A04-8F1A-F038FE329462}" destId="{B022CC0B-17AA-4556-AF43-B1CE9C7FC8A8}" srcOrd="0" destOrd="0" presId="urn:microsoft.com/office/officeart/2005/8/layout/list1"/>
    <dgm:cxn modelId="{906312FC-C6FE-4C23-B542-CF2AED46D791}" type="presOf" srcId="{16C36D1F-B117-43E5-BC5B-138E0ED79E84}" destId="{0F44C2AC-AA83-4E29-9F3D-E7994D631D52}" srcOrd="1" destOrd="0" presId="urn:microsoft.com/office/officeart/2005/8/layout/list1"/>
    <dgm:cxn modelId="{3635263E-15AE-4D10-B4DB-30A8C63E622F}" type="presOf" srcId="{16C36D1F-B117-43E5-BC5B-138E0ED79E84}" destId="{954C3F87-1D64-467A-ACEC-BDFB041EEA31}" srcOrd="0" destOrd="0" presId="urn:microsoft.com/office/officeart/2005/8/layout/list1"/>
    <dgm:cxn modelId="{73B8063B-D22B-4CB7-9EB0-D8F6628455C0}" srcId="{B59A29D2-8BA5-4802-8ED0-73CC40D8CDFC}" destId="{8E24C958-F27C-4795-8AA8-70DF574EC0A3}" srcOrd="3" destOrd="0" parTransId="{85256124-FFC7-4C3E-B340-CFDEAF9FFACA}" sibTransId="{660DEED0-4F20-4E33-AC86-EA657D2F6307}"/>
    <dgm:cxn modelId="{7F2498AF-7B6B-4B1B-AD3D-FB9E97F925C3}" type="presOf" srcId="{8E24C958-F27C-4795-8AA8-70DF574EC0A3}" destId="{50566740-CD77-41E6-8E51-3F86A813381D}" srcOrd="1" destOrd="0" presId="urn:microsoft.com/office/officeart/2005/8/layout/list1"/>
    <dgm:cxn modelId="{8F449CE2-2FD3-41A5-90F4-C184462C431A}" type="presOf" srcId="{B59A29D2-8BA5-4802-8ED0-73CC40D8CDFC}" destId="{17AB4038-073A-4E65-9C2B-3AC5A43F3879}" srcOrd="0" destOrd="0" presId="urn:microsoft.com/office/officeart/2005/8/layout/list1"/>
    <dgm:cxn modelId="{77EF98FD-B5B0-40B9-B9ED-77093CCCC0AA}" srcId="{B59A29D2-8BA5-4802-8ED0-73CC40D8CDFC}" destId="{A4BBBBD6-27C3-426C-AAE7-47252BF93DF8}" srcOrd="1" destOrd="0" parTransId="{4AB6B2BA-96CA-4BA1-AFA2-953CAAAB4204}" sibTransId="{B5946E64-1CC8-4C0C-9F35-4F0A24A1F0DF}"/>
    <dgm:cxn modelId="{1D51FA37-639D-481A-BC53-B110F905F318}" srcId="{B59A29D2-8BA5-4802-8ED0-73CC40D8CDFC}" destId="{16C36D1F-B117-43E5-BC5B-138E0ED79E84}" srcOrd="0" destOrd="0" parTransId="{D024EDFE-C424-4CC0-9161-9C829406BCD8}" sibTransId="{67D9197B-F0AB-408D-ABED-D3DC9D2C0BF5}"/>
    <dgm:cxn modelId="{DFFFAB9C-3454-456C-B4BB-906817591E3E}" type="presOf" srcId="{8E24C958-F27C-4795-8AA8-70DF574EC0A3}" destId="{3C325C71-C89F-4013-A4BC-260C143F2658}" srcOrd="0" destOrd="0" presId="urn:microsoft.com/office/officeart/2005/8/layout/list1"/>
    <dgm:cxn modelId="{B5CF172C-8AB6-494E-B74D-951E2F075AF9}" type="presOf" srcId="{A4BBBBD6-27C3-426C-AAE7-47252BF93DF8}" destId="{223BADB5-F2E6-41A3-AB46-E2303AEE2734}" srcOrd="0" destOrd="0" presId="urn:microsoft.com/office/officeart/2005/8/layout/list1"/>
    <dgm:cxn modelId="{4C4575EE-473F-4322-AFA4-9D8D56F34960}" type="presOf" srcId="{9C55F015-227B-4A04-8F1A-F038FE329462}" destId="{E577EA88-D7D7-4B2F-969F-ABCCFB295AD6}" srcOrd="1" destOrd="0" presId="urn:microsoft.com/office/officeart/2005/8/layout/list1"/>
    <dgm:cxn modelId="{E3E69340-5F91-4613-B505-4255AC011B99}" type="presParOf" srcId="{17AB4038-073A-4E65-9C2B-3AC5A43F3879}" destId="{30503F12-24A6-4E2E-BAFE-AA816A39FA60}" srcOrd="0" destOrd="0" presId="urn:microsoft.com/office/officeart/2005/8/layout/list1"/>
    <dgm:cxn modelId="{C4371EED-CB10-493F-93A6-862E415C3EF7}" type="presParOf" srcId="{30503F12-24A6-4E2E-BAFE-AA816A39FA60}" destId="{954C3F87-1D64-467A-ACEC-BDFB041EEA31}" srcOrd="0" destOrd="0" presId="urn:microsoft.com/office/officeart/2005/8/layout/list1"/>
    <dgm:cxn modelId="{36A299E6-E8C7-4871-B098-1B2270C0B660}" type="presParOf" srcId="{30503F12-24A6-4E2E-BAFE-AA816A39FA60}" destId="{0F44C2AC-AA83-4E29-9F3D-E7994D631D52}" srcOrd="1" destOrd="0" presId="urn:microsoft.com/office/officeart/2005/8/layout/list1"/>
    <dgm:cxn modelId="{937A0934-43C6-4A2E-8868-917D714F4E88}" type="presParOf" srcId="{17AB4038-073A-4E65-9C2B-3AC5A43F3879}" destId="{5CB9033C-2CD0-446D-92A1-3616F231FE2F}" srcOrd="1" destOrd="0" presId="urn:microsoft.com/office/officeart/2005/8/layout/list1"/>
    <dgm:cxn modelId="{DA770013-096E-4993-990A-AF6C09A1FFFB}" type="presParOf" srcId="{17AB4038-073A-4E65-9C2B-3AC5A43F3879}" destId="{2E54B720-8446-4079-B7EC-34DF775B91D9}" srcOrd="2" destOrd="0" presId="urn:microsoft.com/office/officeart/2005/8/layout/list1"/>
    <dgm:cxn modelId="{8D4BE7B7-5F28-40E2-834B-0251E9DC2703}" type="presParOf" srcId="{17AB4038-073A-4E65-9C2B-3AC5A43F3879}" destId="{2A6AB2B7-86B8-4FBD-9546-4B7A91A0D606}" srcOrd="3" destOrd="0" presId="urn:microsoft.com/office/officeart/2005/8/layout/list1"/>
    <dgm:cxn modelId="{EA99F49D-BD5A-45B1-A735-BDA0DCFF3A0A}" type="presParOf" srcId="{17AB4038-073A-4E65-9C2B-3AC5A43F3879}" destId="{74C7725A-8C9F-49E4-BF49-F01B50A1E094}" srcOrd="4" destOrd="0" presId="urn:microsoft.com/office/officeart/2005/8/layout/list1"/>
    <dgm:cxn modelId="{AAADD75B-72BE-4B5F-AB8C-CB6D74EF4E8C}" type="presParOf" srcId="{74C7725A-8C9F-49E4-BF49-F01B50A1E094}" destId="{223BADB5-F2E6-41A3-AB46-E2303AEE2734}" srcOrd="0" destOrd="0" presId="urn:microsoft.com/office/officeart/2005/8/layout/list1"/>
    <dgm:cxn modelId="{B9468EA3-2A4F-4277-B0E9-FF114D2503D0}" type="presParOf" srcId="{74C7725A-8C9F-49E4-BF49-F01B50A1E094}" destId="{67995BDE-7B62-4747-A49F-4A7871DE5ED9}" srcOrd="1" destOrd="0" presId="urn:microsoft.com/office/officeart/2005/8/layout/list1"/>
    <dgm:cxn modelId="{2981067C-0F46-4A99-8131-E1CCE23F7CD2}" type="presParOf" srcId="{17AB4038-073A-4E65-9C2B-3AC5A43F3879}" destId="{B5E0E4D1-E92C-48B8-8EC3-7CDEE6CA3709}" srcOrd="5" destOrd="0" presId="urn:microsoft.com/office/officeart/2005/8/layout/list1"/>
    <dgm:cxn modelId="{4EC4066A-1986-478C-A791-B22879BF162A}" type="presParOf" srcId="{17AB4038-073A-4E65-9C2B-3AC5A43F3879}" destId="{66071EF5-8A13-4738-B22E-21A2911C1074}" srcOrd="6" destOrd="0" presId="urn:microsoft.com/office/officeart/2005/8/layout/list1"/>
    <dgm:cxn modelId="{0CB53D3F-2F8F-4954-AA8B-DE40D0B5BF39}" type="presParOf" srcId="{17AB4038-073A-4E65-9C2B-3AC5A43F3879}" destId="{FF8A76BB-8084-45B7-B949-238F23321E28}" srcOrd="7" destOrd="0" presId="urn:microsoft.com/office/officeart/2005/8/layout/list1"/>
    <dgm:cxn modelId="{038315DA-6910-42F7-94DA-4B73791C2DC3}" type="presParOf" srcId="{17AB4038-073A-4E65-9C2B-3AC5A43F3879}" destId="{FC6C4EE6-353C-43B1-95AE-E73B765E971C}" srcOrd="8" destOrd="0" presId="urn:microsoft.com/office/officeart/2005/8/layout/list1"/>
    <dgm:cxn modelId="{3E339B13-907B-4E55-9A4D-C3D34378066B}" type="presParOf" srcId="{FC6C4EE6-353C-43B1-95AE-E73B765E971C}" destId="{B022CC0B-17AA-4556-AF43-B1CE9C7FC8A8}" srcOrd="0" destOrd="0" presId="urn:microsoft.com/office/officeart/2005/8/layout/list1"/>
    <dgm:cxn modelId="{36759D4C-E9D7-4B54-A4AE-1AA61E70BD6A}" type="presParOf" srcId="{FC6C4EE6-353C-43B1-95AE-E73B765E971C}" destId="{E577EA88-D7D7-4B2F-969F-ABCCFB295AD6}" srcOrd="1" destOrd="0" presId="urn:microsoft.com/office/officeart/2005/8/layout/list1"/>
    <dgm:cxn modelId="{42ACD4A8-DF09-4038-8640-EA5C5207949F}" type="presParOf" srcId="{17AB4038-073A-4E65-9C2B-3AC5A43F3879}" destId="{9CE65D5D-B9A5-4913-AC93-BD90260DCC58}" srcOrd="9" destOrd="0" presId="urn:microsoft.com/office/officeart/2005/8/layout/list1"/>
    <dgm:cxn modelId="{0CAB1C31-B063-449D-B2C7-B3CD2C8F99F3}" type="presParOf" srcId="{17AB4038-073A-4E65-9C2B-3AC5A43F3879}" destId="{2D36012D-42C9-4C90-B603-D7DEA857EA9C}" srcOrd="10" destOrd="0" presId="urn:microsoft.com/office/officeart/2005/8/layout/list1"/>
    <dgm:cxn modelId="{034DDE96-F5A7-4459-874B-7CD063831942}" type="presParOf" srcId="{17AB4038-073A-4E65-9C2B-3AC5A43F3879}" destId="{22BBF44F-410D-4BC7-AD5C-289CB677778F}" srcOrd="11" destOrd="0" presId="urn:microsoft.com/office/officeart/2005/8/layout/list1"/>
    <dgm:cxn modelId="{EB2738D0-7522-4AFB-B89F-C51E71AC32FB}" type="presParOf" srcId="{17AB4038-073A-4E65-9C2B-3AC5A43F3879}" destId="{7D8F8CA7-581F-4B0F-B2EA-CF7E7A1B6716}" srcOrd="12" destOrd="0" presId="urn:microsoft.com/office/officeart/2005/8/layout/list1"/>
    <dgm:cxn modelId="{B88B951B-A0AE-4FF0-A4C7-4BE5C8008EBA}" type="presParOf" srcId="{7D8F8CA7-581F-4B0F-B2EA-CF7E7A1B6716}" destId="{3C325C71-C89F-4013-A4BC-260C143F2658}" srcOrd="0" destOrd="0" presId="urn:microsoft.com/office/officeart/2005/8/layout/list1"/>
    <dgm:cxn modelId="{BCB39656-31AB-4ACC-A00F-6A15166E21AE}" type="presParOf" srcId="{7D8F8CA7-581F-4B0F-B2EA-CF7E7A1B6716}" destId="{50566740-CD77-41E6-8E51-3F86A813381D}" srcOrd="1" destOrd="0" presId="urn:microsoft.com/office/officeart/2005/8/layout/list1"/>
    <dgm:cxn modelId="{9099976A-17D3-4A7D-9972-BA042265C89A}" type="presParOf" srcId="{17AB4038-073A-4E65-9C2B-3AC5A43F3879}" destId="{60E7912F-D7FB-4D35-B629-F1867832E45E}" srcOrd="13" destOrd="0" presId="urn:microsoft.com/office/officeart/2005/8/layout/list1"/>
    <dgm:cxn modelId="{A8132F62-B004-43B3-8006-EADC07BA5B59}" type="presParOf" srcId="{17AB4038-073A-4E65-9C2B-3AC5A43F3879}" destId="{0A1DDF51-FC55-412D-B2FF-9478A02845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3E85E-AE3D-42AE-8206-E3CA19FE7F2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9B501833-18FE-4B37-AD59-9CA0579B092E}">
      <dgm:prSet phldrT="[Texto]"/>
      <dgm:spPr/>
      <dgm:t>
        <a:bodyPr/>
        <a:lstStyle/>
        <a:p>
          <a:r>
            <a:rPr lang="es-NI" dirty="0" smtClean="0"/>
            <a:t>Competencias</a:t>
          </a:r>
          <a:endParaRPr lang="es-NI" dirty="0"/>
        </a:p>
      </dgm:t>
    </dgm:pt>
    <dgm:pt modelId="{23E38CAE-72EE-4DD8-97E6-70578C5AA508}" type="parTrans" cxnId="{35EC9060-7DCA-4EC0-9F75-0869AA3E45BE}">
      <dgm:prSet/>
      <dgm:spPr/>
      <dgm:t>
        <a:bodyPr/>
        <a:lstStyle/>
        <a:p>
          <a:endParaRPr lang="es-NI"/>
        </a:p>
      </dgm:t>
    </dgm:pt>
    <dgm:pt modelId="{8E0725B0-4127-45A1-8048-DE001000C36C}" type="sibTrans" cxnId="{35EC9060-7DCA-4EC0-9F75-0869AA3E45BE}">
      <dgm:prSet/>
      <dgm:spPr/>
      <dgm:t>
        <a:bodyPr/>
        <a:lstStyle/>
        <a:p>
          <a:endParaRPr lang="es-NI"/>
        </a:p>
      </dgm:t>
    </dgm:pt>
    <dgm:pt modelId="{4B692CED-8C25-49A7-95ED-ACFFE7028B44}">
      <dgm:prSet phldrT="[Texto]"/>
      <dgm:spPr/>
      <dgm:t>
        <a:bodyPr/>
        <a:lstStyle/>
        <a:p>
          <a:pPr algn="just"/>
          <a:r>
            <a:rPr lang="es-NI" dirty="0" smtClean="0"/>
            <a:t>Instancia de consulta y coordinación</a:t>
          </a:r>
          <a:endParaRPr lang="es-NI" dirty="0"/>
        </a:p>
      </dgm:t>
    </dgm:pt>
    <dgm:pt modelId="{AA2E7870-D12B-42E8-93E6-00A9A84FB098}" type="parTrans" cxnId="{6368F040-35EF-4053-9E5A-62DAB1760456}">
      <dgm:prSet/>
      <dgm:spPr/>
      <dgm:t>
        <a:bodyPr/>
        <a:lstStyle/>
        <a:p>
          <a:endParaRPr lang="es-NI"/>
        </a:p>
      </dgm:t>
    </dgm:pt>
    <dgm:pt modelId="{5DE9B80A-BB9E-409E-B2CF-0D112D01C2E6}" type="sibTrans" cxnId="{6368F040-35EF-4053-9E5A-62DAB1760456}">
      <dgm:prSet/>
      <dgm:spPr/>
      <dgm:t>
        <a:bodyPr/>
        <a:lstStyle/>
        <a:p>
          <a:endParaRPr lang="es-NI"/>
        </a:p>
      </dgm:t>
    </dgm:pt>
    <dgm:pt modelId="{967B1947-93CD-4626-9494-F99FFC963053}">
      <dgm:prSet phldrT="[Texto]"/>
      <dgm:spPr/>
      <dgm:t>
        <a:bodyPr/>
        <a:lstStyle/>
        <a:p>
          <a:pPr algn="just"/>
          <a:r>
            <a:rPr lang="es-NI" dirty="0" smtClean="0"/>
            <a:t>Formula propuestas de políticas públicas de prevención, investigación, atención y protección a las víctimas</a:t>
          </a:r>
          <a:endParaRPr lang="es-NI" dirty="0"/>
        </a:p>
      </dgm:t>
    </dgm:pt>
    <dgm:pt modelId="{0F8D03E4-9D8F-4A23-A872-A4FF54B618BA}" type="parTrans" cxnId="{E90F09A6-AFD6-40B2-A266-75BFF47D1799}">
      <dgm:prSet/>
      <dgm:spPr/>
      <dgm:t>
        <a:bodyPr/>
        <a:lstStyle/>
        <a:p>
          <a:endParaRPr lang="es-NI"/>
        </a:p>
      </dgm:t>
    </dgm:pt>
    <dgm:pt modelId="{811284F7-BDCD-47C8-8317-2B5B050D3DC9}" type="sibTrans" cxnId="{E90F09A6-AFD6-40B2-A266-75BFF47D1799}">
      <dgm:prSet/>
      <dgm:spPr/>
      <dgm:t>
        <a:bodyPr/>
        <a:lstStyle/>
        <a:p>
          <a:endParaRPr lang="es-NI"/>
        </a:p>
      </dgm:t>
    </dgm:pt>
    <dgm:pt modelId="{C32287FC-2926-4742-8290-387656B45681}">
      <dgm:prSet phldrT="[Texto]"/>
      <dgm:spPr/>
      <dgm:t>
        <a:bodyPr/>
        <a:lstStyle/>
        <a:p>
          <a:r>
            <a:rPr lang="es-NI" dirty="0" smtClean="0"/>
            <a:t>Integrada por:</a:t>
          </a:r>
          <a:endParaRPr lang="es-NI" dirty="0"/>
        </a:p>
      </dgm:t>
    </dgm:pt>
    <dgm:pt modelId="{90CACD43-352D-4B57-912D-A792F3A756EC}" type="parTrans" cxnId="{B14A0983-0A46-4908-86BB-C66A11EAD019}">
      <dgm:prSet/>
      <dgm:spPr/>
      <dgm:t>
        <a:bodyPr/>
        <a:lstStyle/>
        <a:p>
          <a:endParaRPr lang="es-NI"/>
        </a:p>
      </dgm:t>
    </dgm:pt>
    <dgm:pt modelId="{AB43FEF8-C2A4-4DA3-B245-2EA41DDED8DC}" type="sibTrans" cxnId="{B14A0983-0A46-4908-86BB-C66A11EAD019}">
      <dgm:prSet/>
      <dgm:spPr/>
      <dgm:t>
        <a:bodyPr/>
        <a:lstStyle/>
        <a:p>
          <a:endParaRPr lang="es-NI"/>
        </a:p>
      </dgm:t>
    </dgm:pt>
    <dgm:pt modelId="{CEA84BD4-5410-4609-8D7A-BE7C92CCB821}">
      <dgm:prSet phldrT="[Texto]"/>
      <dgm:spPr/>
      <dgm:t>
        <a:bodyPr/>
        <a:lstStyle/>
        <a:p>
          <a:pPr algn="just"/>
          <a:r>
            <a:rPr lang="es-NI" dirty="0" smtClean="0"/>
            <a:t>19 Instituciones del Estado</a:t>
          </a:r>
          <a:endParaRPr lang="es-NI" dirty="0"/>
        </a:p>
      </dgm:t>
    </dgm:pt>
    <dgm:pt modelId="{B88EDE3A-B702-40CC-9E5C-BD150DACF114}" type="parTrans" cxnId="{C3263717-81C7-4339-951C-87AB354C0BB6}">
      <dgm:prSet/>
      <dgm:spPr/>
      <dgm:t>
        <a:bodyPr/>
        <a:lstStyle/>
        <a:p>
          <a:endParaRPr lang="es-NI"/>
        </a:p>
      </dgm:t>
    </dgm:pt>
    <dgm:pt modelId="{9554262A-8E2B-4139-8F75-DAA075860334}" type="sibTrans" cxnId="{C3263717-81C7-4339-951C-87AB354C0BB6}">
      <dgm:prSet/>
      <dgm:spPr/>
      <dgm:t>
        <a:bodyPr/>
        <a:lstStyle/>
        <a:p>
          <a:endParaRPr lang="es-NI"/>
        </a:p>
      </dgm:t>
    </dgm:pt>
    <dgm:pt modelId="{AC50FCE7-9CAB-4F7C-B894-FC5C696FDC38}">
      <dgm:prSet phldrT="[Texto]"/>
      <dgm:spPr/>
      <dgm:t>
        <a:bodyPr/>
        <a:lstStyle/>
        <a:p>
          <a:pPr algn="just"/>
          <a:r>
            <a:rPr lang="es-NI" dirty="0" smtClean="0"/>
            <a:t>Persecución y sanción del delito de Trata de Personas</a:t>
          </a:r>
          <a:endParaRPr lang="es-NI" dirty="0"/>
        </a:p>
      </dgm:t>
    </dgm:pt>
    <dgm:pt modelId="{8E00F59B-F448-4446-AEE0-70C859E0D1FF}" type="parTrans" cxnId="{AC27FC68-5120-4D61-8DB8-43AFBC197C2D}">
      <dgm:prSet/>
      <dgm:spPr/>
      <dgm:t>
        <a:bodyPr/>
        <a:lstStyle/>
        <a:p>
          <a:endParaRPr lang="es-NI"/>
        </a:p>
      </dgm:t>
    </dgm:pt>
    <dgm:pt modelId="{78D56B66-DB5F-4A85-BC84-6A308BD0409C}" type="sibTrans" cxnId="{AC27FC68-5120-4D61-8DB8-43AFBC197C2D}">
      <dgm:prSet/>
      <dgm:spPr/>
      <dgm:t>
        <a:bodyPr/>
        <a:lstStyle/>
        <a:p>
          <a:endParaRPr lang="es-NI"/>
        </a:p>
      </dgm:t>
    </dgm:pt>
    <dgm:pt modelId="{37C4FFF5-7ED7-4DA2-A8C1-084BE6D8B7F8}">
      <dgm:prSet phldrT="[Texto]"/>
      <dgm:spPr/>
      <dgm:t>
        <a:bodyPr/>
        <a:lstStyle/>
        <a:p>
          <a:pPr algn="just"/>
          <a:r>
            <a:rPr lang="es-NI" dirty="0" smtClean="0"/>
            <a:t>Asociación de Municipios de Nicaragua</a:t>
          </a:r>
          <a:endParaRPr lang="es-NI" dirty="0"/>
        </a:p>
      </dgm:t>
    </dgm:pt>
    <dgm:pt modelId="{81C7F1BC-6975-4657-A495-48611E58B185}" type="parTrans" cxnId="{55303029-8BAC-494E-AFE2-8D131A7B8923}">
      <dgm:prSet/>
      <dgm:spPr/>
      <dgm:t>
        <a:bodyPr/>
        <a:lstStyle/>
        <a:p>
          <a:endParaRPr lang="es-NI"/>
        </a:p>
      </dgm:t>
    </dgm:pt>
    <dgm:pt modelId="{8ABAB44D-A543-4EE4-9ED3-E36C9359A2D2}" type="sibTrans" cxnId="{55303029-8BAC-494E-AFE2-8D131A7B8923}">
      <dgm:prSet/>
      <dgm:spPr/>
      <dgm:t>
        <a:bodyPr/>
        <a:lstStyle/>
        <a:p>
          <a:endParaRPr lang="es-NI"/>
        </a:p>
      </dgm:t>
    </dgm:pt>
    <dgm:pt modelId="{B47B897C-36CA-4387-B4BF-30E058166F29}">
      <dgm:prSet phldrT="[Texto]"/>
      <dgm:spPr/>
      <dgm:t>
        <a:bodyPr/>
        <a:lstStyle/>
        <a:p>
          <a:pPr algn="just"/>
          <a:r>
            <a:rPr lang="es-NI" dirty="0" smtClean="0"/>
            <a:t>Consejos Regionales Autónomos de la Costa Caribe Nicaragüense</a:t>
          </a:r>
          <a:endParaRPr lang="es-NI" dirty="0"/>
        </a:p>
      </dgm:t>
    </dgm:pt>
    <dgm:pt modelId="{D8DA6BAE-8614-47BE-A69D-D00DA717061B}" type="parTrans" cxnId="{4403B913-7EE4-4E83-B7FF-3C8822A6A1D7}">
      <dgm:prSet/>
      <dgm:spPr/>
      <dgm:t>
        <a:bodyPr/>
        <a:lstStyle/>
        <a:p>
          <a:endParaRPr lang="es-NI"/>
        </a:p>
      </dgm:t>
    </dgm:pt>
    <dgm:pt modelId="{1F4F6BA6-A8AC-49D7-91DC-021F519A2E4E}" type="sibTrans" cxnId="{4403B913-7EE4-4E83-B7FF-3C8822A6A1D7}">
      <dgm:prSet/>
      <dgm:spPr/>
      <dgm:t>
        <a:bodyPr/>
        <a:lstStyle/>
        <a:p>
          <a:endParaRPr lang="es-NI"/>
        </a:p>
      </dgm:t>
    </dgm:pt>
    <dgm:pt modelId="{3F211ACB-98D9-4985-9A55-738A039803E7}">
      <dgm:prSet phldrT="[Texto]"/>
      <dgm:spPr/>
      <dgm:t>
        <a:bodyPr/>
        <a:lstStyle/>
        <a:p>
          <a:pPr algn="just"/>
          <a:r>
            <a:rPr lang="es-NI" dirty="0" smtClean="0"/>
            <a:t>Representantes de la sociedad </a:t>
          </a:r>
          <a:r>
            <a:rPr lang="es-NI" smtClean="0"/>
            <a:t>y comnitarios</a:t>
          </a:r>
          <a:endParaRPr lang="es-NI" dirty="0"/>
        </a:p>
      </dgm:t>
    </dgm:pt>
    <dgm:pt modelId="{55D7C933-3C91-4343-8ABF-8F4AF0F6E028}" type="parTrans" cxnId="{C9067AF2-D438-4BE6-BCAF-7E31DFF82578}">
      <dgm:prSet/>
      <dgm:spPr/>
      <dgm:t>
        <a:bodyPr/>
        <a:lstStyle/>
        <a:p>
          <a:endParaRPr lang="es-NI"/>
        </a:p>
      </dgm:t>
    </dgm:pt>
    <dgm:pt modelId="{EB4E47E0-6552-48E2-AE9B-A4070F5B9FA9}" type="sibTrans" cxnId="{C9067AF2-D438-4BE6-BCAF-7E31DFF82578}">
      <dgm:prSet/>
      <dgm:spPr/>
      <dgm:t>
        <a:bodyPr/>
        <a:lstStyle/>
        <a:p>
          <a:endParaRPr lang="es-NI"/>
        </a:p>
      </dgm:t>
    </dgm:pt>
    <dgm:pt modelId="{F3798E52-BDA0-4994-86B7-7A451449F396}">
      <dgm:prSet phldrT="[Texto]"/>
      <dgm:spPr/>
      <dgm:t>
        <a:bodyPr/>
        <a:lstStyle/>
        <a:p>
          <a:pPr algn="just"/>
          <a:r>
            <a:rPr lang="es-NI" dirty="0" smtClean="0"/>
            <a:t>Organismos Internacionales</a:t>
          </a:r>
          <a:endParaRPr lang="es-NI" dirty="0"/>
        </a:p>
      </dgm:t>
    </dgm:pt>
    <dgm:pt modelId="{A0E98885-CEB7-46AD-89F9-CAACAEC15B64}" type="parTrans" cxnId="{F7C4E684-5E4E-470A-9FF9-16D7326B0BC3}">
      <dgm:prSet/>
      <dgm:spPr/>
      <dgm:t>
        <a:bodyPr/>
        <a:lstStyle/>
        <a:p>
          <a:endParaRPr lang="es-NI"/>
        </a:p>
      </dgm:t>
    </dgm:pt>
    <dgm:pt modelId="{E1C6276C-47F7-4318-A5B5-44D5BB320E99}" type="sibTrans" cxnId="{F7C4E684-5E4E-470A-9FF9-16D7326B0BC3}">
      <dgm:prSet/>
      <dgm:spPr/>
      <dgm:t>
        <a:bodyPr/>
        <a:lstStyle/>
        <a:p>
          <a:endParaRPr lang="es-NI"/>
        </a:p>
      </dgm:t>
    </dgm:pt>
    <dgm:pt modelId="{42FDCA12-F383-4584-B2CF-FDC9888F6FBF}" type="pres">
      <dgm:prSet presAssocID="{FD83E85E-AE3D-42AE-8206-E3CA19FE7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401E599-2056-4056-9614-499B685F9B8D}" type="pres">
      <dgm:prSet presAssocID="{9B501833-18FE-4B37-AD59-9CA0579B092E}" presName="linNode" presStyleCnt="0"/>
      <dgm:spPr/>
    </dgm:pt>
    <dgm:pt modelId="{6A6A8F87-5ADF-4837-A48F-01DD54668052}" type="pres">
      <dgm:prSet presAssocID="{9B501833-18FE-4B37-AD59-9CA0579B092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283F3AC-C6D4-4966-A18E-AC4361375DDD}" type="pres">
      <dgm:prSet presAssocID="{9B501833-18FE-4B37-AD59-9CA0579B092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C329C84-18BF-4660-B1EB-3A3A4E164649}" type="pres">
      <dgm:prSet presAssocID="{8E0725B0-4127-45A1-8048-DE001000C36C}" presName="sp" presStyleCnt="0"/>
      <dgm:spPr/>
    </dgm:pt>
    <dgm:pt modelId="{909160C1-6B7C-46F2-B794-545AD5F38F15}" type="pres">
      <dgm:prSet presAssocID="{C32287FC-2926-4742-8290-387656B45681}" presName="linNode" presStyleCnt="0"/>
      <dgm:spPr/>
    </dgm:pt>
    <dgm:pt modelId="{29640CA2-1775-4E71-AE05-675B93FADCFA}" type="pres">
      <dgm:prSet presAssocID="{C32287FC-2926-4742-8290-387656B4568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F508D3B-5852-445A-9A7E-4217FBBF7BBE}" type="pres">
      <dgm:prSet presAssocID="{C32287FC-2926-4742-8290-387656B4568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9F2AF735-EDC7-4C95-BFED-56A9EA5D62EB}" type="presOf" srcId="{37C4FFF5-7ED7-4DA2-A8C1-084BE6D8B7F8}" destId="{4F508D3B-5852-445A-9A7E-4217FBBF7BBE}" srcOrd="0" destOrd="1" presId="urn:microsoft.com/office/officeart/2005/8/layout/vList5"/>
    <dgm:cxn modelId="{C9067AF2-D438-4BE6-BCAF-7E31DFF82578}" srcId="{C32287FC-2926-4742-8290-387656B45681}" destId="{3F211ACB-98D9-4985-9A55-738A039803E7}" srcOrd="3" destOrd="0" parTransId="{55D7C933-3C91-4343-8ABF-8F4AF0F6E028}" sibTransId="{EB4E47E0-6552-48E2-AE9B-A4070F5B9FA9}"/>
    <dgm:cxn modelId="{54601A05-3E0B-492A-A737-F6DE8887B7E5}" type="presOf" srcId="{FD83E85E-AE3D-42AE-8206-E3CA19FE7F29}" destId="{42FDCA12-F383-4584-B2CF-FDC9888F6FBF}" srcOrd="0" destOrd="0" presId="urn:microsoft.com/office/officeart/2005/8/layout/vList5"/>
    <dgm:cxn modelId="{3A97697B-A52B-434F-AB63-4C41242C7136}" type="presOf" srcId="{3F211ACB-98D9-4985-9A55-738A039803E7}" destId="{4F508D3B-5852-445A-9A7E-4217FBBF7BBE}" srcOrd="0" destOrd="3" presId="urn:microsoft.com/office/officeart/2005/8/layout/vList5"/>
    <dgm:cxn modelId="{C3263717-81C7-4339-951C-87AB354C0BB6}" srcId="{C32287FC-2926-4742-8290-387656B45681}" destId="{CEA84BD4-5410-4609-8D7A-BE7C92CCB821}" srcOrd="0" destOrd="0" parTransId="{B88EDE3A-B702-40CC-9E5C-BD150DACF114}" sibTransId="{9554262A-8E2B-4139-8F75-DAA075860334}"/>
    <dgm:cxn modelId="{AC27FC68-5120-4D61-8DB8-43AFBC197C2D}" srcId="{9B501833-18FE-4B37-AD59-9CA0579B092E}" destId="{AC50FCE7-9CAB-4F7C-B894-FC5C696FDC38}" srcOrd="2" destOrd="0" parTransId="{8E00F59B-F448-4446-AEE0-70C859E0D1FF}" sibTransId="{78D56B66-DB5F-4A85-BC84-6A308BD0409C}"/>
    <dgm:cxn modelId="{6AD02BCA-FC10-4F41-A39F-C759A1003E38}" type="presOf" srcId="{9B501833-18FE-4B37-AD59-9CA0579B092E}" destId="{6A6A8F87-5ADF-4837-A48F-01DD54668052}" srcOrd="0" destOrd="0" presId="urn:microsoft.com/office/officeart/2005/8/layout/vList5"/>
    <dgm:cxn modelId="{5304CDD5-BED3-4D18-9783-3F569B507354}" type="presOf" srcId="{F3798E52-BDA0-4994-86B7-7A451449F396}" destId="{4F508D3B-5852-445A-9A7E-4217FBBF7BBE}" srcOrd="0" destOrd="4" presId="urn:microsoft.com/office/officeart/2005/8/layout/vList5"/>
    <dgm:cxn modelId="{55303029-8BAC-494E-AFE2-8D131A7B8923}" srcId="{C32287FC-2926-4742-8290-387656B45681}" destId="{37C4FFF5-7ED7-4DA2-A8C1-084BE6D8B7F8}" srcOrd="1" destOrd="0" parTransId="{81C7F1BC-6975-4657-A495-48611E58B185}" sibTransId="{8ABAB44D-A543-4EE4-9ED3-E36C9359A2D2}"/>
    <dgm:cxn modelId="{4403B913-7EE4-4E83-B7FF-3C8822A6A1D7}" srcId="{C32287FC-2926-4742-8290-387656B45681}" destId="{B47B897C-36CA-4387-B4BF-30E058166F29}" srcOrd="2" destOrd="0" parTransId="{D8DA6BAE-8614-47BE-A69D-D00DA717061B}" sibTransId="{1F4F6BA6-A8AC-49D7-91DC-021F519A2E4E}"/>
    <dgm:cxn modelId="{E90F09A6-AFD6-40B2-A266-75BFF47D1799}" srcId="{9B501833-18FE-4B37-AD59-9CA0579B092E}" destId="{967B1947-93CD-4626-9494-F99FFC963053}" srcOrd="1" destOrd="0" parTransId="{0F8D03E4-9D8F-4A23-A872-A4FF54B618BA}" sibTransId="{811284F7-BDCD-47C8-8317-2B5B050D3DC9}"/>
    <dgm:cxn modelId="{6368F040-35EF-4053-9E5A-62DAB1760456}" srcId="{9B501833-18FE-4B37-AD59-9CA0579B092E}" destId="{4B692CED-8C25-49A7-95ED-ACFFE7028B44}" srcOrd="0" destOrd="0" parTransId="{AA2E7870-D12B-42E8-93E6-00A9A84FB098}" sibTransId="{5DE9B80A-BB9E-409E-B2CF-0D112D01C2E6}"/>
    <dgm:cxn modelId="{B14A0983-0A46-4908-86BB-C66A11EAD019}" srcId="{FD83E85E-AE3D-42AE-8206-E3CA19FE7F29}" destId="{C32287FC-2926-4742-8290-387656B45681}" srcOrd="1" destOrd="0" parTransId="{90CACD43-352D-4B57-912D-A792F3A756EC}" sibTransId="{AB43FEF8-C2A4-4DA3-B245-2EA41DDED8DC}"/>
    <dgm:cxn modelId="{35EC9060-7DCA-4EC0-9F75-0869AA3E45BE}" srcId="{FD83E85E-AE3D-42AE-8206-E3CA19FE7F29}" destId="{9B501833-18FE-4B37-AD59-9CA0579B092E}" srcOrd="0" destOrd="0" parTransId="{23E38CAE-72EE-4DD8-97E6-70578C5AA508}" sibTransId="{8E0725B0-4127-45A1-8048-DE001000C36C}"/>
    <dgm:cxn modelId="{F7C4E684-5E4E-470A-9FF9-16D7326B0BC3}" srcId="{C32287FC-2926-4742-8290-387656B45681}" destId="{F3798E52-BDA0-4994-86B7-7A451449F396}" srcOrd="4" destOrd="0" parTransId="{A0E98885-CEB7-46AD-89F9-CAACAEC15B64}" sibTransId="{E1C6276C-47F7-4318-A5B5-44D5BB320E99}"/>
    <dgm:cxn modelId="{82395643-10F5-4D91-8529-484F120847C0}" type="presOf" srcId="{AC50FCE7-9CAB-4F7C-B894-FC5C696FDC38}" destId="{3283F3AC-C6D4-4966-A18E-AC4361375DDD}" srcOrd="0" destOrd="2" presId="urn:microsoft.com/office/officeart/2005/8/layout/vList5"/>
    <dgm:cxn modelId="{206F1CC6-41E5-4AEC-800D-043E7F7EDDE9}" type="presOf" srcId="{967B1947-93CD-4626-9494-F99FFC963053}" destId="{3283F3AC-C6D4-4966-A18E-AC4361375DDD}" srcOrd="0" destOrd="1" presId="urn:microsoft.com/office/officeart/2005/8/layout/vList5"/>
    <dgm:cxn modelId="{F8D56E30-C670-4898-AB2D-24B5C846ED50}" type="presOf" srcId="{B47B897C-36CA-4387-B4BF-30E058166F29}" destId="{4F508D3B-5852-445A-9A7E-4217FBBF7BBE}" srcOrd="0" destOrd="2" presId="urn:microsoft.com/office/officeart/2005/8/layout/vList5"/>
    <dgm:cxn modelId="{5B21B9B4-19B5-42AF-9CA5-8B47D459BB53}" type="presOf" srcId="{C32287FC-2926-4742-8290-387656B45681}" destId="{29640CA2-1775-4E71-AE05-675B93FADCFA}" srcOrd="0" destOrd="0" presId="urn:microsoft.com/office/officeart/2005/8/layout/vList5"/>
    <dgm:cxn modelId="{36E1A3ED-9397-40B7-89DD-04F761C518B0}" type="presOf" srcId="{4B692CED-8C25-49A7-95ED-ACFFE7028B44}" destId="{3283F3AC-C6D4-4966-A18E-AC4361375DDD}" srcOrd="0" destOrd="0" presId="urn:microsoft.com/office/officeart/2005/8/layout/vList5"/>
    <dgm:cxn modelId="{178B5054-CA34-4CB9-B313-F35A06A7C8C5}" type="presOf" srcId="{CEA84BD4-5410-4609-8D7A-BE7C92CCB821}" destId="{4F508D3B-5852-445A-9A7E-4217FBBF7BBE}" srcOrd="0" destOrd="0" presId="urn:microsoft.com/office/officeart/2005/8/layout/vList5"/>
    <dgm:cxn modelId="{A177BBED-1B1F-409A-8601-CAAA7F586C5F}" type="presParOf" srcId="{42FDCA12-F383-4584-B2CF-FDC9888F6FBF}" destId="{7401E599-2056-4056-9614-499B685F9B8D}" srcOrd="0" destOrd="0" presId="urn:microsoft.com/office/officeart/2005/8/layout/vList5"/>
    <dgm:cxn modelId="{D99AF795-BD30-4C1A-AFA8-7AE2D3B575EE}" type="presParOf" srcId="{7401E599-2056-4056-9614-499B685F9B8D}" destId="{6A6A8F87-5ADF-4837-A48F-01DD54668052}" srcOrd="0" destOrd="0" presId="urn:microsoft.com/office/officeart/2005/8/layout/vList5"/>
    <dgm:cxn modelId="{E90B163C-29B9-4F64-B33D-8B7347784CD5}" type="presParOf" srcId="{7401E599-2056-4056-9614-499B685F9B8D}" destId="{3283F3AC-C6D4-4966-A18E-AC4361375DDD}" srcOrd="1" destOrd="0" presId="urn:microsoft.com/office/officeart/2005/8/layout/vList5"/>
    <dgm:cxn modelId="{A5A7A49E-4529-4EAA-93DD-59F5CA62FABC}" type="presParOf" srcId="{42FDCA12-F383-4584-B2CF-FDC9888F6FBF}" destId="{9C329C84-18BF-4660-B1EB-3A3A4E164649}" srcOrd="1" destOrd="0" presId="urn:microsoft.com/office/officeart/2005/8/layout/vList5"/>
    <dgm:cxn modelId="{2389A9CB-7788-4AA4-923D-09137573EFE5}" type="presParOf" srcId="{42FDCA12-F383-4584-B2CF-FDC9888F6FBF}" destId="{909160C1-6B7C-46F2-B794-545AD5F38F15}" srcOrd="2" destOrd="0" presId="urn:microsoft.com/office/officeart/2005/8/layout/vList5"/>
    <dgm:cxn modelId="{052D2454-0E06-4E1E-9400-ADE53E52BA34}" type="presParOf" srcId="{909160C1-6B7C-46F2-B794-545AD5F38F15}" destId="{29640CA2-1775-4E71-AE05-675B93FADCFA}" srcOrd="0" destOrd="0" presId="urn:microsoft.com/office/officeart/2005/8/layout/vList5"/>
    <dgm:cxn modelId="{BB5CB96D-6F4E-4853-8B17-E54513752D57}" type="presParOf" srcId="{909160C1-6B7C-46F2-B794-545AD5F38F15}" destId="{4F508D3B-5852-445A-9A7E-4217FBBF7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7C8115-119B-4130-B954-509F4D90E5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NI"/>
        </a:p>
      </dgm:t>
    </dgm:pt>
    <dgm:pt modelId="{B57098DA-5570-4C62-ABFE-80195DD07D0C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/>
            <a:t> Máxima instancia ejecutiva de la Coalición Nacional </a:t>
          </a:r>
        </a:p>
        <a:p>
          <a:pPr algn="just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dirty="0"/>
        </a:p>
      </dgm:t>
    </dgm:pt>
    <dgm:pt modelId="{EF26989F-6A08-4F52-BB9D-2AFC0B22D161}" type="parTrans" cxnId="{29A095C0-E550-4F6D-8FCB-53E683143914}">
      <dgm:prSet/>
      <dgm:spPr/>
      <dgm:t>
        <a:bodyPr/>
        <a:lstStyle/>
        <a:p>
          <a:pPr algn="just"/>
          <a:endParaRPr lang="es-NI" sz="1800" b="1"/>
        </a:p>
      </dgm:t>
    </dgm:pt>
    <dgm:pt modelId="{4BD45E6B-F324-408F-B540-29EE61D4DB59}" type="sibTrans" cxnId="{29A095C0-E550-4F6D-8FCB-53E683143914}">
      <dgm:prSet/>
      <dgm:spPr/>
      <dgm:t>
        <a:bodyPr/>
        <a:lstStyle/>
        <a:p>
          <a:pPr algn="just"/>
          <a:endParaRPr lang="es-NI" sz="1800" b="1"/>
        </a:p>
      </dgm:t>
    </dgm:pt>
    <dgm:pt modelId="{7558D11F-3887-43D2-908B-44010B927F21}">
      <dgm:prSet phldrT="[Texto]" custT="1"/>
      <dgm:spPr/>
      <dgm:t>
        <a:bodyPr/>
        <a:lstStyle/>
        <a:p>
          <a:pPr algn="just"/>
          <a:r>
            <a:rPr lang="es-NI" sz="1800" b="1" dirty="0" smtClean="0"/>
            <a:t>Autoridad competente para la consecución de los fines del Plan Nacional Estratégico, definido por el Gobierno de la República</a:t>
          </a:r>
          <a:endParaRPr lang="es-NI" sz="1800" b="1" dirty="0"/>
        </a:p>
      </dgm:t>
    </dgm:pt>
    <dgm:pt modelId="{B8CA3CA7-5CA2-4EDA-ABDB-DC238BA4C712}" type="parTrans" cxnId="{1098470A-ABF5-4AC1-9EF0-09466556C34F}">
      <dgm:prSet/>
      <dgm:spPr/>
      <dgm:t>
        <a:bodyPr/>
        <a:lstStyle/>
        <a:p>
          <a:pPr algn="just"/>
          <a:endParaRPr lang="es-NI" sz="1800" b="1"/>
        </a:p>
      </dgm:t>
    </dgm:pt>
    <dgm:pt modelId="{77CC4219-A213-4A8B-B983-9CD53C78DC8D}" type="sibTrans" cxnId="{1098470A-ABF5-4AC1-9EF0-09466556C34F}">
      <dgm:prSet/>
      <dgm:spPr/>
      <dgm:t>
        <a:bodyPr/>
        <a:lstStyle/>
        <a:p>
          <a:pPr algn="just"/>
          <a:endParaRPr lang="es-NI" sz="1800" b="1"/>
        </a:p>
      </dgm:t>
    </dgm:pt>
    <dgm:pt modelId="{E5F32B01-FC30-4A31-93E4-A3D3FC5404CA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dirty="0" smtClean="0"/>
            <a:t>Integrado: por titulares de 7 instituciones del Estado directamente vinculados a la atención a víctimas, investigación, persecución y sanción del delito de trata de personas.</a:t>
          </a:r>
        </a:p>
        <a:p>
          <a:pPr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dirty="0"/>
        </a:p>
      </dgm:t>
    </dgm:pt>
    <dgm:pt modelId="{55DCDC0E-682D-4D42-989C-2B7939E53EDD}" type="parTrans" cxnId="{E1B62A79-AA9C-4A9E-AF98-457564FC6D42}">
      <dgm:prSet/>
      <dgm:spPr/>
      <dgm:t>
        <a:bodyPr/>
        <a:lstStyle/>
        <a:p>
          <a:pPr algn="just"/>
          <a:endParaRPr lang="es-NI" sz="1800" b="1"/>
        </a:p>
      </dgm:t>
    </dgm:pt>
    <dgm:pt modelId="{22C9494B-7F2F-4575-B8AE-754366C7A53A}" type="sibTrans" cxnId="{E1B62A79-AA9C-4A9E-AF98-457564FC6D42}">
      <dgm:prSet/>
      <dgm:spPr/>
      <dgm:t>
        <a:bodyPr/>
        <a:lstStyle/>
        <a:p>
          <a:pPr algn="just"/>
          <a:endParaRPr lang="es-NI" sz="1800" b="1"/>
        </a:p>
      </dgm:t>
    </dgm:pt>
    <dgm:pt modelId="{C3C230DE-9B7C-4A6D-B774-2BD274C3DB3B}" type="pres">
      <dgm:prSet presAssocID="{6D7C8115-119B-4130-B954-509F4D90E5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NI"/>
        </a:p>
      </dgm:t>
    </dgm:pt>
    <dgm:pt modelId="{E3C5A7A9-D252-4D02-9F6A-088F86AB7414}" type="pres">
      <dgm:prSet presAssocID="{6D7C8115-119B-4130-B954-509F4D90E560}" presName="Name1" presStyleCnt="0"/>
      <dgm:spPr/>
    </dgm:pt>
    <dgm:pt modelId="{19DE51BB-E0FB-4F55-A53B-6EB93DAC4796}" type="pres">
      <dgm:prSet presAssocID="{6D7C8115-119B-4130-B954-509F4D90E560}" presName="cycle" presStyleCnt="0"/>
      <dgm:spPr/>
    </dgm:pt>
    <dgm:pt modelId="{845BAB26-0BE7-453F-BA0D-7E0BF52354B5}" type="pres">
      <dgm:prSet presAssocID="{6D7C8115-119B-4130-B954-509F4D90E560}" presName="srcNode" presStyleLbl="node1" presStyleIdx="0" presStyleCnt="3"/>
      <dgm:spPr/>
    </dgm:pt>
    <dgm:pt modelId="{A34477BF-4660-4198-9F98-E043B86E89CC}" type="pres">
      <dgm:prSet presAssocID="{6D7C8115-119B-4130-B954-509F4D90E560}" presName="conn" presStyleLbl="parChTrans1D2" presStyleIdx="0" presStyleCnt="1"/>
      <dgm:spPr/>
      <dgm:t>
        <a:bodyPr/>
        <a:lstStyle/>
        <a:p>
          <a:endParaRPr lang="es-NI"/>
        </a:p>
      </dgm:t>
    </dgm:pt>
    <dgm:pt modelId="{34F4A317-4474-4073-9184-011AE99AF71E}" type="pres">
      <dgm:prSet presAssocID="{6D7C8115-119B-4130-B954-509F4D90E560}" presName="extraNode" presStyleLbl="node1" presStyleIdx="0" presStyleCnt="3"/>
      <dgm:spPr/>
    </dgm:pt>
    <dgm:pt modelId="{B8ECFA4C-6D6B-430D-8EB7-2F66448D2272}" type="pres">
      <dgm:prSet presAssocID="{6D7C8115-119B-4130-B954-509F4D90E560}" presName="dstNode" presStyleLbl="node1" presStyleIdx="0" presStyleCnt="3"/>
      <dgm:spPr/>
    </dgm:pt>
    <dgm:pt modelId="{EEC9194F-EEC5-4AF3-A2CD-4DA8ADE90E9D}" type="pres">
      <dgm:prSet presAssocID="{B57098DA-5570-4C62-ABFE-80195DD07D0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04A5CC6-F601-431F-B042-25FE069593B5}" type="pres">
      <dgm:prSet presAssocID="{B57098DA-5570-4C62-ABFE-80195DD07D0C}" presName="accent_1" presStyleCnt="0"/>
      <dgm:spPr/>
    </dgm:pt>
    <dgm:pt modelId="{A008BB46-49CE-4203-AD1C-69FBD8E4EFB6}" type="pres">
      <dgm:prSet presAssocID="{B57098DA-5570-4C62-ABFE-80195DD07D0C}" presName="accentRepeatNode" presStyleLbl="solidFgAcc1" presStyleIdx="0" presStyleCnt="3"/>
      <dgm:spPr/>
    </dgm:pt>
    <dgm:pt modelId="{F8752B35-36DE-43DE-8241-794B6A565BDB}" type="pres">
      <dgm:prSet presAssocID="{7558D11F-3887-43D2-908B-44010B927F2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2789B3C-7300-4118-BC1D-EF8C68C587BF}" type="pres">
      <dgm:prSet presAssocID="{7558D11F-3887-43D2-908B-44010B927F21}" presName="accent_2" presStyleCnt="0"/>
      <dgm:spPr/>
    </dgm:pt>
    <dgm:pt modelId="{108E3B8E-C416-4439-99FE-98C1270C468B}" type="pres">
      <dgm:prSet presAssocID="{7558D11F-3887-43D2-908B-44010B927F21}" presName="accentRepeatNode" presStyleLbl="solidFgAcc1" presStyleIdx="1" presStyleCnt="3"/>
      <dgm:spPr/>
    </dgm:pt>
    <dgm:pt modelId="{E7698DE7-6BB6-4A48-95E4-A2F0EE4373E1}" type="pres">
      <dgm:prSet presAssocID="{E5F32B01-FC30-4A31-93E4-A3D3FC5404C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8A6CA58-97DE-43D3-A283-A0AD84642332}" type="pres">
      <dgm:prSet presAssocID="{E5F32B01-FC30-4A31-93E4-A3D3FC5404CA}" presName="accent_3" presStyleCnt="0"/>
      <dgm:spPr/>
    </dgm:pt>
    <dgm:pt modelId="{BC66298A-C002-4C6E-A541-66C0CBBDAEB7}" type="pres">
      <dgm:prSet presAssocID="{E5F32B01-FC30-4A31-93E4-A3D3FC5404CA}" presName="accentRepeatNode" presStyleLbl="solidFgAcc1" presStyleIdx="2" presStyleCnt="3"/>
      <dgm:spPr/>
    </dgm:pt>
  </dgm:ptLst>
  <dgm:cxnLst>
    <dgm:cxn modelId="{E1B62A79-AA9C-4A9E-AF98-457564FC6D42}" srcId="{6D7C8115-119B-4130-B954-509F4D90E560}" destId="{E5F32B01-FC30-4A31-93E4-A3D3FC5404CA}" srcOrd="2" destOrd="0" parTransId="{55DCDC0E-682D-4D42-989C-2B7939E53EDD}" sibTransId="{22C9494B-7F2F-4575-B8AE-754366C7A53A}"/>
    <dgm:cxn modelId="{06B80438-9F25-4323-B512-7566BC5320B8}" type="presOf" srcId="{E5F32B01-FC30-4A31-93E4-A3D3FC5404CA}" destId="{E7698DE7-6BB6-4A48-95E4-A2F0EE4373E1}" srcOrd="0" destOrd="0" presId="urn:microsoft.com/office/officeart/2008/layout/VerticalCurvedList"/>
    <dgm:cxn modelId="{29A095C0-E550-4F6D-8FCB-53E683143914}" srcId="{6D7C8115-119B-4130-B954-509F4D90E560}" destId="{B57098DA-5570-4C62-ABFE-80195DD07D0C}" srcOrd="0" destOrd="0" parTransId="{EF26989F-6A08-4F52-BB9D-2AFC0B22D161}" sibTransId="{4BD45E6B-F324-408F-B540-29EE61D4DB59}"/>
    <dgm:cxn modelId="{1098470A-ABF5-4AC1-9EF0-09466556C34F}" srcId="{6D7C8115-119B-4130-B954-509F4D90E560}" destId="{7558D11F-3887-43D2-908B-44010B927F21}" srcOrd="1" destOrd="0" parTransId="{B8CA3CA7-5CA2-4EDA-ABDB-DC238BA4C712}" sibTransId="{77CC4219-A213-4A8B-B983-9CD53C78DC8D}"/>
    <dgm:cxn modelId="{FCAE9576-75CD-4174-9B58-CBFC0E8B53C8}" type="presOf" srcId="{4BD45E6B-F324-408F-B540-29EE61D4DB59}" destId="{A34477BF-4660-4198-9F98-E043B86E89CC}" srcOrd="0" destOrd="0" presId="urn:microsoft.com/office/officeart/2008/layout/VerticalCurvedList"/>
    <dgm:cxn modelId="{3F408427-1307-48E5-959F-7F3CE1183E78}" type="presOf" srcId="{6D7C8115-119B-4130-B954-509F4D90E560}" destId="{C3C230DE-9B7C-4A6D-B774-2BD274C3DB3B}" srcOrd="0" destOrd="0" presId="urn:microsoft.com/office/officeart/2008/layout/VerticalCurvedList"/>
    <dgm:cxn modelId="{15A864D8-D1BB-4997-9339-C3235192D303}" type="presOf" srcId="{B57098DA-5570-4C62-ABFE-80195DD07D0C}" destId="{EEC9194F-EEC5-4AF3-A2CD-4DA8ADE90E9D}" srcOrd="0" destOrd="0" presId="urn:microsoft.com/office/officeart/2008/layout/VerticalCurvedList"/>
    <dgm:cxn modelId="{C365EE22-EB0E-4A0A-946E-797CBDFF9936}" type="presOf" srcId="{7558D11F-3887-43D2-908B-44010B927F21}" destId="{F8752B35-36DE-43DE-8241-794B6A565BDB}" srcOrd="0" destOrd="0" presId="urn:microsoft.com/office/officeart/2008/layout/VerticalCurvedList"/>
    <dgm:cxn modelId="{74AC4F76-B2B1-4182-8DB3-5E8D69BC8453}" type="presParOf" srcId="{C3C230DE-9B7C-4A6D-B774-2BD274C3DB3B}" destId="{E3C5A7A9-D252-4D02-9F6A-088F86AB7414}" srcOrd="0" destOrd="0" presId="urn:microsoft.com/office/officeart/2008/layout/VerticalCurvedList"/>
    <dgm:cxn modelId="{D0CD9DDD-D7C6-44B9-BFDD-64A64D0CA61F}" type="presParOf" srcId="{E3C5A7A9-D252-4D02-9F6A-088F86AB7414}" destId="{19DE51BB-E0FB-4F55-A53B-6EB93DAC4796}" srcOrd="0" destOrd="0" presId="urn:microsoft.com/office/officeart/2008/layout/VerticalCurvedList"/>
    <dgm:cxn modelId="{635022D7-B02D-4F41-B332-02A2FD21D1CB}" type="presParOf" srcId="{19DE51BB-E0FB-4F55-A53B-6EB93DAC4796}" destId="{845BAB26-0BE7-453F-BA0D-7E0BF52354B5}" srcOrd="0" destOrd="0" presId="urn:microsoft.com/office/officeart/2008/layout/VerticalCurvedList"/>
    <dgm:cxn modelId="{D5DEE712-BC20-453A-8C4B-5033BAC034BF}" type="presParOf" srcId="{19DE51BB-E0FB-4F55-A53B-6EB93DAC4796}" destId="{A34477BF-4660-4198-9F98-E043B86E89CC}" srcOrd="1" destOrd="0" presId="urn:microsoft.com/office/officeart/2008/layout/VerticalCurvedList"/>
    <dgm:cxn modelId="{8853267E-E95B-4C5A-A3E1-C86812984825}" type="presParOf" srcId="{19DE51BB-E0FB-4F55-A53B-6EB93DAC4796}" destId="{34F4A317-4474-4073-9184-011AE99AF71E}" srcOrd="2" destOrd="0" presId="urn:microsoft.com/office/officeart/2008/layout/VerticalCurvedList"/>
    <dgm:cxn modelId="{89A723BD-4BC8-47F4-99B0-3091757597F2}" type="presParOf" srcId="{19DE51BB-E0FB-4F55-A53B-6EB93DAC4796}" destId="{B8ECFA4C-6D6B-430D-8EB7-2F66448D2272}" srcOrd="3" destOrd="0" presId="urn:microsoft.com/office/officeart/2008/layout/VerticalCurvedList"/>
    <dgm:cxn modelId="{25D345A9-F602-438F-9B39-9C4B911D19DB}" type="presParOf" srcId="{E3C5A7A9-D252-4D02-9F6A-088F86AB7414}" destId="{EEC9194F-EEC5-4AF3-A2CD-4DA8ADE90E9D}" srcOrd="1" destOrd="0" presId="urn:microsoft.com/office/officeart/2008/layout/VerticalCurvedList"/>
    <dgm:cxn modelId="{86A6752A-C9C1-4891-ABC5-9F6EAE164C31}" type="presParOf" srcId="{E3C5A7A9-D252-4D02-9F6A-088F86AB7414}" destId="{A04A5CC6-F601-431F-B042-25FE069593B5}" srcOrd="2" destOrd="0" presId="urn:microsoft.com/office/officeart/2008/layout/VerticalCurvedList"/>
    <dgm:cxn modelId="{34B247ED-EB51-464E-B0E2-A8183C992882}" type="presParOf" srcId="{A04A5CC6-F601-431F-B042-25FE069593B5}" destId="{A008BB46-49CE-4203-AD1C-69FBD8E4EFB6}" srcOrd="0" destOrd="0" presId="urn:microsoft.com/office/officeart/2008/layout/VerticalCurvedList"/>
    <dgm:cxn modelId="{EE04547D-BF82-42F5-8B52-1D0CF33F937E}" type="presParOf" srcId="{E3C5A7A9-D252-4D02-9F6A-088F86AB7414}" destId="{F8752B35-36DE-43DE-8241-794B6A565BDB}" srcOrd="3" destOrd="0" presId="urn:microsoft.com/office/officeart/2008/layout/VerticalCurvedList"/>
    <dgm:cxn modelId="{521C2F8F-E55F-4217-8EEA-2723B814EC51}" type="presParOf" srcId="{E3C5A7A9-D252-4D02-9F6A-088F86AB7414}" destId="{62789B3C-7300-4118-BC1D-EF8C68C587BF}" srcOrd="4" destOrd="0" presId="urn:microsoft.com/office/officeart/2008/layout/VerticalCurvedList"/>
    <dgm:cxn modelId="{852D9F3A-F1B2-4630-80BD-D56310E2155E}" type="presParOf" srcId="{62789B3C-7300-4118-BC1D-EF8C68C587BF}" destId="{108E3B8E-C416-4439-99FE-98C1270C468B}" srcOrd="0" destOrd="0" presId="urn:microsoft.com/office/officeart/2008/layout/VerticalCurvedList"/>
    <dgm:cxn modelId="{98D88E1F-0A46-4574-AD4B-3488CF67CFD8}" type="presParOf" srcId="{E3C5A7A9-D252-4D02-9F6A-088F86AB7414}" destId="{E7698DE7-6BB6-4A48-95E4-A2F0EE4373E1}" srcOrd="5" destOrd="0" presId="urn:microsoft.com/office/officeart/2008/layout/VerticalCurvedList"/>
    <dgm:cxn modelId="{64CCEE25-1BC6-41C7-BEF5-CC851A2269EF}" type="presParOf" srcId="{E3C5A7A9-D252-4D02-9F6A-088F86AB7414}" destId="{18A6CA58-97DE-43D3-A283-A0AD84642332}" srcOrd="6" destOrd="0" presId="urn:microsoft.com/office/officeart/2008/layout/VerticalCurvedList"/>
    <dgm:cxn modelId="{41D13BC1-7A18-49AC-B989-8DC239D08AB2}" type="presParOf" srcId="{18A6CA58-97DE-43D3-A283-A0AD84642332}" destId="{BC66298A-C002-4C6E-A541-66C0CBBDAE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244A72-CAB9-4756-9C42-6503E03E82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NI"/>
        </a:p>
      </dgm:t>
    </dgm:pt>
    <dgm:pt modelId="{BC7026B2-285C-4F15-9D7A-431C4DD0C686}">
      <dgm:prSet phldrT="[Texto]"/>
      <dgm:spPr/>
      <dgm:t>
        <a:bodyPr/>
        <a:lstStyle/>
        <a:p>
          <a:pPr algn="just"/>
          <a:r>
            <a:rPr lang="es-NI" b="1" dirty="0" smtClean="0"/>
            <a:t>Instancia Operativa</a:t>
          </a:r>
          <a:endParaRPr lang="es-NI" b="1" dirty="0"/>
        </a:p>
      </dgm:t>
    </dgm:pt>
    <dgm:pt modelId="{8347638C-10D0-4693-A5F2-7D6ABF884C00}" type="parTrans" cxnId="{9D8F65EF-70B1-4033-82B6-1EC777B943FF}">
      <dgm:prSet/>
      <dgm:spPr/>
      <dgm:t>
        <a:bodyPr/>
        <a:lstStyle/>
        <a:p>
          <a:pPr algn="just"/>
          <a:endParaRPr lang="es-NI" b="1"/>
        </a:p>
      </dgm:t>
    </dgm:pt>
    <dgm:pt modelId="{C24B5D0B-C211-4C0C-B0BB-41F2805DF0D5}" type="sibTrans" cxnId="{9D8F65EF-70B1-4033-82B6-1EC777B943FF}">
      <dgm:prSet/>
      <dgm:spPr/>
      <dgm:t>
        <a:bodyPr/>
        <a:lstStyle/>
        <a:p>
          <a:pPr algn="just"/>
          <a:endParaRPr lang="es-NI" b="1"/>
        </a:p>
      </dgm:t>
    </dgm:pt>
    <dgm:pt modelId="{F9E8EC3C-6F18-416B-8EA6-1B9A862D5B99}">
      <dgm:prSet phldrT="[Texto]"/>
      <dgm:spPr/>
      <dgm:t>
        <a:bodyPr/>
        <a:lstStyle/>
        <a:p>
          <a:pPr algn="just"/>
          <a:r>
            <a:rPr lang="es-NI" b="1" dirty="0" smtClean="0"/>
            <a:t>Responsable de ejecutar, dar seguimiento y monitorear los planes de la Coalición Nacional</a:t>
          </a:r>
          <a:endParaRPr lang="es-NI" b="1" dirty="0"/>
        </a:p>
      </dgm:t>
    </dgm:pt>
    <dgm:pt modelId="{87941B90-C648-4FB7-ABD6-ABF24A822B11}" type="parTrans" cxnId="{6F51A6D3-970E-4ECB-B8EF-ED28266D5FD7}">
      <dgm:prSet/>
      <dgm:spPr/>
      <dgm:t>
        <a:bodyPr/>
        <a:lstStyle/>
        <a:p>
          <a:pPr algn="just"/>
          <a:endParaRPr lang="es-NI" b="1"/>
        </a:p>
      </dgm:t>
    </dgm:pt>
    <dgm:pt modelId="{D143E087-8EEB-4295-859D-DEE827172ED9}" type="sibTrans" cxnId="{6F51A6D3-970E-4ECB-B8EF-ED28266D5FD7}">
      <dgm:prSet/>
      <dgm:spPr/>
      <dgm:t>
        <a:bodyPr/>
        <a:lstStyle/>
        <a:p>
          <a:pPr algn="just"/>
          <a:endParaRPr lang="es-NI" b="1"/>
        </a:p>
      </dgm:t>
    </dgm:pt>
    <dgm:pt modelId="{0FFB1D8E-647E-477D-9664-25CFC8C0CB82}" type="pres">
      <dgm:prSet presAssocID="{C9244A72-CAB9-4756-9C42-6503E03E82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349387A2-494C-4413-8772-16A15E3D7207}" type="pres">
      <dgm:prSet presAssocID="{BC7026B2-285C-4F15-9D7A-431C4DD0C6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301A742-5D37-4E3C-AA24-6C4BDAB41E47}" type="pres">
      <dgm:prSet presAssocID="{C24B5D0B-C211-4C0C-B0BB-41F2805DF0D5}" presName="spacer" presStyleCnt="0"/>
      <dgm:spPr/>
    </dgm:pt>
    <dgm:pt modelId="{13D60648-FDDA-43EF-9AC9-5C65D50191D5}" type="pres">
      <dgm:prSet presAssocID="{F9E8EC3C-6F18-416B-8EA6-1B9A862D5B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FEB9453B-2A91-49EA-9914-8B7BBF7E1D5A}" type="presOf" srcId="{C9244A72-CAB9-4756-9C42-6503E03E8293}" destId="{0FFB1D8E-647E-477D-9664-25CFC8C0CB82}" srcOrd="0" destOrd="0" presId="urn:microsoft.com/office/officeart/2005/8/layout/vList2"/>
    <dgm:cxn modelId="{6F51A6D3-970E-4ECB-B8EF-ED28266D5FD7}" srcId="{C9244A72-CAB9-4756-9C42-6503E03E8293}" destId="{F9E8EC3C-6F18-416B-8EA6-1B9A862D5B99}" srcOrd="1" destOrd="0" parTransId="{87941B90-C648-4FB7-ABD6-ABF24A822B11}" sibTransId="{D143E087-8EEB-4295-859D-DEE827172ED9}"/>
    <dgm:cxn modelId="{9D8F65EF-70B1-4033-82B6-1EC777B943FF}" srcId="{C9244A72-CAB9-4756-9C42-6503E03E8293}" destId="{BC7026B2-285C-4F15-9D7A-431C4DD0C686}" srcOrd="0" destOrd="0" parTransId="{8347638C-10D0-4693-A5F2-7D6ABF884C00}" sibTransId="{C24B5D0B-C211-4C0C-B0BB-41F2805DF0D5}"/>
    <dgm:cxn modelId="{223C0694-8191-4465-8BCF-09D9CDCD4FF0}" type="presOf" srcId="{F9E8EC3C-6F18-416B-8EA6-1B9A862D5B99}" destId="{13D60648-FDDA-43EF-9AC9-5C65D50191D5}" srcOrd="0" destOrd="0" presId="urn:microsoft.com/office/officeart/2005/8/layout/vList2"/>
    <dgm:cxn modelId="{6F3AEF99-30E3-4ACA-8681-5E24DA782DAD}" type="presOf" srcId="{BC7026B2-285C-4F15-9D7A-431C4DD0C686}" destId="{349387A2-494C-4413-8772-16A15E3D7207}" srcOrd="0" destOrd="0" presId="urn:microsoft.com/office/officeart/2005/8/layout/vList2"/>
    <dgm:cxn modelId="{11DC0110-02E7-4AF8-8EA4-DD8280111722}" type="presParOf" srcId="{0FFB1D8E-647E-477D-9664-25CFC8C0CB82}" destId="{349387A2-494C-4413-8772-16A15E3D7207}" srcOrd="0" destOrd="0" presId="urn:microsoft.com/office/officeart/2005/8/layout/vList2"/>
    <dgm:cxn modelId="{0B362069-0484-438B-BE82-DB9945483E54}" type="presParOf" srcId="{0FFB1D8E-647E-477D-9664-25CFC8C0CB82}" destId="{C301A742-5D37-4E3C-AA24-6C4BDAB41E47}" srcOrd="1" destOrd="0" presId="urn:microsoft.com/office/officeart/2005/8/layout/vList2"/>
    <dgm:cxn modelId="{DB406A0D-48AA-4B44-95CB-19834BFE2041}" type="presParOf" srcId="{0FFB1D8E-647E-477D-9664-25CFC8C0CB82}" destId="{13D60648-FDDA-43EF-9AC9-5C65D50191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9F1417-AC9C-4AA1-9D56-FE4A41641073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NI"/>
        </a:p>
      </dgm:t>
    </dgm:pt>
    <dgm:pt modelId="{C35FF543-45FF-4F33-A0D5-7B222694B6D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3000" b="1" dirty="0" smtClean="0">
              <a:solidFill>
                <a:schemeClr val="tx1"/>
              </a:solidFill>
            </a:rPr>
            <a:t>REGISTRO NACIONAL DE INFORMACIÓN ÚNICO SOBRE TRATA DE PERSONAS</a:t>
          </a: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dirty="0">
            <a:solidFill>
              <a:schemeClr val="tx1"/>
            </a:solidFill>
          </a:endParaRPr>
        </a:p>
      </dgm:t>
    </dgm:pt>
    <dgm:pt modelId="{CEA91383-494D-4E98-B0F8-25B9C780B515}" type="parTrans" cxnId="{18FBB56C-3FDE-4034-A8F5-32B60F2EB873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8D1735E8-B158-4ACE-A57D-3BEEB2EE82A4}" type="sibTrans" cxnId="{18FBB56C-3FDE-4034-A8F5-32B60F2EB873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68263E1-DB64-4F2C-B08C-CB1C5D07AAA8}">
      <dgm:prSet phldrT="[Texto]"/>
      <dgm:spPr/>
      <dgm:t>
        <a:bodyPr/>
        <a:lstStyle/>
        <a:p>
          <a:pPr algn="ctr"/>
          <a:r>
            <a:rPr lang="es-NI" dirty="0" smtClean="0">
              <a:solidFill>
                <a:schemeClr val="tx1"/>
              </a:solidFill>
            </a:rPr>
            <a:t>Sistema de información oficial</a:t>
          </a:r>
          <a:endParaRPr lang="es-NI" dirty="0">
            <a:solidFill>
              <a:schemeClr val="tx1"/>
            </a:solidFill>
          </a:endParaRPr>
        </a:p>
      </dgm:t>
    </dgm:pt>
    <dgm:pt modelId="{57B8DE3B-271F-4E1F-BC6E-0FDBA0780360}" type="parTrans" cxnId="{2A4202EB-E918-47DB-9392-EB7186D74A8C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53BBDC8B-CC00-4C36-8D5F-F34D7F620780}" type="sibTrans" cxnId="{2A4202EB-E918-47DB-9392-EB7186D74A8C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04AB66D-7EA5-433B-9766-8BBF23327293}">
      <dgm:prSet phldrT="[Texto]"/>
      <dgm:spPr/>
      <dgm:t>
        <a:bodyPr/>
        <a:lstStyle/>
        <a:p>
          <a:pPr algn="just"/>
          <a:r>
            <a:rPr lang="es-NI" dirty="0" smtClean="0">
              <a:solidFill>
                <a:schemeClr val="tx1"/>
              </a:solidFill>
            </a:rPr>
            <a:t>Fin estadístico para la formulación de políticas, planes estratégicos y programas</a:t>
          </a:r>
          <a:endParaRPr lang="es-NI" dirty="0">
            <a:solidFill>
              <a:schemeClr val="tx1"/>
            </a:solidFill>
          </a:endParaRPr>
        </a:p>
      </dgm:t>
    </dgm:pt>
    <dgm:pt modelId="{54E0192D-8BEF-41ED-AD8A-11C853A1383B}" type="parTrans" cxnId="{CE28F0C0-720A-4272-BFF1-9CDDBE481019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D8C09FEE-E630-42B1-BE43-6B72DA267D83}" type="sibTrans" cxnId="{CE28F0C0-720A-4272-BFF1-9CDDBE481019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566ACA8-1843-4598-9732-8E1E494AF6BF}">
      <dgm:prSet/>
      <dgm:spPr/>
      <dgm:t>
        <a:bodyPr/>
        <a:lstStyle/>
        <a:p>
          <a:pPr algn="just"/>
          <a:r>
            <a:rPr lang="es-NI" dirty="0" smtClean="0">
              <a:solidFill>
                <a:schemeClr val="tx1"/>
              </a:solidFill>
            </a:rPr>
            <a:t>Registro de la información de instituciones públicas, organizaciones sociales y organismos privados vinculados al tema integrados en la Coalición Nacional</a:t>
          </a:r>
          <a:endParaRPr lang="es-NI" dirty="0">
            <a:solidFill>
              <a:schemeClr val="tx1"/>
            </a:solidFill>
          </a:endParaRPr>
        </a:p>
      </dgm:t>
    </dgm:pt>
    <dgm:pt modelId="{554F9A81-82CF-4972-864D-674167AA2A3D}" type="parTrans" cxnId="{2C8E0B15-541B-47D4-9029-6F0D05F52BDA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5DBA3BBA-5B57-4473-95D0-E5C91CF41B44}" type="sibTrans" cxnId="{2C8E0B15-541B-47D4-9029-6F0D05F52BDA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CC45D016-4DB3-4A09-952C-8C59B2B766BC}" type="pres">
      <dgm:prSet presAssocID="{4C9F1417-AC9C-4AA1-9D56-FE4A416410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E4B0E587-1F57-4F7A-A800-1644D576549D}" type="pres">
      <dgm:prSet presAssocID="{C35FF543-45FF-4F33-A0D5-7B222694B6DD}" presName="roof" presStyleLbl="dkBgShp" presStyleIdx="0" presStyleCnt="2"/>
      <dgm:spPr/>
      <dgm:t>
        <a:bodyPr/>
        <a:lstStyle/>
        <a:p>
          <a:endParaRPr lang="es-NI"/>
        </a:p>
      </dgm:t>
    </dgm:pt>
    <dgm:pt modelId="{FEE6E35F-84B9-43B9-8963-0F9CE86A0CB5}" type="pres">
      <dgm:prSet presAssocID="{C35FF543-45FF-4F33-A0D5-7B222694B6DD}" presName="pillars" presStyleCnt="0"/>
      <dgm:spPr/>
    </dgm:pt>
    <dgm:pt modelId="{121ACC7C-E732-4A3C-B90E-0DA443BDAF30}" type="pres">
      <dgm:prSet presAssocID="{C35FF543-45FF-4F33-A0D5-7B222694B6D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41A3A3D-4909-4C35-A027-86215C87A50E}" type="pres">
      <dgm:prSet presAssocID="{204AB66D-7EA5-433B-9766-8BBF2332729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20849D1-379F-4530-AE11-2B82A2EE9254}" type="pres">
      <dgm:prSet presAssocID="{2566ACA8-1843-4598-9732-8E1E494AF6B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D00BF99-5A4B-4656-BEE4-CDE6DCDF106B}" type="pres">
      <dgm:prSet presAssocID="{C35FF543-45FF-4F33-A0D5-7B222694B6DD}" presName="base" presStyleLbl="dkBgShp" presStyleIdx="1" presStyleCnt="2"/>
      <dgm:spPr/>
    </dgm:pt>
  </dgm:ptLst>
  <dgm:cxnLst>
    <dgm:cxn modelId="{99001FB1-6467-4863-975B-333D49868D8F}" type="presOf" srcId="{204AB66D-7EA5-433B-9766-8BBF23327293}" destId="{A41A3A3D-4909-4C35-A027-86215C87A50E}" srcOrd="0" destOrd="0" presId="urn:microsoft.com/office/officeart/2005/8/layout/hList3"/>
    <dgm:cxn modelId="{F9B31DF0-C704-4B94-A8FF-F8E4AC11A0FB}" type="presOf" srcId="{2566ACA8-1843-4598-9732-8E1E494AF6BF}" destId="{320849D1-379F-4530-AE11-2B82A2EE9254}" srcOrd="0" destOrd="0" presId="urn:microsoft.com/office/officeart/2005/8/layout/hList3"/>
    <dgm:cxn modelId="{18FBB56C-3FDE-4034-A8F5-32B60F2EB873}" srcId="{4C9F1417-AC9C-4AA1-9D56-FE4A41641073}" destId="{C35FF543-45FF-4F33-A0D5-7B222694B6DD}" srcOrd="0" destOrd="0" parTransId="{CEA91383-494D-4E98-B0F8-25B9C780B515}" sibTransId="{8D1735E8-B158-4ACE-A57D-3BEEB2EE82A4}"/>
    <dgm:cxn modelId="{4135DB17-C61C-4AFB-9A29-6A3002E5AD5D}" type="presOf" srcId="{468263E1-DB64-4F2C-B08C-CB1C5D07AAA8}" destId="{121ACC7C-E732-4A3C-B90E-0DA443BDAF30}" srcOrd="0" destOrd="0" presId="urn:microsoft.com/office/officeart/2005/8/layout/hList3"/>
    <dgm:cxn modelId="{2C8E0B15-541B-47D4-9029-6F0D05F52BDA}" srcId="{C35FF543-45FF-4F33-A0D5-7B222694B6DD}" destId="{2566ACA8-1843-4598-9732-8E1E494AF6BF}" srcOrd="2" destOrd="0" parTransId="{554F9A81-82CF-4972-864D-674167AA2A3D}" sibTransId="{5DBA3BBA-5B57-4473-95D0-E5C91CF41B44}"/>
    <dgm:cxn modelId="{2A4202EB-E918-47DB-9392-EB7186D74A8C}" srcId="{C35FF543-45FF-4F33-A0D5-7B222694B6DD}" destId="{468263E1-DB64-4F2C-B08C-CB1C5D07AAA8}" srcOrd="0" destOrd="0" parTransId="{57B8DE3B-271F-4E1F-BC6E-0FDBA0780360}" sibTransId="{53BBDC8B-CC00-4C36-8D5F-F34D7F620780}"/>
    <dgm:cxn modelId="{E99607E3-3060-4557-9BDB-B8B6B620C96E}" type="presOf" srcId="{C35FF543-45FF-4F33-A0D5-7B222694B6DD}" destId="{E4B0E587-1F57-4F7A-A800-1644D576549D}" srcOrd="0" destOrd="0" presId="urn:microsoft.com/office/officeart/2005/8/layout/hList3"/>
    <dgm:cxn modelId="{0CB5A13F-5E1A-4C94-BB20-D15BC0847BF8}" type="presOf" srcId="{4C9F1417-AC9C-4AA1-9D56-FE4A41641073}" destId="{CC45D016-4DB3-4A09-952C-8C59B2B766BC}" srcOrd="0" destOrd="0" presId="urn:microsoft.com/office/officeart/2005/8/layout/hList3"/>
    <dgm:cxn modelId="{CE28F0C0-720A-4272-BFF1-9CDDBE481019}" srcId="{C35FF543-45FF-4F33-A0D5-7B222694B6DD}" destId="{204AB66D-7EA5-433B-9766-8BBF23327293}" srcOrd="1" destOrd="0" parTransId="{54E0192D-8BEF-41ED-AD8A-11C853A1383B}" sibTransId="{D8C09FEE-E630-42B1-BE43-6B72DA267D83}"/>
    <dgm:cxn modelId="{4DF72314-C587-47F5-96B3-884AE2C643AB}" type="presParOf" srcId="{CC45D016-4DB3-4A09-952C-8C59B2B766BC}" destId="{E4B0E587-1F57-4F7A-A800-1644D576549D}" srcOrd="0" destOrd="0" presId="urn:microsoft.com/office/officeart/2005/8/layout/hList3"/>
    <dgm:cxn modelId="{05A06637-6BBB-4F13-9449-A265536A31BC}" type="presParOf" srcId="{CC45D016-4DB3-4A09-952C-8C59B2B766BC}" destId="{FEE6E35F-84B9-43B9-8963-0F9CE86A0CB5}" srcOrd="1" destOrd="0" presId="urn:microsoft.com/office/officeart/2005/8/layout/hList3"/>
    <dgm:cxn modelId="{736D753A-CFB9-468F-AA2C-384A87EE9295}" type="presParOf" srcId="{FEE6E35F-84B9-43B9-8963-0F9CE86A0CB5}" destId="{121ACC7C-E732-4A3C-B90E-0DA443BDAF30}" srcOrd="0" destOrd="0" presId="urn:microsoft.com/office/officeart/2005/8/layout/hList3"/>
    <dgm:cxn modelId="{0717D507-E874-455A-B347-A6B61A3A446F}" type="presParOf" srcId="{FEE6E35F-84B9-43B9-8963-0F9CE86A0CB5}" destId="{A41A3A3D-4909-4C35-A027-86215C87A50E}" srcOrd="1" destOrd="0" presId="urn:microsoft.com/office/officeart/2005/8/layout/hList3"/>
    <dgm:cxn modelId="{8D16CE64-D0DF-4922-AE4F-F6538B38A3BF}" type="presParOf" srcId="{FEE6E35F-84B9-43B9-8963-0F9CE86A0CB5}" destId="{320849D1-379F-4530-AE11-2B82A2EE9254}" srcOrd="2" destOrd="0" presId="urn:microsoft.com/office/officeart/2005/8/layout/hList3"/>
    <dgm:cxn modelId="{3C71750F-968A-437D-B3E4-3824A65D6B17}" type="presParOf" srcId="{CC45D016-4DB3-4A09-952C-8C59B2B766BC}" destId="{7D00BF99-5A4B-4656-BEE4-CDE6DCDF106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3D52E-5243-4BE1-A4BE-0BB167637217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700" kern="1200" dirty="0" smtClean="0"/>
            <a:t>Prevención, persecución y sanción del delito de trata de personas</a:t>
          </a:r>
          <a:endParaRPr lang="es-NI" sz="2700" kern="1200" dirty="0"/>
        </a:p>
      </dsp:txBody>
      <dsp:txXfrm>
        <a:off x="1787356" y="0"/>
        <a:ext cx="6442243" cy="1414363"/>
      </dsp:txXfrm>
    </dsp:sp>
    <dsp:sp modelId="{E797867F-C7A0-4E7B-BE29-F80F58858F2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8ACA4-7DCF-438A-B0A8-9AEE78F945A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700" kern="1200" dirty="0" smtClean="0"/>
            <a:t>Protección y asistencia de las víctimas nacionales en el extranjero, atendiendo el interés superior del niño, niña y adolescente</a:t>
          </a:r>
          <a:endParaRPr lang="es-NI" sz="2700" kern="1200" dirty="0"/>
        </a:p>
      </dsp:txBody>
      <dsp:txXfrm>
        <a:off x="1787356" y="1555799"/>
        <a:ext cx="6442243" cy="1414363"/>
      </dsp:txXfrm>
    </dsp:sp>
    <dsp:sp modelId="{E2FA47C8-EC45-4C4A-8C03-365BFA88C821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5FD67-7857-41C9-AED7-97DACC4BAFEF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700" kern="1200" dirty="0" smtClean="0"/>
            <a:t>Propiciar la cooperación entre Nicaragua y otros Estados, para profundizar la lucha uniforme contra este delito</a:t>
          </a:r>
          <a:endParaRPr lang="es-NI" sz="2700" kern="1200" dirty="0"/>
        </a:p>
      </dsp:txBody>
      <dsp:txXfrm>
        <a:off x="1787356" y="3111599"/>
        <a:ext cx="6442243" cy="1414363"/>
      </dsp:txXfrm>
    </dsp:sp>
    <dsp:sp modelId="{73112A0E-2218-49C8-BBEC-D584666FD88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4B89B-4B50-478E-92CD-E0E45B0929CC}">
      <dsp:nvSpPr>
        <dsp:cNvPr id="0" name=""/>
        <dsp:cNvSpPr/>
      </dsp:nvSpPr>
      <dsp:spPr>
        <a:xfrm rot="16200000">
          <a:off x="-281930" y="281930"/>
          <a:ext cx="4525963" cy="3962102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821" bIns="0" numCol="1" spcCol="1270" anchor="t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100" kern="1200" dirty="0" smtClean="0"/>
            <a:t>Prevención</a:t>
          </a:r>
          <a:endParaRPr lang="es-NI" sz="31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/>
            <a:t>Investigación</a:t>
          </a:r>
          <a:endParaRPr lang="es-NI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/>
            <a:t>Persecución</a:t>
          </a:r>
          <a:endParaRPr lang="es-NI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/>
            <a:t>Sanción del delito</a:t>
          </a:r>
          <a:endParaRPr lang="es-NI" sz="2400" kern="1200" dirty="0"/>
        </a:p>
      </dsp:txBody>
      <dsp:txXfrm rot="5400000">
        <a:off x="1" y="905192"/>
        <a:ext cx="3962102" cy="2715577"/>
      </dsp:txXfrm>
    </dsp:sp>
    <dsp:sp modelId="{DD8E57CF-0A60-4956-B8C6-7CA9A345F87D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821" bIns="0" numCol="1" spcCol="1270" anchor="t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100" kern="1200" dirty="0" smtClean="0"/>
            <a:t>Atención y Protección</a:t>
          </a:r>
          <a:endParaRPr lang="es-NI" sz="31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/>
            <a:t>Víctimas</a:t>
          </a:r>
          <a:endParaRPr lang="es-NI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/>
            <a:t>Sujetos que intervienen en la investigación y en el proceso penal sin distingo de su nacionalidad</a:t>
          </a:r>
          <a:endParaRPr lang="es-NI" sz="24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2A3DF-C478-4FC5-B27C-E799BA916B04}">
      <dsp:nvSpPr>
        <dsp:cNvPr id="0" name=""/>
        <dsp:cNvSpPr/>
      </dsp:nvSpPr>
      <dsp:spPr>
        <a:xfrm>
          <a:off x="0" y="20852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B94D-29DE-4729-B2FA-E82D537FC573}">
      <dsp:nvSpPr>
        <dsp:cNvPr id="0" name=""/>
        <dsp:cNvSpPr/>
      </dsp:nvSpPr>
      <dsp:spPr>
        <a:xfrm>
          <a:off x="376808" y="16640"/>
          <a:ext cx="527531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Dignidad Humana</a:t>
          </a:r>
          <a:endParaRPr lang="es-NI" sz="2000" b="1" kern="1200" dirty="0"/>
        </a:p>
      </dsp:txBody>
      <dsp:txXfrm>
        <a:off x="395542" y="35374"/>
        <a:ext cx="5237844" cy="346292"/>
      </dsp:txXfrm>
    </dsp:sp>
    <dsp:sp modelId="{36F9CCB2-4300-44B1-8AD3-0691859C84D4}">
      <dsp:nvSpPr>
        <dsp:cNvPr id="0" name=""/>
        <dsp:cNvSpPr/>
      </dsp:nvSpPr>
      <dsp:spPr>
        <a:xfrm>
          <a:off x="0" y="79820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DF373-602C-45B3-86C8-B26A1EFE43B8}">
      <dsp:nvSpPr>
        <dsp:cNvPr id="0" name=""/>
        <dsp:cNvSpPr/>
      </dsp:nvSpPr>
      <dsp:spPr>
        <a:xfrm>
          <a:off x="376808" y="606320"/>
          <a:ext cx="527531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Prohibición de esclavitud</a:t>
          </a:r>
          <a:endParaRPr lang="es-NI" sz="2000" b="1" kern="1200" dirty="0"/>
        </a:p>
      </dsp:txBody>
      <dsp:txXfrm>
        <a:off x="395542" y="625054"/>
        <a:ext cx="5237844" cy="346292"/>
      </dsp:txXfrm>
    </dsp:sp>
    <dsp:sp modelId="{AF7C6ADE-268F-41C0-910F-5FD2BC16DFE9}">
      <dsp:nvSpPr>
        <dsp:cNvPr id="0" name=""/>
        <dsp:cNvSpPr/>
      </dsp:nvSpPr>
      <dsp:spPr>
        <a:xfrm>
          <a:off x="0" y="138788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0348-A550-4E82-BC33-80BF51CBAA92}">
      <dsp:nvSpPr>
        <dsp:cNvPr id="0" name=""/>
        <dsp:cNvSpPr/>
      </dsp:nvSpPr>
      <dsp:spPr>
        <a:xfrm>
          <a:off x="376808" y="1196000"/>
          <a:ext cx="5275312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Máxima Protección</a:t>
          </a:r>
          <a:endParaRPr lang="es-NI" sz="2000" b="1" kern="1200" dirty="0"/>
        </a:p>
      </dsp:txBody>
      <dsp:txXfrm>
        <a:off x="395542" y="1214734"/>
        <a:ext cx="5237844" cy="346292"/>
      </dsp:txXfrm>
    </dsp:sp>
    <dsp:sp modelId="{0C4AAA61-4CAA-4DBF-A9CE-0C831FCA4832}">
      <dsp:nvSpPr>
        <dsp:cNvPr id="0" name=""/>
        <dsp:cNvSpPr/>
      </dsp:nvSpPr>
      <dsp:spPr>
        <a:xfrm>
          <a:off x="0" y="197756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EF68-FC1B-43BF-9470-160E014E4A3D}">
      <dsp:nvSpPr>
        <dsp:cNvPr id="0" name=""/>
        <dsp:cNvSpPr/>
      </dsp:nvSpPr>
      <dsp:spPr>
        <a:xfrm>
          <a:off x="376808" y="1785680"/>
          <a:ext cx="527531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Interés superior del niño, niña y adolescente</a:t>
          </a:r>
          <a:endParaRPr lang="es-NI" sz="2000" b="1" kern="1200" dirty="0"/>
        </a:p>
      </dsp:txBody>
      <dsp:txXfrm>
        <a:off x="395542" y="1804414"/>
        <a:ext cx="5237844" cy="346292"/>
      </dsp:txXfrm>
    </dsp:sp>
    <dsp:sp modelId="{3AB9C7C2-191A-4E97-8875-D0FDE53A85B9}">
      <dsp:nvSpPr>
        <dsp:cNvPr id="0" name=""/>
        <dsp:cNvSpPr/>
      </dsp:nvSpPr>
      <dsp:spPr>
        <a:xfrm>
          <a:off x="0" y="256724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22DDC-254A-4F0A-BC90-4BED62692275}">
      <dsp:nvSpPr>
        <dsp:cNvPr id="0" name=""/>
        <dsp:cNvSpPr/>
      </dsp:nvSpPr>
      <dsp:spPr>
        <a:xfrm>
          <a:off x="376808" y="2375360"/>
          <a:ext cx="5275312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Integralidad en la atención a la víctima</a:t>
          </a:r>
          <a:endParaRPr lang="es-NI" sz="2000" b="1" kern="1200" dirty="0"/>
        </a:p>
      </dsp:txBody>
      <dsp:txXfrm>
        <a:off x="395542" y="2394094"/>
        <a:ext cx="5237844" cy="346292"/>
      </dsp:txXfrm>
    </dsp:sp>
    <dsp:sp modelId="{E0E89B7E-4E58-4299-A3A7-D44C354F43BE}">
      <dsp:nvSpPr>
        <dsp:cNvPr id="0" name=""/>
        <dsp:cNvSpPr/>
      </dsp:nvSpPr>
      <dsp:spPr>
        <a:xfrm>
          <a:off x="0" y="315692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A801F-513C-440F-9B69-FC86E0A3B649}">
      <dsp:nvSpPr>
        <dsp:cNvPr id="0" name=""/>
        <dsp:cNvSpPr/>
      </dsp:nvSpPr>
      <dsp:spPr>
        <a:xfrm>
          <a:off x="376808" y="2965040"/>
          <a:ext cx="527531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Reparación integral del daño</a:t>
          </a:r>
          <a:endParaRPr lang="es-NI" sz="2000" b="1" kern="1200" dirty="0" smtClean="0"/>
        </a:p>
      </dsp:txBody>
      <dsp:txXfrm>
        <a:off x="395542" y="2983774"/>
        <a:ext cx="5237844" cy="346292"/>
      </dsp:txXfrm>
    </dsp:sp>
    <dsp:sp modelId="{850AA280-7FA7-4010-9BE1-3309A8B2DFF6}">
      <dsp:nvSpPr>
        <dsp:cNvPr id="0" name=""/>
        <dsp:cNvSpPr/>
      </dsp:nvSpPr>
      <dsp:spPr>
        <a:xfrm>
          <a:off x="0" y="374660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BBCB3-64DC-4189-AB2A-D1D4F175E0FD}">
      <dsp:nvSpPr>
        <dsp:cNvPr id="0" name=""/>
        <dsp:cNvSpPr/>
      </dsp:nvSpPr>
      <dsp:spPr>
        <a:xfrm>
          <a:off x="376808" y="3554720"/>
          <a:ext cx="527531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No revictimización</a:t>
          </a:r>
          <a:endParaRPr lang="es-NI" sz="2000" b="1" kern="1200" dirty="0" smtClean="0"/>
        </a:p>
      </dsp:txBody>
      <dsp:txXfrm>
        <a:off x="395542" y="3573454"/>
        <a:ext cx="5237844" cy="346292"/>
      </dsp:txXfrm>
    </dsp:sp>
    <dsp:sp modelId="{91245A9E-E684-451D-8F68-4BF2F5692F55}">
      <dsp:nvSpPr>
        <dsp:cNvPr id="0" name=""/>
        <dsp:cNvSpPr/>
      </dsp:nvSpPr>
      <dsp:spPr>
        <a:xfrm>
          <a:off x="0" y="4336280"/>
          <a:ext cx="7536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B62AD-0DE3-47DE-BF9F-5DF71583B3EF}">
      <dsp:nvSpPr>
        <dsp:cNvPr id="0" name=""/>
        <dsp:cNvSpPr/>
      </dsp:nvSpPr>
      <dsp:spPr>
        <a:xfrm>
          <a:off x="376808" y="4144400"/>
          <a:ext cx="5275312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smtClean="0"/>
            <a:t>Confidencialidad</a:t>
          </a:r>
          <a:endParaRPr lang="es-NI" sz="2000" b="1" kern="1200" dirty="0" smtClean="0"/>
        </a:p>
      </dsp:txBody>
      <dsp:txXfrm>
        <a:off x="395542" y="4163134"/>
        <a:ext cx="5237844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5533-5736-4787-BA42-FDA82E804D21}">
      <dsp:nvSpPr>
        <dsp:cNvPr id="0" name=""/>
        <dsp:cNvSpPr/>
      </dsp:nvSpPr>
      <dsp:spPr>
        <a:xfrm>
          <a:off x="3804821" y="540"/>
          <a:ext cx="1175333" cy="1175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Asistencia y protección a las víctimas y su familia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3976945" y="172664"/>
        <a:ext cx="831085" cy="831085"/>
      </dsp:txXfrm>
    </dsp:sp>
    <dsp:sp modelId="{787D7506-A6A2-4B89-830F-29811F52CEDF}">
      <dsp:nvSpPr>
        <dsp:cNvPr id="0" name=""/>
        <dsp:cNvSpPr/>
      </dsp:nvSpPr>
      <dsp:spPr>
        <a:xfrm rot="1350000">
          <a:off x="5043723" y="724553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>
        <a:off x="5047303" y="785891"/>
        <a:ext cx="219465" cy="238005"/>
      </dsp:txXfrm>
    </dsp:sp>
    <dsp:sp modelId="{EE95B5E6-6AF2-49B4-9890-98E63AF735ED}">
      <dsp:nvSpPr>
        <dsp:cNvPr id="0" name=""/>
        <dsp:cNvSpPr/>
      </dsp:nvSpPr>
      <dsp:spPr>
        <a:xfrm>
          <a:off x="5437209" y="676698"/>
          <a:ext cx="1175333" cy="1175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Adopción ilegítima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5609333" y="848822"/>
        <a:ext cx="831085" cy="831085"/>
      </dsp:txXfrm>
    </dsp:sp>
    <dsp:sp modelId="{1FB4A8F9-BC4D-463F-A27D-20B194CBBFA1}">
      <dsp:nvSpPr>
        <dsp:cNvPr id="0" name=""/>
        <dsp:cNvSpPr/>
      </dsp:nvSpPr>
      <dsp:spPr>
        <a:xfrm rot="4050000">
          <a:off x="6202798" y="1874023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>
        <a:off x="6231829" y="1909910"/>
        <a:ext cx="219465" cy="238005"/>
      </dsp:txXfrm>
    </dsp:sp>
    <dsp:sp modelId="{9D3D168E-DDAE-424E-B77E-73043D13E88A}">
      <dsp:nvSpPr>
        <dsp:cNvPr id="0" name=""/>
        <dsp:cNvSpPr/>
      </dsp:nvSpPr>
      <dsp:spPr>
        <a:xfrm>
          <a:off x="6113366" y="2309086"/>
          <a:ext cx="1175333" cy="1175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Embarazo forzado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6285490" y="2481210"/>
        <a:ext cx="831085" cy="831085"/>
      </dsp:txXfrm>
    </dsp:sp>
    <dsp:sp modelId="{F500BC6E-CC4C-4C6A-AA99-47467F371073}">
      <dsp:nvSpPr>
        <dsp:cNvPr id="0" name=""/>
        <dsp:cNvSpPr/>
      </dsp:nvSpPr>
      <dsp:spPr>
        <a:xfrm rot="6750000">
          <a:off x="6209589" y="3506412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 rot="10800000">
        <a:off x="6274614" y="3542299"/>
        <a:ext cx="219465" cy="238005"/>
      </dsp:txXfrm>
    </dsp:sp>
    <dsp:sp modelId="{CDC1ED58-8D1D-4AC9-886B-E7A9E7C002A7}">
      <dsp:nvSpPr>
        <dsp:cNvPr id="0" name=""/>
        <dsp:cNvSpPr/>
      </dsp:nvSpPr>
      <dsp:spPr>
        <a:xfrm>
          <a:off x="5437209" y="3941474"/>
          <a:ext cx="1175333" cy="1175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Explotación Sexual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5609333" y="4113598"/>
        <a:ext cx="831085" cy="831085"/>
      </dsp:txXfrm>
    </dsp:sp>
    <dsp:sp modelId="{4B8A7EA2-B3B6-4333-919B-A32CA33F27B4}">
      <dsp:nvSpPr>
        <dsp:cNvPr id="0" name=""/>
        <dsp:cNvSpPr/>
      </dsp:nvSpPr>
      <dsp:spPr>
        <a:xfrm rot="9450000">
          <a:off x="5060119" y="4665487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 rot="10800000">
        <a:off x="5150595" y="4726825"/>
        <a:ext cx="219465" cy="238005"/>
      </dsp:txXfrm>
    </dsp:sp>
    <dsp:sp modelId="{9D30DBC7-F997-49B3-8BE5-1636F0E6101B}">
      <dsp:nvSpPr>
        <dsp:cNvPr id="0" name=""/>
        <dsp:cNvSpPr/>
      </dsp:nvSpPr>
      <dsp:spPr>
        <a:xfrm>
          <a:off x="3804821" y="4617632"/>
          <a:ext cx="1175333" cy="11753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Explotación laboral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3976945" y="4789756"/>
        <a:ext cx="831085" cy="831085"/>
      </dsp:txXfrm>
    </dsp:sp>
    <dsp:sp modelId="{63013BC3-AF24-43EA-A279-49556F7EF56F}">
      <dsp:nvSpPr>
        <dsp:cNvPr id="0" name=""/>
        <dsp:cNvSpPr/>
      </dsp:nvSpPr>
      <dsp:spPr>
        <a:xfrm rot="12150000">
          <a:off x="3427730" y="4672278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 rot="10800000">
        <a:off x="3518206" y="4769610"/>
        <a:ext cx="219465" cy="238005"/>
      </dsp:txXfrm>
    </dsp:sp>
    <dsp:sp modelId="{C86D27BB-86D7-48A8-9F7F-721798C5E5F8}">
      <dsp:nvSpPr>
        <dsp:cNvPr id="0" name=""/>
        <dsp:cNvSpPr/>
      </dsp:nvSpPr>
      <dsp:spPr>
        <a:xfrm>
          <a:off x="2172432" y="3941474"/>
          <a:ext cx="1175333" cy="1175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Esclavitud o prácticas análogas a la esclavitud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2344556" y="4113598"/>
        <a:ext cx="831085" cy="831085"/>
      </dsp:txXfrm>
    </dsp:sp>
    <dsp:sp modelId="{F9BAE8C9-D2C8-4F1A-8BC0-5AE499D7844D}">
      <dsp:nvSpPr>
        <dsp:cNvPr id="0" name=""/>
        <dsp:cNvSpPr/>
      </dsp:nvSpPr>
      <dsp:spPr>
        <a:xfrm rot="14850000">
          <a:off x="2268655" y="3522807"/>
          <a:ext cx="313521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 rot="10800000">
        <a:off x="2333680" y="3645590"/>
        <a:ext cx="219465" cy="238005"/>
      </dsp:txXfrm>
    </dsp:sp>
    <dsp:sp modelId="{A60CBFFB-AABD-4AA0-81B1-A7AA435B4A94}">
      <dsp:nvSpPr>
        <dsp:cNvPr id="0" name=""/>
        <dsp:cNvSpPr/>
      </dsp:nvSpPr>
      <dsp:spPr>
        <a:xfrm>
          <a:off x="1496275" y="2309086"/>
          <a:ext cx="1175333" cy="1175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Mendicidad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1668399" y="2481210"/>
        <a:ext cx="831085" cy="831085"/>
      </dsp:txXfrm>
    </dsp:sp>
    <dsp:sp modelId="{623A832C-3820-442D-B551-2AC1AE114BC5}">
      <dsp:nvSpPr>
        <dsp:cNvPr id="0" name=""/>
        <dsp:cNvSpPr/>
      </dsp:nvSpPr>
      <dsp:spPr>
        <a:xfrm rot="17550000">
          <a:off x="2264715" y="1906509"/>
          <a:ext cx="294489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 dirty="0">
            <a:solidFill>
              <a:schemeClr val="tx1"/>
            </a:solidFill>
          </a:endParaRPr>
        </a:p>
      </dsp:txBody>
      <dsp:txXfrm>
        <a:off x="2291984" y="2026655"/>
        <a:ext cx="206142" cy="238005"/>
      </dsp:txXfrm>
    </dsp:sp>
    <dsp:sp modelId="{C3DE6362-DD89-45B7-ABA5-8B02FC09F315}">
      <dsp:nvSpPr>
        <dsp:cNvPr id="0" name=""/>
        <dsp:cNvSpPr/>
      </dsp:nvSpPr>
      <dsp:spPr>
        <a:xfrm>
          <a:off x="2088231" y="648073"/>
          <a:ext cx="1343735" cy="12325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smtClean="0">
              <a:solidFill>
                <a:schemeClr val="tx1"/>
              </a:solidFill>
            </a:rPr>
            <a:t>Situación de vulnerabilidad</a:t>
          </a:r>
          <a:endParaRPr lang="es-NI" sz="1200" b="1" kern="1200" dirty="0">
            <a:solidFill>
              <a:schemeClr val="tx1"/>
            </a:solidFill>
          </a:endParaRPr>
        </a:p>
      </dsp:txBody>
      <dsp:txXfrm>
        <a:off x="2285016" y="828581"/>
        <a:ext cx="950165" cy="871568"/>
      </dsp:txXfrm>
    </dsp:sp>
    <dsp:sp modelId="{14D9E6D9-1D22-46E0-823B-6B97998A29B1}">
      <dsp:nvSpPr>
        <dsp:cNvPr id="0" name=""/>
        <dsp:cNvSpPr/>
      </dsp:nvSpPr>
      <dsp:spPr>
        <a:xfrm rot="20250000">
          <a:off x="3466980" y="716540"/>
          <a:ext cx="273710" cy="396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b="1" kern="1200">
            <a:solidFill>
              <a:schemeClr val="tx1"/>
            </a:solidFill>
          </a:endParaRPr>
        </a:p>
      </dsp:txBody>
      <dsp:txXfrm>
        <a:off x="3470105" y="811587"/>
        <a:ext cx="191597" cy="238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4B720-8446-4079-B7EC-34DF775B91D9}">
      <dsp:nvSpPr>
        <dsp:cNvPr id="0" name=""/>
        <dsp:cNvSpPr/>
      </dsp:nvSpPr>
      <dsp:spPr>
        <a:xfrm>
          <a:off x="0" y="415271"/>
          <a:ext cx="72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C2AC-AA83-4E29-9F3D-E7994D631D52}">
      <dsp:nvSpPr>
        <dsp:cNvPr id="0" name=""/>
        <dsp:cNvSpPr/>
      </dsp:nvSpPr>
      <dsp:spPr>
        <a:xfrm>
          <a:off x="360040" y="31511"/>
          <a:ext cx="504056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kern="1200" dirty="0" smtClean="0">
              <a:solidFill>
                <a:schemeClr val="tx1"/>
              </a:solidFill>
            </a:rPr>
            <a:t>Coalición Nacional contra la Trata de Personas</a:t>
          </a:r>
        </a:p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kern="1200" dirty="0">
            <a:solidFill>
              <a:schemeClr val="tx1"/>
            </a:solidFill>
          </a:endParaRPr>
        </a:p>
      </dsp:txBody>
      <dsp:txXfrm>
        <a:off x="397507" y="68978"/>
        <a:ext cx="4965626" cy="692586"/>
      </dsp:txXfrm>
    </dsp:sp>
    <dsp:sp modelId="{66071EF5-8A13-4738-B22E-21A2911C1074}">
      <dsp:nvSpPr>
        <dsp:cNvPr id="0" name=""/>
        <dsp:cNvSpPr/>
      </dsp:nvSpPr>
      <dsp:spPr>
        <a:xfrm>
          <a:off x="0" y="1594631"/>
          <a:ext cx="72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95BDE-7B62-4747-A49F-4A7871DE5ED9}">
      <dsp:nvSpPr>
        <dsp:cNvPr id="0" name=""/>
        <dsp:cNvSpPr/>
      </dsp:nvSpPr>
      <dsp:spPr>
        <a:xfrm>
          <a:off x="360040" y="1210871"/>
          <a:ext cx="5040560" cy="7675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kern="1200" dirty="0" smtClean="0">
              <a:solidFill>
                <a:schemeClr val="tx1"/>
              </a:solidFill>
            </a:rPr>
            <a:t>Comité Ejecutivo Nacional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kern="1200" dirty="0">
            <a:solidFill>
              <a:schemeClr val="tx1"/>
            </a:solidFill>
          </a:endParaRPr>
        </a:p>
      </dsp:txBody>
      <dsp:txXfrm>
        <a:off x="397507" y="1248338"/>
        <a:ext cx="4965626" cy="692586"/>
      </dsp:txXfrm>
    </dsp:sp>
    <dsp:sp modelId="{2D36012D-42C9-4C90-B603-D7DEA857EA9C}">
      <dsp:nvSpPr>
        <dsp:cNvPr id="0" name=""/>
        <dsp:cNvSpPr/>
      </dsp:nvSpPr>
      <dsp:spPr>
        <a:xfrm>
          <a:off x="0" y="2773991"/>
          <a:ext cx="72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7EA88-D7D7-4B2F-969F-ABCCFB295AD6}">
      <dsp:nvSpPr>
        <dsp:cNvPr id="0" name=""/>
        <dsp:cNvSpPr/>
      </dsp:nvSpPr>
      <dsp:spPr>
        <a:xfrm>
          <a:off x="360040" y="2390231"/>
          <a:ext cx="5040560" cy="7675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kern="1200" dirty="0" smtClean="0">
              <a:solidFill>
                <a:schemeClr val="tx1"/>
              </a:solidFill>
            </a:rPr>
            <a:t>Secretaría Ejecutiva</a:t>
          </a:r>
          <a:endParaRPr lang="es-NI" sz="1800" b="1" kern="1200" dirty="0">
            <a:solidFill>
              <a:schemeClr val="tx1"/>
            </a:solidFill>
          </a:endParaRPr>
        </a:p>
      </dsp:txBody>
      <dsp:txXfrm>
        <a:off x="397507" y="2427698"/>
        <a:ext cx="4965626" cy="692586"/>
      </dsp:txXfrm>
    </dsp:sp>
    <dsp:sp modelId="{0A1DDF51-FC55-412D-B2FF-9478A02845AC}">
      <dsp:nvSpPr>
        <dsp:cNvPr id="0" name=""/>
        <dsp:cNvSpPr/>
      </dsp:nvSpPr>
      <dsp:spPr>
        <a:xfrm>
          <a:off x="0" y="3953352"/>
          <a:ext cx="72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66740-CD77-41E6-8E51-3F86A813381D}">
      <dsp:nvSpPr>
        <dsp:cNvPr id="0" name=""/>
        <dsp:cNvSpPr/>
      </dsp:nvSpPr>
      <dsp:spPr>
        <a:xfrm>
          <a:off x="360040" y="3569592"/>
          <a:ext cx="5040560" cy="7675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1800" b="1" kern="1200" dirty="0" smtClean="0">
              <a:solidFill>
                <a:schemeClr val="tx1"/>
              </a:solidFill>
            </a:rPr>
            <a:t>Registro Nacional de Información Único sobre Trata de Personas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800" b="1" kern="1200" dirty="0">
            <a:solidFill>
              <a:schemeClr val="tx1"/>
            </a:solidFill>
          </a:endParaRPr>
        </a:p>
      </dsp:txBody>
      <dsp:txXfrm>
        <a:off x="397507" y="3607059"/>
        <a:ext cx="4965626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F3AC-C6D4-4966-A18E-AC4361375DDD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Instancia de consulta y coordinación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Formula propuestas de políticas públicas de prevención, investigación, atención y protección a las víctimas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Persecución y sanción del delito de Trata de Personas</a:t>
          </a:r>
          <a:endParaRPr lang="es-NI" sz="1600" kern="1200" dirty="0"/>
        </a:p>
      </dsp:txBody>
      <dsp:txXfrm rot="-5400000">
        <a:off x="2962655" y="307047"/>
        <a:ext cx="5180726" cy="1593750"/>
      </dsp:txXfrm>
    </dsp:sp>
    <dsp:sp modelId="{6A6A8F87-5ADF-4837-A48F-01DD54668052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300" kern="1200" dirty="0" smtClean="0"/>
            <a:t>Competencias</a:t>
          </a:r>
          <a:endParaRPr lang="es-NI" sz="3300" kern="1200" dirty="0"/>
        </a:p>
      </dsp:txBody>
      <dsp:txXfrm>
        <a:off x="107773" y="107828"/>
        <a:ext cx="2747110" cy="1992186"/>
      </dsp:txXfrm>
    </dsp:sp>
    <dsp:sp modelId="{4F508D3B-5852-445A-9A7E-4217FBBF7BBE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19 Instituciones del Estado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Asociación de Municipios de Nicaragua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Consejos Regionales Autónomos de la Costa Caribe Nicaragüense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Representantes de la sociedad </a:t>
          </a:r>
          <a:r>
            <a:rPr lang="es-NI" sz="1600" kern="1200" smtClean="0"/>
            <a:t>y comnitarios</a:t>
          </a:r>
          <a:endParaRPr lang="es-NI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600" kern="1200" dirty="0" smtClean="0"/>
            <a:t>Organismos Internacionales</a:t>
          </a:r>
          <a:endParaRPr lang="es-NI" sz="1600" kern="1200" dirty="0"/>
        </a:p>
      </dsp:txBody>
      <dsp:txXfrm rot="-5400000">
        <a:off x="2962655" y="2625166"/>
        <a:ext cx="5180726" cy="1593750"/>
      </dsp:txXfrm>
    </dsp:sp>
    <dsp:sp modelId="{29640CA2-1775-4E71-AE05-675B93FADCFA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300" kern="1200" dirty="0" smtClean="0"/>
            <a:t>Integrada por:</a:t>
          </a:r>
          <a:endParaRPr lang="es-NI" sz="3300" kern="1200" dirty="0"/>
        </a:p>
      </dsp:txBody>
      <dsp:txXfrm>
        <a:off x="107773" y="2425947"/>
        <a:ext cx="2747110" cy="1992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6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178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4793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599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433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624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29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5748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504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503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888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5D3A-A7FB-4945-AF2A-FBB7421E5867}" type="datetimeFigureOut">
              <a:rPr lang="es-NI" smtClean="0"/>
              <a:pPr/>
              <a:t>25/11/2014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399A-7475-4BAC-96C9-1910A308530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958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s-N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ESPECIAL E INTEGRAL CONTRA LA TRATA DE PERSONAS</a:t>
            </a:r>
            <a:endParaRPr lang="es-NI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84077" y="414908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NI" sz="2500" b="1" dirty="0" smtClean="0">
                <a:solidFill>
                  <a:schemeClr val="tx1"/>
                </a:solidFill>
              </a:rPr>
              <a:t>Ana Isabel Morales </a:t>
            </a:r>
            <a:r>
              <a:rPr lang="es-NI" sz="2500" b="1" dirty="0" err="1" smtClean="0">
                <a:solidFill>
                  <a:schemeClr val="tx1"/>
                </a:solidFill>
              </a:rPr>
              <a:t>Mazún</a:t>
            </a:r>
            <a:endParaRPr lang="es-NI" sz="25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NI" sz="2500" dirty="0" smtClean="0">
                <a:solidFill>
                  <a:schemeClr val="tx1"/>
                </a:solidFill>
              </a:rPr>
              <a:t>Ministra del Poder Ciudadano de Gobernación</a:t>
            </a:r>
          </a:p>
          <a:p>
            <a:pPr>
              <a:spcBef>
                <a:spcPts val="0"/>
              </a:spcBef>
            </a:pPr>
            <a:r>
              <a:rPr lang="es-NI" sz="2500" dirty="0" smtClean="0">
                <a:solidFill>
                  <a:schemeClr val="tx1"/>
                </a:solidFill>
              </a:rPr>
              <a:t>República de Nicaragua</a:t>
            </a:r>
            <a:endParaRPr lang="es-NI" sz="25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243408"/>
            <a:ext cx="909796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3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SECRETARÍA EJECUTIVA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3146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64404"/>
              </p:ext>
            </p:extLst>
          </p:nvPr>
        </p:nvGraphicFramePr>
        <p:xfrm>
          <a:off x="395536" y="332656"/>
          <a:ext cx="8291264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90000">
              <a:schemeClr val="accent1">
                <a:lumMod val="40000"/>
                <a:lumOff val="6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66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FINANCIAMIENTO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5130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NI" dirty="0"/>
              <a:t>Se crea el Fondo para financiar acciones de lucha contra este delito, </a:t>
            </a:r>
            <a:r>
              <a:rPr lang="es-NI" dirty="0" smtClean="0"/>
              <a:t>mismo que </a:t>
            </a:r>
            <a:r>
              <a:rPr lang="es-NI" dirty="0"/>
              <a:t>será utilizado prioritariamente en la asistencia a las </a:t>
            </a:r>
            <a:r>
              <a:rPr lang="es-NI" dirty="0" smtClean="0"/>
              <a:t>víctimas.</a:t>
            </a:r>
          </a:p>
          <a:p>
            <a:pPr marL="0" indent="0" algn="just">
              <a:buNone/>
            </a:pPr>
            <a:endParaRPr lang="es-NI" dirty="0"/>
          </a:p>
          <a:p>
            <a:pPr marL="0" indent="0" algn="just">
              <a:buNone/>
            </a:pPr>
            <a:r>
              <a:rPr lang="es-NI" dirty="0" smtClean="0"/>
              <a:t>Este se </a:t>
            </a:r>
            <a:r>
              <a:rPr lang="es-NI" dirty="0"/>
              <a:t>conforma por recursos </a:t>
            </a:r>
            <a:r>
              <a:rPr lang="es-NI" dirty="0" smtClean="0"/>
              <a:t>de:</a:t>
            </a:r>
            <a:endParaRPr lang="es-NI" dirty="0"/>
          </a:p>
          <a:p>
            <a:pPr marL="0" indent="0" algn="just">
              <a:buNone/>
            </a:pPr>
            <a:endParaRPr lang="es-NI" dirty="0"/>
          </a:p>
          <a:p>
            <a:pPr algn="just">
              <a:buFont typeface="Wingdings" pitchFamily="2" charset="2"/>
              <a:buChar char="Ø"/>
            </a:pPr>
            <a:r>
              <a:rPr lang="es-NI" dirty="0"/>
              <a:t>Presupuesto General de la </a:t>
            </a:r>
            <a:r>
              <a:rPr lang="es-NI" dirty="0" smtClean="0"/>
              <a:t>República</a:t>
            </a:r>
            <a:r>
              <a:rPr lang="es-NI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Donaciones; </a:t>
            </a:r>
            <a:endParaRPr lang="es-NI" dirty="0"/>
          </a:p>
          <a:p>
            <a:pPr algn="just">
              <a:buFont typeface="Wingdings" pitchFamily="2" charset="2"/>
              <a:buChar char="Ø"/>
            </a:pPr>
            <a:r>
              <a:rPr lang="es-NI" dirty="0"/>
              <a:t>Dinero, bienes y recursos ocupados, incautados, decomisados, abandonados provenientes de la comisión del Delito de Trata de Personas.</a:t>
            </a:r>
          </a:p>
          <a:p>
            <a:pPr marL="0" indent="0" algn="just">
              <a:buNone/>
            </a:pPr>
            <a:endParaRPr lang="es-N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MEDIDAS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05562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82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b="1" dirty="0" smtClean="0">
                <a:solidFill>
                  <a:srgbClr val="002060"/>
                </a:solidFill>
              </a:rPr>
              <a:t>MEDIDAS DE PROTECCIÓN A VÍCTIMAS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0877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23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DERECHOS DE LA VÍCTIMA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61636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36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ASISTENCIA A VÍCTIMA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43770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3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90000">
              <a:schemeClr val="accent1">
                <a:lumMod val="40000"/>
                <a:lumOff val="60000"/>
              </a:schemeClr>
            </a:gs>
            <a:gs pos="21000">
              <a:schemeClr val="accent6">
                <a:lumMod val="20000"/>
                <a:lumOff val="80000"/>
              </a:schemeClr>
            </a:gs>
            <a:gs pos="66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7" y="589330"/>
            <a:ext cx="8569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/>
              <a:t>RESARCIMIENTO DEL DAÑO POR EL AUTOR Y PARTÍCIPE</a:t>
            </a:r>
            <a:endParaRPr lang="es-MX" sz="2800" b="1" dirty="0"/>
          </a:p>
          <a:p>
            <a:pPr algn="ctr"/>
            <a:endParaRPr lang="es-NI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7" y="1484784"/>
            <a:ext cx="8425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NI" dirty="0"/>
              <a:t>Reparación de daños de forma integral, efectiva </a:t>
            </a:r>
            <a:r>
              <a:rPr lang="es-NI" dirty="0" smtClean="0"/>
              <a:t>y </a:t>
            </a:r>
            <a:r>
              <a:rPr lang="es-NI" dirty="0"/>
              <a:t>proporcional, incluye daños no materiales;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NI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NI" dirty="0"/>
              <a:t>Restitución de bienes;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NI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NI" dirty="0"/>
              <a:t>Indemnización por daños físicos, gastos e ingresos </a:t>
            </a:r>
            <a:r>
              <a:rPr lang="es-NI" dirty="0" smtClean="0"/>
              <a:t>económicos que </a:t>
            </a:r>
            <a:r>
              <a:rPr lang="es-NI" dirty="0"/>
              <a:t>se hubieren dejado de percibir;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NI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NI" dirty="0"/>
              <a:t>Rehabilitación y reintegración;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NI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NI" dirty="0"/>
              <a:t>Repatriación o retorno </a:t>
            </a:r>
            <a:r>
              <a:rPr lang="es-NI" dirty="0" smtClean="0"/>
              <a:t>;</a:t>
            </a:r>
          </a:p>
          <a:p>
            <a:pPr algn="just"/>
            <a:endParaRPr lang="es-NI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NI" dirty="0" smtClean="0"/>
              <a:t>Abono </a:t>
            </a:r>
            <a:r>
              <a:rPr lang="es-NI" dirty="0"/>
              <a:t>de las costas procesales.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9455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DISPOSICIONES PROCESALES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865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55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90000">
              <a:schemeClr val="tx2">
                <a:lumMod val="60000"/>
                <a:lumOff val="40000"/>
              </a:schemeClr>
            </a:gs>
            <a:gs pos="21000">
              <a:schemeClr val="accent1">
                <a:lumMod val="40000"/>
                <a:lumOff val="60000"/>
              </a:schemeClr>
            </a:gs>
            <a:gs pos="66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DISPOSICIONES PENALES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NI" dirty="0"/>
              <a:t>Proxenetismo: </a:t>
            </a:r>
            <a:r>
              <a:rPr lang="es-NI" dirty="0" smtClean="0"/>
              <a:t>se amplía la pena </a:t>
            </a:r>
            <a:r>
              <a:rPr lang="es-NI" dirty="0"/>
              <a:t>de 8 a 10 años de </a:t>
            </a:r>
            <a:r>
              <a:rPr lang="es-NI" dirty="0" smtClean="0"/>
              <a:t>prisión.</a:t>
            </a:r>
            <a:endParaRPr lang="es-NI" dirty="0"/>
          </a:p>
          <a:p>
            <a:pPr algn="just"/>
            <a:r>
              <a:rPr lang="es-NI" dirty="0"/>
              <a:t>Proxenetismo agravado, </a:t>
            </a:r>
            <a:r>
              <a:rPr lang="es-NI" dirty="0" smtClean="0"/>
              <a:t>con pena </a:t>
            </a:r>
            <a:r>
              <a:rPr lang="es-NI" dirty="0"/>
              <a:t>de 10 a 12 </a:t>
            </a:r>
            <a:r>
              <a:rPr lang="es-NI" dirty="0" smtClean="0"/>
              <a:t>años y si concurren </a:t>
            </a:r>
            <a:r>
              <a:rPr lang="es-NI" dirty="0"/>
              <a:t>circunstancias </a:t>
            </a:r>
            <a:r>
              <a:rPr lang="es-NI" dirty="0" smtClean="0"/>
              <a:t>agravantes de </a:t>
            </a:r>
            <a:r>
              <a:rPr lang="es-NI" dirty="0"/>
              <a:t>12 a 15 años</a:t>
            </a:r>
            <a:r>
              <a:rPr lang="es-NI" dirty="0" smtClean="0"/>
              <a:t>:</a:t>
            </a:r>
          </a:p>
          <a:p>
            <a:pPr marL="0" indent="0" algn="just">
              <a:buNone/>
            </a:pPr>
            <a:endParaRPr lang="es-NI" dirty="0" smtClean="0"/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Víctima dentro del cuarto  grado de consanguinidad y segundo de afinidad;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Niño, niña, adolescente o persona con discapacidad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Cuando la víctima resulte con grave daño a la salud, embarazo o sea obligada a practicarse aborto;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Que el autor sea funcionario público, </a:t>
            </a:r>
            <a:r>
              <a:rPr lang="es-NI" dirty="0"/>
              <a:t>o trabaje para </a:t>
            </a:r>
            <a:r>
              <a:rPr lang="es-NI" dirty="0" smtClean="0"/>
              <a:t>organismos </a:t>
            </a:r>
            <a:r>
              <a:rPr lang="es-NI" dirty="0"/>
              <a:t>cuyo fin estén relacionados con el tema de </a:t>
            </a:r>
            <a:r>
              <a:rPr lang="es-NI" dirty="0" smtClean="0"/>
              <a:t>atención </a:t>
            </a:r>
            <a:r>
              <a:rPr lang="es-NI" dirty="0"/>
              <a:t>o protección a la niñez, adolescencia y </a:t>
            </a:r>
            <a:r>
              <a:rPr lang="es-NI" dirty="0" smtClean="0"/>
              <a:t>mujer.</a:t>
            </a:r>
            <a:endParaRPr lang="es-NI" dirty="0"/>
          </a:p>
          <a:p>
            <a:pPr algn="just"/>
            <a:endParaRPr lang="es-NI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74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PROCESO DE CONSULTA</a:t>
            </a:r>
            <a:endParaRPr lang="es-NI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40" y="2924945"/>
            <a:ext cx="5275372" cy="2524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9857" y="1674673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dirty="0"/>
              <a:t>En marzo del 2014 se presentó ante la Asamblea Nacional, la iniciativa de </a:t>
            </a:r>
            <a:r>
              <a:rPr lang="es-NI" b="1" dirty="0"/>
              <a:t>Ley Especial e Integral Contra la Trata de Personas</a:t>
            </a:r>
            <a:r>
              <a:rPr lang="es-NI" dirty="0"/>
              <a:t>, dictaminada favorable en el presente mes de noviembre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08104" y="292494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Consultada con</a:t>
            </a:r>
            <a:r>
              <a:rPr lang="es-NI" b="1" dirty="0" smtClean="0"/>
              <a:t>:</a:t>
            </a:r>
          </a:p>
          <a:p>
            <a:endParaRPr lang="es-NI" dirty="0"/>
          </a:p>
          <a:p>
            <a:pPr marL="285750" indent="-285750">
              <a:buFont typeface="Wingdings" pitchFamily="2" charset="2"/>
              <a:buChar char="ü"/>
            </a:pPr>
            <a:r>
              <a:rPr lang="es-NI" dirty="0"/>
              <a:t>Instituciones del </a:t>
            </a:r>
            <a:r>
              <a:rPr lang="es-NI" dirty="0" smtClean="0"/>
              <a:t>Estado</a:t>
            </a:r>
            <a:endParaRPr lang="es-NI" dirty="0"/>
          </a:p>
          <a:p>
            <a:endParaRPr lang="es-NI" dirty="0"/>
          </a:p>
          <a:p>
            <a:pPr marL="285750" indent="-285750">
              <a:buFont typeface="Wingdings" pitchFamily="2" charset="2"/>
              <a:buChar char="ü"/>
            </a:pPr>
            <a:r>
              <a:rPr lang="es-NI" dirty="0"/>
              <a:t>Organismos </a:t>
            </a:r>
            <a:r>
              <a:rPr lang="es-NI" dirty="0" smtClean="0"/>
              <a:t>internacionales</a:t>
            </a:r>
            <a:endParaRPr lang="es-NI" dirty="0"/>
          </a:p>
          <a:p>
            <a:endParaRPr lang="es-NI" dirty="0"/>
          </a:p>
          <a:p>
            <a:pPr marL="285750" indent="-285750">
              <a:buFont typeface="Wingdings" pitchFamily="2" charset="2"/>
              <a:buChar char="ü"/>
            </a:pPr>
            <a:r>
              <a:rPr lang="es-NI" dirty="0"/>
              <a:t>14 territorios vulnerables del </a:t>
            </a:r>
            <a:r>
              <a:rPr lang="es-NI" dirty="0" smtClean="0"/>
              <a:t>país</a:t>
            </a:r>
          </a:p>
          <a:p>
            <a:r>
              <a:rPr lang="es-NI" dirty="0" smtClean="0"/>
              <a:t> </a:t>
            </a:r>
            <a:endParaRPr lang="es-NI" dirty="0"/>
          </a:p>
          <a:p>
            <a:pPr marL="285750" indent="-285750">
              <a:buFont typeface="Wingdings" pitchFamily="2" charset="2"/>
              <a:buChar char="ü"/>
            </a:pPr>
            <a:r>
              <a:rPr lang="es-NI" dirty="0"/>
              <a:t>Organismos de Sociedad Civil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90000">
              <a:schemeClr val="tx2">
                <a:lumMod val="60000"/>
                <a:lumOff val="40000"/>
              </a:schemeClr>
            </a:gs>
            <a:gs pos="21000">
              <a:srgbClr val="C4D6EB"/>
            </a:gs>
            <a:gs pos="66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DELITO DE TRATA DE PERSONAS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NI" dirty="0"/>
              <a:t>Se amplía </a:t>
            </a:r>
            <a:r>
              <a:rPr lang="es-NI" dirty="0" smtClean="0"/>
              <a:t>la pena cuando </a:t>
            </a:r>
            <a:r>
              <a:rPr lang="es-NI" dirty="0"/>
              <a:t>la comisión del delito sea con fines de</a:t>
            </a:r>
            <a:r>
              <a:rPr lang="es-NI" dirty="0" smtClean="0"/>
              <a:t>:</a:t>
            </a:r>
          </a:p>
          <a:p>
            <a:pPr marL="400050" lvl="1" indent="0" algn="just">
              <a:buNone/>
            </a:pPr>
            <a:endParaRPr lang="es-NI" dirty="0"/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participar </a:t>
            </a:r>
            <a:r>
              <a:rPr lang="es-NI" dirty="0"/>
              <a:t>en actividades de criminalidad organizada, </a:t>
            </a:r>
          </a:p>
          <a:p>
            <a:pPr lvl="1" algn="just"/>
            <a:endParaRPr lang="es-NI" dirty="0"/>
          </a:p>
          <a:p>
            <a:pPr lvl="1" algn="just">
              <a:buFont typeface="Wingdings" pitchFamily="2" charset="2"/>
              <a:buChar char="ü"/>
            </a:pPr>
            <a:r>
              <a:rPr lang="es-NI" dirty="0"/>
              <a:t>utilizar a menores en actividades delictivas,</a:t>
            </a:r>
          </a:p>
          <a:p>
            <a:pPr lvl="1" algn="just"/>
            <a:endParaRPr lang="es-NI" dirty="0"/>
          </a:p>
          <a:p>
            <a:pPr lvl="1" algn="just">
              <a:buFont typeface="Wingdings" pitchFamily="2" charset="2"/>
              <a:buChar char="ü"/>
            </a:pPr>
            <a:r>
              <a:rPr lang="es-NI" dirty="0"/>
              <a:t>mendicidad o </a:t>
            </a:r>
          </a:p>
          <a:p>
            <a:pPr lvl="1" algn="just"/>
            <a:endParaRPr lang="es-NI" dirty="0"/>
          </a:p>
          <a:p>
            <a:pPr lvl="1" algn="just">
              <a:buFont typeface="Wingdings" pitchFamily="2" charset="2"/>
              <a:buChar char="ü"/>
            </a:pPr>
            <a:r>
              <a:rPr lang="es-NI" dirty="0"/>
              <a:t>adopción irregular. </a:t>
            </a:r>
          </a:p>
          <a:p>
            <a:endParaRPr lang="es-NI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07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66279"/>
              </p:ext>
            </p:extLst>
          </p:nvPr>
        </p:nvGraphicFramePr>
        <p:xfrm>
          <a:off x="251520" y="188640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1259632" y="2276872"/>
            <a:ext cx="1800200" cy="17281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 smtClean="0"/>
              <a:t>DELITO DE TRATA DE PERSONAS</a:t>
            </a:r>
            <a:endParaRPr lang="es-NI" b="1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5000">
              <a:schemeClr val="tx2">
                <a:lumMod val="20000"/>
                <a:lumOff val="80000"/>
              </a:schemeClr>
            </a:gs>
            <a:gs pos="5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DELITO DE TRATA DE PERSONAS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NI" dirty="0" smtClean="0"/>
              <a:t>La </a:t>
            </a:r>
            <a:r>
              <a:rPr lang="es-NI" dirty="0"/>
              <a:t>provocación, conspiración o proposición para cometer el delito de trata de </a:t>
            </a:r>
            <a:r>
              <a:rPr lang="es-NI" dirty="0" smtClean="0"/>
              <a:t>personas tendrá una pena de 5 – 10 años de prisión.</a:t>
            </a:r>
          </a:p>
          <a:p>
            <a:pPr algn="just"/>
            <a:r>
              <a:rPr lang="es-NI" dirty="0" smtClean="0"/>
              <a:t>Se incrementa en un tercio la pena cuando concurren las siguientes circunstancias agravantes: 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dirty="0" smtClean="0"/>
              <a:t>quien </a:t>
            </a:r>
            <a:r>
              <a:rPr lang="es-NI" dirty="0"/>
              <a:t>a sabiendas que una persona se encuentra bajo una situación de víctima de los delitos de proxenetismo y trata de personas, tuviere relaciones sexuales o realizare actos lúbricos o eróticos con la víctima. </a:t>
            </a:r>
          </a:p>
          <a:p>
            <a:endParaRPr lang="es-NI" dirty="0"/>
          </a:p>
          <a:p>
            <a:endParaRPr lang="es-NI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09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TRÁFICO DE MIGRANTES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NI" dirty="0" smtClean="0"/>
              <a:t>Se amplían las conductas típicas, a quien:</a:t>
            </a:r>
          </a:p>
          <a:p>
            <a:pPr marL="0" indent="0">
              <a:buNone/>
            </a:pPr>
            <a:endParaRPr lang="es-NI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60301211"/>
              </p:ext>
            </p:extLst>
          </p:nvPr>
        </p:nvGraphicFramePr>
        <p:xfrm>
          <a:off x="899592" y="1988840"/>
          <a:ext cx="741682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92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28000">
              <a:schemeClr val="tx2">
                <a:lumMod val="20000"/>
                <a:lumOff val="80000"/>
              </a:schemeClr>
            </a:gs>
            <a:gs pos="5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TRÁFICO DE MIGRANTES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NI" b="1" dirty="0"/>
              <a:t>Sanción: </a:t>
            </a:r>
            <a:endParaRPr lang="es-NI" b="1" dirty="0" smtClean="0"/>
          </a:p>
          <a:p>
            <a:pPr algn="just"/>
            <a:r>
              <a:rPr lang="es-NI" sz="3100" dirty="0" smtClean="0"/>
              <a:t>de </a:t>
            </a:r>
            <a:r>
              <a:rPr lang="es-NI" sz="3100" dirty="0"/>
              <a:t>5 a 8 años de </a:t>
            </a:r>
            <a:r>
              <a:rPr lang="es-NI" sz="3100" dirty="0" smtClean="0"/>
              <a:t>prisión. Se incrementarán </a:t>
            </a:r>
            <a:r>
              <a:rPr lang="es-NI" sz="3100" dirty="0"/>
              <a:t>en un tercio los límites mínimos y máximos, si</a:t>
            </a:r>
            <a:r>
              <a:rPr lang="es-NI" sz="3100" dirty="0" smtClean="0"/>
              <a:t>:</a:t>
            </a:r>
            <a:endParaRPr lang="es-NI" sz="3100" dirty="0"/>
          </a:p>
          <a:p>
            <a:pPr lvl="1" algn="just">
              <a:buFont typeface="Wingdings" pitchFamily="2" charset="2"/>
              <a:buChar char="ü"/>
            </a:pPr>
            <a:r>
              <a:rPr lang="es-NI" sz="3100" dirty="0"/>
              <a:t>La persona migrante es niño, niña, adolescente, adulto mayor o persona con discapacidad; 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sz="3100" dirty="0"/>
              <a:t>Se ponga en peligro la vida o salud del migrante, 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sz="3100" dirty="0"/>
              <a:t>Los hechos sean cometidos en el ámbito de un grupo delictivo organizado,</a:t>
            </a:r>
          </a:p>
          <a:p>
            <a:pPr lvl="1" algn="just">
              <a:buFont typeface="Wingdings" pitchFamily="2" charset="2"/>
              <a:buChar char="ü"/>
            </a:pPr>
            <a:r>
              <a:rPr lang="es-NI" sz="3100" dirty="0"/>
              <a:t>La persona autora ostenta una posición de superioridad en la organización </a:t>
            </a:r>
            <a:r>
              <a:rPr lang="es-NI" sz="3100" dirty="0" smtClean="0"/>
              <a:t>criminal.</a:t>
            </a:r>
            <a:endParaRPr lang="es-NI" sz="3100" dirty="0"/>
          </a:p>
          <a:p>
            <a:pPr marL="514350" indent="-457200" algn="just"/>
            <a:r>
              <a:rPr lang="es-NI" sz="3100" dirty="0"/>
              <a:t>L</a:t>
            </a:r>
            <a:r>
              <a:rPr lang="es-NI" sz="3100" dirty="0" smtClean="0"/>
              <a:t>os migrantes irregulares, ni las víctimas del delito de tráfico de migrantes, no estarán sujetas a enjuiciamiento penal por su condición migratoria.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172400" y="1462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 smtClean="0"/>
              <a:t>.</a:t>
            </a:r>
            <a:endParaRPr lang="es-NI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7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7000">
              <a:schemeClr val="tx2">
                <a:lumMod val="20000"/>
                <a:lumOff val="80000"/>
              </a:schemeClr>
            </a:gs>
            <a:gs pos="53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dirty="0" smtClean="0"/>
              <a:t>CON LA APROBACIÓN DE ESTA LEY, NICARAGUA:</a:t>
            </a: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NI" dirty="0"/>
              <a:t>Ratificará una vez más el compromiso de lucha para erradicar la comisión del delito de trata de personas en el territorio </a:t>
            </a:r>
            <a:r>
              <a:rPr lang="es-NI" dirty="0" smtClean="0"/>
              <a:t>nacional.</a:t>
            </a:r>
            <a:endParaRPr lang="es-NI" dirty="0"/>
          </a:p>
          <a:p>
            <a:pPr algn="just"/>
            <a:r>
              <a:rPr lang="es-NI" dirty="0"/>
              <a:t>Fortalecerá el trabajo institucional  de la Coalición Nacional contra la Trata de Personas, en coordinación con los organismos no gubernamentales nacionales y extranjeros comprometidos a coadyuvar con la atención a víctimas y </a:t>
            </a:r>
            <a:r>
              <a:rPr lang="es-NI" dirty="0" smtClean="0"/>
              <a:t>la prevención </a:t>
            </a:r>
            <a:r>
              <a:rPr lang="es-NI" dirty="0"/>
              <a:t>de éste </a:t>
            </a:r>
            <a:r>
              <a:rPr lang="es-NI" dirty="0" smtClean="0"/>
              <a:t>delito.</a:t>
            </a:r>
            <a:endParaRPr lang="es-NI" dirty="0"/>
          </a:p>
          <a:p>
            <a:pPr algn="just"/>
            <a:r>
              <a:rPr lang="es-NI" dirty="0"/>
              <a:t>Se formalizará la política de protección a las víctimas y sus familiares que hemos venido </a:t>
            </a:r>
            <a:r>
              <a:rPr lang="es-NI" dirty="0" smtClean="0"/>
              <a:t>aplicando.</a:t>
            </a:r>
          </a:p>
          <a:p>
            <a:pPr algn="just"/>
            <a:r>
              <a:rPr lang="es-NI" dirty="0"/>
              <a:t>Se endurecen las penas a los delincuentes comerciantes de las vidas </a:t>
            </a:r>
            <a:r>
              <a:rPr lang="es-NI" dirty="0" smtClean="0"/>
              <a:t>humanas.</a:t>
            </a:r>
            <a:endParaRPr lang="es-NI" dirty="0"/>
          </a:p>
          <a:p>
            <a:pPr algn="just"/>
            <a:r>
              <a:rPr lang="es-NI" dirty="0"/>
              <a:t>Se continuará promoviendo la cooperación bilateral y multilateral con organismos no gubernamentales en el ámbito técnico,  económico, legal, repatriación ordenada y segura, medidas de control de las fronteras, protección a víctimas y tareas de investigación e inteligencia.</a:t>
            </a:r>
          </a:p>
          <a:p>
            <a:endParaRPr lang="es-NI" dirty="0"/>
          </a:p>
          <a:p>
            <a:endParaRPr lang="es-NI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FINALIDAD DE LA LEY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525409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OBJETO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91573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40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PRINCIPIOS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66665000"/>
              </p:ext>
            </p:extLst>
          </p:nvPr>
        </p:nvGraphicFramePr>
        <p:xfrm>
          <a:off x="755576" y="1340768"/>
          <a:ext cx="7536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81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78092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>
                <a:solidFill>
                  <a:srgbClr val="002060"/>
                </a:solidFill>
              </a:rPr>
              <a:t>CONCEPTOS BÁSICOS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66940"/>
              </p:ext>
            </p:extLst>
          </p:nvPr>
        </p:nvGraphicFramePr>
        <p:xfrm>
          <a:off x="107504" y="332656"/>
          <a:ext cx="878497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53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Autofit/>
          </a:bodyPr>
          <a:lstStyle/>
          <a:p>
            <a:r>
              <a:rPr lang="es-NI" sz="3000" b="1" dirty="0" smtClean="0">
                <a:solidFill>
                  <a:srgbClr val="002060"/>
                </a:solidFill>
              </a:rPr>
              <a:t>INSTANCIAS NACIONALES DE COORDINACIÓN CONTRA LA TRATA DE PERSONAS </a:t>
            </a:r>
            <a:endParaRPr lang="es-NI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9985285"/>
              </p:ext>
            </p:extLst>
          </p:nvPr>
        </p:nvGraphicFramePr>
        <p:xfrm>
          <a:off x="1043608" y="1556792"/>
          <a:ext cx="72008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4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b="1" dirty="0" smtClean="0">
                <a:solidFill>
                  <a:srgbClr val="002060"/>
                </a:solidFill>
              </a:rPr>
              <a:t>COALICIÓN NACIONAL CONTRA LA TRATA DE PERSONAS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95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0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37729"/>
          </a:xfrm>
        </p:spPr>
        <p:txBody>
          <a:bodyPr/>
          <a:lstStyle/>
          <a:p>
            <a:r>
              <a:rPr lang="es-NI" b="1" dirty="0" smtClean="0">
                <a:solidFill>
                  <a:srgbClr val="002060"/>
                </a:solidFill>
              </a:rPr>
              <a:t>COMITÉ EJECUTIVO NACIONAL</a:t>
            </a:r>
            <a:endParaRPr lang="es-NI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664447"/>
              </p:ext>
            </p:extLst>
          </p:nvPr>
        </p:nvGraphicFramePr>
        <p:xfrm>
          <a:off x="323528" y="980729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8388424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NI" dirty="0"/>
          </a:p>
          <a:p>
            <a:r>
              <a:rPr lang="es-NI" dirty="0" smtClean="0"/>
              <a:t>.</a:t>
            </a:r>
            <a:endParaRPr lang="es-NI" dirty="0"/>
          </a:p>
          <a:p>
            <a:endParaRPr lang="es-NI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8713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1629</Words>
  <Application>Microsoft Office PowerPoint</Application>
  <PresentationFormat>On-screen Show (4:3)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LEY ESPECIAL E INTEGRAL CONTRA LA TRATA DE PERSONAS</vt:lpstr>
      <vt:lpstr>PROCESO DE CONSULTA</vt:lpstr>
      <vt:lpstr>FINALIDAD DE LA LEY</vt:lpstr>
      <vt:lpstr>OBJETO</vt:lpstr>
      <vt:lpstr>PRINCIPIOS</vt:lpstr>
      <vt:lpstr>CONCEPTOS BÁSICOS</vt:lpstr>
      <vt:lpstr>INSTANCIAS NACIONALES DE COORDINACIÓN CONTRA LA TRATA DE PERSONAS </vt:lpstr>
      <vt:lpstr>COALICIÓN NACIONAL CONTRA LA TRATA DE PERSONAS</vt:lpstr>
      <vt:lpstr>COMITÉ EJECUTIVO NACIONAL</vt:lpstr>
      <vt:lpstr>SECRETARÍA EJECUTIVA</vt:lpstr>
      <vt:lpstr>PowerPoint Presentation</vt:lpstr>
      <vt:lpstr>FINANCIAMIENTO</vt:lpstr>
      <vt:lpstr>MEDIDAS</vt:lpstr>
      <vt:lpstr>MEDIDAS DE PROTECCIÓN A VÍCTIMAS</vt:lpstr>
      <vt:lpstr>DERECHOS DE LA VÍCTIMA</vt:lpstr>
      <vt:lpstr>ASISTENCIA A VÍCTIMA</vt:lpstr>
      <vt:lpstr>PowerPoint Presentation</vt:lpstr>
      <vt:lpstr>DISPOSICIONES PROCESALES</vt:lpstr>
      <vt:lpstr>DISPOSICIONES PENALES</vt:lpstr>
      <vt:lpstr>DELITO DE TRATA DE PERSONAS</vt:lpstr>
      <vt:lpstr>PowerPoint Presentation</vt:lpstr>
      <vt:lpstr>DELITO DE TRATA DE PERSONAS</vt:lpstr>
      <vt:lpstr>TRÁFICO DE MIGRANTES</vt:lpstr>
      <vt:lpstr>TRÁFICO DE MIGRANTES</vt:lpstr>
      <vt:lpstr>CON LA APROBACIÓN DE ESTA LEY, NICARAGUA: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NICARAGUA: CONSTRUYENDO UNA CULTURA DE PAZ</dc:title>
  <dc:creator>PARMA</dc:creator>
  <cp:lastModifiedBy>RODAS Renán</cp:lastModifiedBy>
  <cp:revision>55</cp:revision>
  <cp:lastPrinted>2014-11-24T20:46:27Z</cp:lastPrinted>
  <dcterms:created xsi:type="dcterms:W3CDTF">2014-11-03T14:43:53Z</dcterms:created>
  <dcterms:modified xsi:type="dcterms:W3CDTF">2014-11-25T20:40:45Z</dcterms:modified>
</cp:coreProperties>
</file>