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AF14-EE6F-4621-B77B-CF39AEC26FFD}" type="datetimeFigureOut">
              <a:rPr lang="es-CR" smtClean="0"/>
              <a:t>16/11/2016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6307-6238-4E0A-A5CE-428B895FB81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697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AF14-EE6F-4621-B77B-CF39AEC26FFD}" type="datetimeFigureOut">
              <a:rPr lang="es-CR" smtClean="0"/>
              <a:t>16/11/2016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6307-6238-4E0A-A5CE-428B895FB81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3053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AF14-EE6F-4621-B77B-CF39AEC26FFD}" type="datetimeFigureOut">
              <a:rPr lang="es-CR" smtClean="0"/>
              <a:t>16/11/2016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6307-6238-4E0A-A5CE-428B895FB81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9526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AF14-EE6F-4621-B77B-CF39AEC26FFD}" type="datetimeFigureOut">
              <a:rPr lang="es-CR" smtClean="0"/>
              <a:t>16/11/2016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6307-6238-4E0A-A5CE-428B895FB81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9926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AF14-EE6F-4621-B77B-CF39AEC26FFD}" type="datetimeFigureOut">
              <a:rPr lang="es-CR" smtClean="0"/>
              <a:t>16/11/2016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6307-6238-4E0A-A5CE-428B895FB81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7989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AF14-EE6F-4621-B77B-CF39AEC26FFD}" type="datetimeFigureOut">
              <a:rPr lang="es-CR" smtClean="0"/>
              <a:t>16/11/2016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6307-6238-4E0A-A5CE-428B895FB81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4061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AF14-EE6F-4621-B77B-CF39AEC26FFD}" type="datetimeFigureOut">
              <a:rPr lang="es-CR" smtClean="0"/>
              <a:t>16/11/2016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6307-6238-4E0A-A5CE-428B895FB81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1345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AF14-EE6F-4621-B77B-CF39AEC26FFD}" type="datetimeFigureOut">
              <a:rPr lang="es-CR" smtClean="0"/>
              <a:t>16/11/2016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6307-6238-4E0A-A5CE-428B895FB81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8272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AF14-EE6F-4621-B77B-CF39AEC26FFD}" type="datetimeFigureOut">
              <a:rPr lang="es-CR" smtClean="0"/>
              <a:t>16/11/2016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6307-6238-4E0A-A5CE-428B895FB81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624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AF14-EE6F-4621-B77B-CF39AEC26FFD}" type="datetimeFigureOut">
              <a:rPr lang="es-CR" smtClean="0"/>
              <a:t>16/11/2016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6307-6238-4E0A-A5CE-428B895FB81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6666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AF14-EE6F-4621-B77B-CF39AEC26FFD}" type="datetimeFigureOut">
              <a:rPr lang="es-CR" smtClean="0"/>
              <a:t>16/11/2016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6307-6238-4E0A-A5CE-428B895FB81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2190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C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AF14-EE6F-4621-B77B-CF39AEC26FFD}" type="datetimeFigureOut">
              <a:rPr lang="es-CR" smtClean="0"/>
              <a:t>16/11/2016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16307-6238-4E0A-A5CE-428B895FB81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8863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228085"/>
            <a:ext cx="9358070" cy="27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3264"/>
            <a:ext cx="4608512" cy="6470966"/>
          </a:xfrm>
        </p:spPr>
      </p:pic>
    </p:spTree>
    <p:extLst>
      <p:ext uri="{BB962C8B-B14F-4D97-AF65-F5344CB8AC3E}">
        <p14:creationId xmlns:p14="http://schemas.microsoft.com/office/powerpoint/2010/main" val="17512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438"/>
            <a:ext cx="4608512" cy="6463545"/>
          </a:xfrm>
        </p:spPr>
      </p:pic>
    </p:spTree>
    <p:extLst>
      <p:ext uri="{BB962C8B-B14F-4D97-AF65-F5344CB8AC3E}">
        <p14:creationId xmlns:p14="http://schemas.microsoft.com/office/powerpoint/2010/main" val="242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686213" cy="6575729"/>
          </a:xfrm>
        </p:spPr>
      </p:pic>
    </p:spTree>
    <p:extLst>
      <p:ext uri="{BB962C8B-B14F-4D97-AF65-F5344CB8AC3E}">
        <p14:creationId xmlns:p14="http://schemas.microsoft.com/office/powerpoint/2010/main" val="21616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31342"/>
            <a:ext cx="4680519" cy="6555934"/>
          </a:xfrm>
        </p:spPr>
      </p:pic>
    </p:spTree>
    <p:extLst>
      <p:ext uri="{BB962C8B-B14F-4D97-AF65-F5344CB8AC3E}">
        <p14:creationId xmlns:p14="http://schemas.microsoft.com/office/powerpoint/2010/main" val="29741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657686" cy="6530364"/>
          </a:xfrm>
        </p:spPr>
      </p:pic>
    </p:spTree>
    <p:extLst>
      <p:ext uri="{BB962C8B-B14F-4D97-AF65-F5344CB8AC3E}">
        <p14:creationId xmlns:p14="http://schemas.microsoft.com/office/powerpoint/2010/main" val="36524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1641"/>
            <a:ext cx="4608512" cy="6467719"/>
          </a:xfrm>
        </p:spPr>
      </p:pic>
    </p:spTree>
    <p:extLst>
      <p:ext uri="{BB962C8B-B14F-4D97-AF65-F5344CB8AC3E}">
        <p14:creationId xmlns:p14="http://schemas.microsoft.com/office/powerpoint/2010/main" val="13126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33" y="116631"/>
            <a:ext cx="4684915" cy="6577107"/>
          </a:xfrm>
        </p:spPr>
      </p:pic>
    </p:spTree>
    <p:extLst>
      <p:ext uri="{BB962C8B-B14F-4D97-AF65-F5344CB8AC3E}">
        <p14:creationId xmlns:p14="http://schemas.microsoft.com/office/powerpoint/2010/main" val="37928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8199"/>
            <a:ext cx="4608512" cy="6491162"/>
          </a:xfrm>
        </p:spPr>
      </p:pic>
    </p:spTree>
    <p:extLst>
      <p:ext uri="{BB962C8B-B14F-4D97-AF65-F5344CB8AC3E}">
        <p14:creationId xmlns:p14="http://schemas.microsoft.com/office/powerpoint/2010/main" val="30914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188640"/>
            <a:ext cx="4576155" cy="6408712"/>
          </a:xfrm>
        </p:spPr>
      </p:pic>
    </p:spTree>
    <p:extLst>
      <p:ext uri="{BB962C8B-B14F-4D97-AF65-F5344CB8AC3E}">
        <p14:creationId xmlns:p14="http://schemas.microsoft.com/office/powerpoint/2010/main" val="10161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66" y="188640"/>
            <a:ext cx="4668282" cy="6552728"/>
          </a:xfrm>
        </p:spPr>
      </p:pic>
    </p:spTree>
    <p:extLst>
      <p:ext uri="{BB962C8B-B14F-4D97-AF65-F5344CB8AC3E}">
        <p14:creationId xmlns:p14="http://schemas.microsoft.com/office/powerpoint/2010/main" val="16427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GALLO Jorge</dc:creator>
  <cp:lastModifiedBy>GALLO Jorge</cp:lastModifiedBy>
  <cp:revision>5</cp:revision>
  <dcterms:created xsi:type="dcterms:W3CDTF">2016-11-16T14:14:57Z</dcterms:created>
  <dcterms:modified xsi:type="dcterms:W3CDTF">2016-11-16T16:47:16Z</dcterms:modified>
</cp:coreProperties>
</file>