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4" r:id="rId3"/>
    <p:sldId id="262" r:id="rId4"/>
    <p:sldId id="257" r:id="rId5"/>
    <p:sldId id="259" r:id="rId6"/>
    <p:sldId id="258" r:id="rId7"/>
    <p:sldId id="265" r:id="rId8"/>
    <p:sldId id="266" r:id="rId9"/>
    <p:sldId id="261" r:id="rId10"/>
    <p:sldId id="260" r:id="rId11"/>
    <p:sldId id="267" r:id="rId12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2B3A1C-FF22-45CE-8CC7-7C3E39FBE7DE}" type="doc">
      <dgm:prSet loTypeId="urn:microsoft.com/office/officeart/2005/8/layout/equation2" loCatId="process" qsTypeId="urn:microsoft.com/office/officeart/2005/8/quickstyle/simple5" qsCatId="simple" csTypeId="urn:microsoft.com/office/officeart/2005/8/colors/colorful3" csCatId="colorful" phldr="1"/>
      <dgm:spPr/>
    </dgm:pt>
    <dgm:pt modelId="{2642EE19-3790-49B9-AE6B-E8027DCCE5F5}">
      <dgm:prSet phldrT="[Text]" custT="1"/>
      <dgm:spPr/>
      <dgm:t>
        <a:bodyPr/>
        <a:lstStyle/>
        <a:p>
          <a:r>
            <a:rPr lang="es-CR" sz="2400" b="1" dirty="0" smtClean="0"/>
            <a:t>Amenaza</a:t>
          </a:r>
          <a:endParaRPr lang="es-CR" sz="2400" b="1" dirty="0"/>
        </a:p>
      </dgm:t>
    </dgm:pt>
    <dgm:pt modelId="{CC34F69E-C2E6-443F-96FC-1D05A0961A39}" type="parTrans" cxnId="{5F52B840-1CF0-4DD8-AA00-5D790ED37C54}">
      <dgm:prSet/>
      <dgm:spPr/>
      <dgm:t>
        <a:bodyPr/>
        <a:lstStyle/>
        <a:p>
          <a:endParaRPr lang="es-CR"/>
        </a:p>
      </dgm:t>
    </dgm:pt>
    <dgm:pt modelId="{C3A02108-27EB-42A4-B836-A8FF261358E5}" type="sibTrans" cxnId="{5F52B840-1CF0-4DD8-AA00-5D790ED37C54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CR"/>
        </a:p>
      </dgm:t>
    </dgm:pt>
    <dgm:pt modelId="{F1E392C6-B95D-44D1-81DC-1608685C05D6}">
      <dgm:prSet phldrT="[Text]" custT="1"/>
      <dgm:spPr/>
      <dgm:t>
        <a:bodyPr/>
        <a:lstStyle/>
        <a:p>
          <a:r>
            <a:rPr lang="es-CR" sz="2400" b="1" dirty="0" smtClean="0"/>
            <a:t>Vulnerabilidad</a:t>
          </a:r>
          <a:endParaRPr lang="es-CR" sz="2400" b="1" dirty="0"/>
        </a:p>
      </dgm:t>
    </dgm:pt>
    <dgm:pt modelId="{23C4D73C-2999-4D61-9B42-E2A00FEAEB83}" type="parTrans" cxnId="{633A845E-9483-42B4-8E0E-C5BF7BF8DE51}">
      <dgm:prSet/>
      <dgm:spPr/>
      <dgm:t>
        <a:bodyPr/>
        <a:lstStyle/>
        <a:p>
          <a:endParaRPr lang="es-CR"/>
        </a:p>
      </dgm:t>
    </dgm:pt>
    <dgm:pt modelId="{D0CFEBEE-2D91-48CC-892F-FF8B27F38205}" type="sibTrans" cxnId="{633A845E-9483-42B4-8E0E-C5BF7BF8DE51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endParaRPr lang="es-CR"/>
        </a:p>
      </dgm:t>
    </dgm:pt>
    <dgm:pt modelId="{A18EFA54-4C50-47D6-A5E6-978EF6F36AD1}">
      <dgm:prSet phldrT="[Text]"/>
      <dgm:spPr>
        <a:solidFill>
          <a:srgbClr val="00B0F0"/>
        </a:solidFill>
      </dgm:spPr>
      <dgm:t>
        <a:bodyPr/>
        <a:lstStyle/>
        <a:p>
          <a:r>
            <a:rPr lang="es-CR" dirty="0" smtClean="0"/>
            <a:t>Riesgo</a:t>
          </a:r>
          <a:endParaRPr lang="es-CR" dirty="0"/>
        </a:p>
      </dgm:t>
    </dgm:pt>
    <dgm:pt modelId="{FDF17029-6636-4EDB-B492-7BD43EA7064A}" type="parTrans" cxnId="{98CDF84C-E535-47A5-A0EC-1B0D382FA0B7}">
      <dgm:prSet/>
      <dgm:spPr/>
      <dgm:t>
        <a:bodyPr/>
        <a:lstStyle/>
        <a:p>
          <a:endParaRPr lang="es-CR"/>
        </a:p>
      </dgm:t>
    </dgm:pt>
    <dgm:pt modelId="{3F853EE8-1834-46C4-AF42-84549D3D4386}" type="sibTrans" cxnId="{98CDF84C-E535-47A5-A0EC-1B0D382FA0B7}">
      <dgm:prSet/>
      <dgm:spPr/>
      <dgm:t>
        <a:bodyPr/>
        <a:lstStyle/>
        <a:p>
          <a:endParaRPr lang="es-CR"/>
        </a:p>
      </dgm:t>
    </dgm:pt>
    <dgm:pt modelId="{F82DA330-B02B-4A6B-A1A0-6A7F7299BB9E}" type="pres">
      <dgm:prSet presAssocID="{642B3A1C-FF22-45CE-8CC7-7C3E39FBE7DE}" presName="Name0" presStyleCnt="0">
        <dgm:presLayoutVars>
          <dgm:dir/>
          <dgm:resizeHandles val="exact"/>
        </dgm:presLayoutVars>
      </dgm:prSet>
      <dgm:spPr/>
    </dgm:pt>
    <dgm:pt modelId="{E758C143-51EE-4985-AE9C-2B892706A533}" type="pres">
      <dgm:prSet presAssocID="{642B3A1C-FF22-45CE-8CC7-7C3E39FBE7DE}" presName="vNodes" presStyleCnt="0"/>
      <dgm:spPr/>
    </dgm:pt>
    <dgm:pt modelId="{D26B30D9-9D4E-4EBE-A8B8-77C7FA2EA6B0}" type="pres">
      <dgm:prSet presAssocID="{2642EE19-3790-49B9-AE6B-E8027DCCE5F5}" presName="node" presStyleLbl="node1" presStyleIdx="0" presStyleCnt="3" custScaleX="1096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R"/>
        </a:p>
      </dgm:t>
    </dgm:pt>
    <dgm:pt modelId="{9BB265A8-C7F2-4F33-89DD-11F69EAB45BA}" type="pres">
      <dgm:prSet presAssocID="{C3A02108-27EB-42A4-B836-A8FF261358E5}" presName="spacerT" presStyleCnt="0"/>
      <dgm:spPr/>
    </dgm:pt>
    <dgm:pt modelId="{7A018648-BE5B-49C9-A9A2-4E99B849E772}" type="pres">
      <dgm:prSet presAssocID="{C3A02108-27EB-42A4-B836-A8FF261358E5}" presName="sibTrans" presStyleLbl="sibTrans2D1" presStyleIdx="0" presStyleCnt="2"/>
      <dgm:spPr/>
      <dgm:t>
        <a:bodyPr/>
        <a:lstStyle/>
        <a:p>
          <a:endParaRPr lang="es-CR"/>
        </a:p>
      </dgm:t>
    </dgm:pt>
    <dgm:pt modelId="{3F3CEA97-3049-464A-B7FB-DC9829D10C9C}" type="pres">
      <dgm:prSet presAssocID="{C3A02108-27EB-42A4-B836-A8FF261358E5}" presName="spacerB" presStyleCnt="0"/>
      <dgm:spPr/>
    </dgm:pt>
    <dgm:pt modelId="{E565ACB3-2CD9-4942-AC73-7964D85381E1}" type="pres">
      <dgm:prSet presAssocID="{F1E392C6-B95D-44D1-81DC-1608685C05D6}" presName="node" presStyleLbl="node1" presStyleIdx="1" presStyleCnt="3" custScaleX="1096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R"/>
        </a:p>
      </dgm:t>
    </dgm:pt>
    <dgm:pt modelId="{BBCDA381-DCF8-43BB-9550-B3BA8F826A3C}" type="pres">
      <dgm:prSet presAssocID="{642B3A1C-FF22-45CE-8CC7-7C3E39FBE7DE}" presName="sibTransLast" presStyleLbl="sibTrans2D1" presStyleIdx="1" presStyleCnt="2"/>
      <dgm:spPr/>
      <dgm:t>
        <a:bodyPr/>
        <a:lstStyle/>
        <a:p>
          <a:endParaRPr lang="es-CR"/>
        </a:p>
      </dgm:t>
    </dgm:pt>
    <dgm:pt modelId="{01A19C42-D81A-4A10-9760-ABB2A11BE168}" type="pres">
      <dgm:prSet presAssocID="{642B3A1C-FF22-45CE-8CC7-7C3E39FBE7DE}" presName="connectorText" presStyleLbl="sibTrans2D1" presStyleIdx="1" presStyleCnt="2"/>
      <dgm:spPr/>
      <dgm:t>
        <a:bodyPr/>
        <a:lstStyle/>
        <a:p>
          <a:endParaRPr lang="es-CR"/>
        </a:p>
      </dgm:t>
    </dgm:pt>
    <dgm:pt modelId="{1FE0938D-8E36-4A95-8C1D-998E7001CFF3}" type="pres">
      <dgm:prSet presAssocID="{642B3A1C-FF22-45CE-8CC7-7C3E39FBE7DE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F1F29F75-ADA5-462A-BF3D-42A30A4E7818}" type="presOf" srcId="{A18EFA54-4C50-47D6-A5E6-978EF6F36AD1}" destId="{1FE0938D-8E36-4A95-8C1D-998E7001CFF3}" srcOrd="0" destOrd="0" presId="urn:microsoft.com/office/officeart/2005/8/layout/equation2"/>
    <dgm:cxn modelId="{98CDF84C-E535-47A5-A0EC-1B0D382FA0B7}" srcId="{642B3A1C-FF22-45CE-8CC7-7C3E39FBE7DE}" destId="{A18EFA54-4C50-47D6-A5E6-978EF6F36AD1}" srcOrd="2" destOrd="0" parTransId="{FDF17029-6636-4EDB-B492-7BD43EA7064A}" sibTransId="{3F853EE8-1834-46C4-AF42-84549D3D4386}"/>
    <dgm:cxn modelId="{633A845E-9483-42B4-8E0E-C5BF7BF8DE51}" srcId="{642B3A1C-FF22-45CE-8CC7-7C3E39FBE7DE}" destId="{F1E392C6-B95D-44D1-81DC-1608685C05D6}" srcOrd="1" destOrd="0" parTransId="{23C4D73C-2999-4D61-9B42-E2A00FEAEB83}" sibTransId="{D0CFEBEE-2D91-48CC-892F-FF8B27F38205}"/>
    <dgm:cxn modelId="{4797A220-9160-4F0B-8134-8F9A6F465C2A}" type="presOf" srcId="{D0CFEBEE-2D91-48CC-892F-FF8B27F38205}" destId="{BBCDA381-DCF8-43BB-9550-B3BA8F826A3C}" srcOrd="0" destOrd="0" presId="urn:microsoft.com/office/officeart/2005/8/layout/equation2"/>
    <dgm:cxn modelId="{E4AAB5E0-2755-42BF-B5FE-33BCD0342B1A}" type="presOf" srcId="{D0CFEBEE-2D91-48CC-892F-FF8B27F38205}" destId="{01A19C42-D81A-4A10-9760-ABB2A11BE168}" srcOrd="1" destOrd="0" presId="urn:microsoft.com/office/officeart/2005/8/layout/equation2"/>
    <dgm:cxn modelId="{0DFEAE90-2E52-4FAE-B542-E33B56B25748}" type="presOf" srcId="{C3A02108-27EB-42A4-B836-A8FF261358E5}" destId="{7A018648-BE5B-49C9-A9A2-4E99B849E772}" srcOrd="0" destOrd="0" presId="urn:microsoft.com/office/officeart/2005/8/layout/equation2"/>
    <dgm:cxn modelId="{35E8659A-185E-4B92-AF35-C573B2052AF2}" type="presOf" srcId="{2642EE19-3790-49B9-AE6B-E8027DCCE5F5}" destId="{D26B30D9-9D4E-4EBE-A8B8-77C7FA2EA6B0}" srcOrd="0" destOrd="0" presId="urn:microsoft.com/office/officeart/2005/8/layout/equation2"/>
    <dgm:cxn modelId="{D353B79F-07EA-4D93-B2CE-C0648EA60F34}" type="presOf" srcId="{F1E392C6-B95D-44D1-81DC-1608685C05D6}" destId="{E565ACB3-2CD9-4942-AC73-7964D85381E1}" srcOrd="0" destOrd="0" presId="urn:microsoft.com/office/officeart/2005/8/layout/equation2"/>
    <dgm:cxn modelId="{B3B469E3-30B2-47E5-9971-805497A9A098}" type="presOf" srcId="{642B3A1C-FF22-45CE-8CC7-7C3E39FBE7DE}" destId="{F82DA330-B02B-4A6B-A1A0-6A7F7299BB9E}" srcOrd="0" destOrd="0" presId="urn:microsoft.com/office/officeart/2005/8/layout/equation2"/>
    <dgm:cxn modelId="{5F52B840-1CF0-4DD8-AA00-5D790ED37C54}" srcId="{642B3A1C-FF22-45CE-8CC7-7C3E39FBE7DE}" destId="{2642EE19-3790-49B9-AE6B-E8027DCCE5F5}" srcOrd="0" destOrd="0" parTransId="{CC34F69E-C2E6-443F-96FC-1D05A0961A39}" sibTransId="{C3A02108-27EB-42A4-B836-A8FF261358E5}"/>
    <dgm:cxn modelId="{530041FF-C6BB-48B0-B013-3A223EC6716C}" type="presParOf" srcId="{F82DA330-B02B-4A6B-A1A0-6A7F7299BB9E}" destId="{E758C143-51EE-4985-AE9C-2B892706A533}" srcOrd="0" destOrd="0" presId="urn:microsoft.com/office/officeart/2005/8/layout/equation2"/>
    <dgm:cxn modelId="{2F26BCD9-A26B-48C2-8F19-45F7D40D42BD}" type="presParOf" srcId="{E758C143-51EE-4985-AE9C-2B892706A533}" destId="{D26B30D9-9D4E-4EBE-A8B8-77C7FA2EA6B0}" srcOrd="0" destOrd="0" presId="urn:microsoft.com/office/officeart/2005/8/layout/equation2"/>
    <dgm:cxn modelId="{50A80F8F-8AE5-41AE-9DCF-6FC71D7A07E0}" type="presParOf" srcId="{E758C143-51EE-4985-AE9C-2B892706A533}" destId="{9BB265A8-C7F2-4F33-89DD-11F69EAB45BA}" srcOrd="1" destOrd="0" presId="urn:microsoft.com/office/officeart/2005/8/layout/equation2"/>
    <dgm:cxn modelId="{68287B7E-3612-4119-B3E2-39F99872E7DC}" type="presParOf" srcId="{E758C143-51EE-4985-AE9C-2B892706A533}" destId="{7A018648-BE5B-49C9-A9A2-4E99B849E772}" srcOrd="2" destOrd="0" presId="urn:microsoft.com/office/officeart/2005/8/layout/equation2"/>
    <dgm:cxn modelId="{C5DA9451-E0EB-42C0-BCE6-8B213F80D1B7}" type="presParOf" srcId="{E758C143-51EE-4985-AE9C-2B892706A533}" destId="{3F3CEA97-3049-464A-B7FB-DC9829D10C9C}" srcOrd="3" destOrd="0" presId="urn:microsoft.com/office/officeart/2005/8/layout/equation2"/>
    <dgm:cxn modelId="{DCA74BBA-63C9-430E-9251-61647C3CCFB6}" type="presParOf" srcId="{E758C143-51EE-4985-AE9C-2B892706A533}" destId="{E565ACB3-2CD9-4942-AC73-7964D85381E1}" srcOrd="4" destOrd="0" presId="urn:microsoft.com/office/officeart/2005/8/layout/equation2"/>
    <dgm:cxn modelId="{7A26F8FE-6234-475E-B9C6-1DC513BE20E7}" type="presParOf" srcId="{F82DA330-B02B-4A6B-A1A0-6A7F7299BB9E}" destId="{BBCDA381-DCF8-43BB-9550-B3BA8F826A3C}" srcOrd="1" destOrd="0" presId="urn:microsoft.com/office/officeart/2005/8/layout/equation2"/>
    <dgm:cxn modelId="{2260E7A1-AF56-43BE-A096-024EE268770F}" type="presParOf" srcId="{BBCDA381-DCF8-43BB-9550-B3BA8F826A3C}" destId="{01A19C42-D81A-4A10-9760-ABB2A11BE168}" srcOrd="0" destOrd="0" presId="urn:microsoft.com/office/officeart/2005/8/layout/equation2"/>
    <dgm:cxn modelId="{100122CC-1F92-4C18-A48A-A85B835E3C4A}" type="presParOf" srcId="{F82DA330-B02B-4A6B-A1A0-6A7F7299BB9E}" destId="{1FE0938D-8E36-4A95-8C1D-998E7001CFF3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7EE043-7184-41A3-ADFD-46CB42198DA6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3" csCatId="colorful" phldr="0"/>
      <dgm:spPr/>
      <dgm:t>
        <a:bodyPr/>
        <a:lstStyle/>
        <a:p>
          <a:endParaRPr lang="es-CR"/>
        </a:p>
      </dgm:t>
    </dgm:pt>
    <dgm:pt modelId="{67460C3B-482A-42AE-AB63-6C4FB087C14E}">
      <dgm:prSet phldrT="[Text]" phldr="1"/>
      <dgm:spPr/>
      <dgm:t>
        <a:bodyPr/>
        <a:lstStyle/>
        <a:p>
          <a:endParaRPr lang="es-CR" dirty="0"/>
        </a:p>
      </dgm:t>
    </dgm:pt>
    <dgm:pt modelId="{B0B1B709-3347-4813-8F73-71E063063A26}" type="parTrans" cxnId="{25068946-5B09-4128-8639-E9F8E364FAEB}">
      <dgm:prSet/>
      <dgm:spPr/>
      <dgm:t>
        <a:bodyPr/>
        <a:lstStyle/>
        <a:p>
          <a:endParaRPr lang="es-CR"/>
        </a:p>
      </dgm:t>
    </dgm:pt>
    <dgm:pt modelId="{C5994E67-D271-4A6C-8776-8B8E160346ED}" type="sibTrans" cxnId="{25068946-5B09-4128-8639-E9F8E364FAEB}">
      <dgm:prSet/>
      <dgm:spPr/>
      <dgm:t>
        <a:bodyPr/>
        <a:lstStyle/>
        <a:p>
          <a:endParaRPr lang="es-CR"/>
        </a:p>
      </dgm:t>
    </dgm:pt>
    <dgm:pt modelId="{561C008D-8873-40EE-8E89-5F197F8D903E}">
      <dgm:prSet phldrT="[Text]" phldr="1"/>
      <dgm:spPr/>
      <dgm:t>
        <a:bodyPr/>
        <a:lstStyle/>
        <a:p>
          <a:endParaRPr lang="es-CR" dirty="0"/>
        </a:p>
      </dgm:t>
    </dgm:pt>
    <dgm:pt modelId="{702677CF-DCE8-42E0-A18C-C74B3DD3396B}" type="parTrans" cxnId="{7D615A7F-8B94-4174-B429-7DA66DF489AB}">
      <dgm:prSet/>
      <dgm:spPr/>
      <dgm:t>
        <a:bodyPr/>
        <a:lstStyle/>
        <a:p>
          <a:endParaRPr lang="es-CR"/>
        </a:p>
      </dgm:t>
    </dgm:pt>
    <dgm:pt modelId="{CC3A2E13-30FC-4BE0-9B1C-5F5181153CB2}" type="sibTrans" cxnId="{7D615A7F-8B94-4174-B429-7DA66DF489AB}">
      <dgm:prSet/>
      <dgm:spPr/>
      <dgm:t>
        <a:bodyPr/>
        <a:lstStyle/>
        <a:p>
          <a:endParaRPr lang="es-CR"/>
        </a:p>
      </dgm:t>
    </dgm:pt>
    <dgm:pt modelId="{F1154A06-0E2F-4EB2-AC6B-C9A3D27B9772}">
      <dgm:prSet phldrT="[Text]" phldr="1"/>
      <dgm:spPr/>
      <dgm:t>
        <a:bodyPr/>
        <a:lstStyle/>
        <a:p>
          <a:endParaRPr lang="es-CR"/>
        </a:p>
      </dgm:t>
    </dgm:pt>
    <dgm:pt modelId="{065C4B55-34FC-4BDC-B679-99D0CDDB6543}" type="parTrans" cxnId="{33706B99-E61F-4C5C-AB86-4276885BC7D1}">
      <dgm:prSet/>
      <dgm:spPr/>
      <dgm:t>
        <a:bodyPr/>
        <a:lstStyle/>
        <a:p>
          <a:endParaRPr lang="es-CR"/>
        </a:p>
      </dgm:t>
    </dgm:pt>
    <dgm:pt modelId="{2519B08A-EF7D-49CD-94BD-BE5BA90A4335}" type="sibTrans" cxnId="{33706B99-E61F-4C5C-AB86-4276885BC7D1}">
      <dgm:prSet/>
      <dgm:spPr/>
      <dgm:t>
        <a:bodyPr/>
        <a:lstStyle/>
        <a:p>
          <a:endParaRPr lang="es-CR"/>
        </a:p>
      </dgm:t>
    </dgm:pt>
    <dgm:pt modelId="{FF596634-09F8-4498-9DB1-CE7FA2A1CEFE}" type="pres">
      <dgm:prSet presAssocID="{4F7EE043-7184-41A3-ADFD-46CB42198DA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E97D0865-929D-405F-98ED-9BEB08CD06ED}" type="pres">
      <dgm:prSet presAssocID="{67460C3B-482A-42AE-AB63-6C4FB087C14E}" presName="Accent1" presStyleCnt="0"/>
      <dgm:spPr/>
    </dgm:pt>
    <dgm:pt modelId="{E4A539AB-63AC-4A0B-8BC5-AE3E1A4E2A9F}" type="pres">
      <dgm:prSet presAssocID="{67460C3B-482A-42AE-AB63-6C4FB087C14E}" presName="Accent" presStyleLbl="node1" presStyleIdx="0" presStyleCnt="3" custLinFactNeighborX="1143" custLinFactNeighborY="1143"/>
      <dgm:spPr/>
    </dgm:pt>
    <dgm:pt modelId="{C8136A6D-8052-40C1-9ED9-909809A112F1}" type="pres">
      <dgm:prSet presAssocID="{67460C3B-482A-42AE-AB63-6C4FB087C14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D45987A-C0F0-4191-991E-CE99227897EB}" type="pres">
      <dgm:prSet presAssocID="{561C008D-8873-40EE-8E89-5F197F8D903E}" presName="Accent2" presStyleCnt="0"/>
      <dgm:spPr/>
    </dgm:pt>
    <dgm:pt modelId="{D0F384FC-12B1-4926-9345-C1F971529EAB}" type="pres">
      <dgm:prSet presAssocID="{561C008D-8873-40EE-8E89-5F197F8D903E}" presName="Accent" presStyleLbl="node1" presStyleIdx="1" presStyleCnt="3"/>
      <dgm:spPr/>
    </dgm:pt>
    <dgm:pt modelId="{4FEED75E-C610-4D52-B5FD-9A509C011E22}" type="pres">
      <dgm:prSet presAssocID="{561C008D-8873-40EE-8E89-5F197F8D903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E0E30A3-D5A0-48AE-957B-8584BCA93B0D}" type="pres">
      <dgm:prSet presAssocID="{F1154A06-0E2F-4EB2-AC6B-C9A3D27B9772}" presName="Accent3" presStyleCnt="0"/>
      <dgm:spPr/>
    </dgm:pt>
    <dgm:pt modelId="{422078A3-CB34-42F5-A760-838B9310707F}" type="pres">
      <dgm:prSet presAssocID="{F1154A06-0E2F-4EB2-AC6B-C9A3D27B9772}" presName="Accent" presStyleLbl="node1" presStyleIdx="2" presStyleCnt="3"/>
      <dgm:spPr/>
    </dgm:pt>
    <dgm:pt modelId="{40934EB0-EA59-42A4-8250-7A2A48F1D96F}" type="pres">
      <dgm:prSet presAssocID="{F1154A06-0E2F-4EB2-AC6B-C9A3D27B977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4A80A88E-A891-4EB4-B31F-DA3BF07DF179}" type="presOf" srcId="{F1154A06-0E2F-4EB2-AC6B-C9A3D27B9772}" destId="{40934EB0-EA59-42A4-8250-7A2A48F1D96F}" srcOrd="0" destOrd="0" presId="urn:microsoft.com/office/officeart/2009/layout/CircleArrowProcess"/>
    <dgm:cxn modelId="{25068946-5B09-4128-8639-E9F8E364FAEB}" srcId="{4F7EE043-7184-41A3-ADFD-46CB42198DA6}" destId="{67460C3B-482A-42AE-AB63-6C4FB087C14E}" srcOrd="0" destOrd="0" parTransId="{B0B1B709-3347-4813-8F73-71E063063A26}" sibTransId="{C5994E67-D271-4A6C-8776-8B8E160346ED}"/>
    <dgm:cxn modelId="{A195B507-9E6C-42C4-B5BE-B35B2249CA0C}" type="presOf" srcId="{4F7EE043-7184-41A3-ADFD-46CB42198DA6}" destId="{FF596634-09F8-4498-9DB1-CE7FA2A1CEFE}" srcOrd="0" destOrd="0" presId="urn:microsoft.com/office/officeart/2009/layout/CircleArrowProcess"/>
    <dgm:cxn modelId="{33706B99-E61F-4C5C-AB86-4276885BC7D1}" srcId="{4F7EE043-7184-41A3-ADFD-46CB42198DA6}" destId="{F1154A06-0E2F-4EB2-AC6B-C9A3D27B9772}" srcOrd="2" destOrd="0" parTransId="{065C4B55-34FC-4BDC-B679-99D0CDDB6543}" sibTransId="{2519B08A-EF7D-49CD-94BD-BE5BA90A4335}"/>
    <dgm:cxn modelId="{7D615A7F-8B94-4174-B429-7DA66DF489AB}" srcId="{4F7EE043-7184-41A3-ADFD-46CB42198DA6}" destId="{561C008D-8873-40EE-8E89-5F197F8D903E}" srcOrd="1" destOrd="0" parTransId="{702677CF-DCE8-42E0-A18C-C74B3DD3396B}" sibTransId="{CC3A2E13-30FC-4BE0-9B1C-5F5181153CB2}"/>
    <dgm:cxn modelId="{3CFE8901-549E-4834-B4A4-8F02F7E19822}" type="presOf" srcId="{67460C3B-482A-42AE-AB63-6C4FB087C14E}" destId="{C8136A6D-8052-40C1-9ED9-909809A112F1}" srcOrd="0" destOrd="0" presId="urn:microsoft.com/office/officeart/2009/layout/CircleArrowProcess"/>
    <dgm:cxn modelId="{94D1F692-2BB9-42EA-9359-E39670CE8CE1}" type="presOf" srcId="{561C008D-8873-40EE-8E89-5F197F8D903E}" destId="{4FEED75E-C610-4D52-B5FD-9A509C011E22}" srcOrd="0" destOrd="0" presId="urn:microsoft.com/office/officeart/2009/layout/CircleArrowProcess"/>
    <dgm:cxn modelId="{A88E9180-FC78-41EF-81C1-64DE2585373E}" type="presParOf" srcId="{FF596634-09F8-4498-9DB1-CE7FA2A1CEFE}" destId="{E97D0865-929D-405F-98ED-9BEB08CD06ED}" srcOrd="0" destOrd="0" presId="urn:microsoft.com/office/officeart/2009/layout/CircleArrowProcess"/>
    <dgm:cxn modelId="{9FAA3C29-804A-423F-8FFE-927EB01732AE}" type="presParOf" srcId="{E97D0865-929D-405F-98ED-9BEB08CD06ED}" destId="{E4A539AB-63AC-4A0B-8BC5-AE3E1A4E2A9F}" srcOrd="0" destOrd="0" presId="urn:microsoft.com/office/officeart/2009/layout/CircleArrowProcess"/>
    <dgm:cxn modelId="{4DF7BF7A-F6AA-4E8B-BB53-E1EDA9724004}" type="presParOf" srcId="{FF596634-09F8-4498-9DB1-CE7FA2A1CEFE}" destId="{C8136A6D-8052-40C1-9ED9-909809A112F1}" srcOrd="1" destOrd="0" presId="urn:microsoft.com/office/officeart/2009/layout/CircleArrowProcess"/>
    <dgm:cxn modelId="{46CD29F9-1016-40B8-B4B0-66B39AD95068}" type="presParOf" srcId="{FF596634-09F8-4498-9DB1-CE7FA2A1CEFE}" destId="{ED45987A-C0F0-4191-991E-CE99227897EB}" srcOrd="2" destOrd="0" presId="urn:microsoft.com/office/officeart/2009/layout/CircleArrowProcess"/>
    <dgm:cxn modelId="{2BB31E93-6B78-4A22-ADBA-8B06385EEE3D}" type="presParOf" srcId="{ED45987A-C0F0-4191-991E-CE99227897EB}" destId="{D0F384FC-12B1-4926-9345-C1F971529EAB}" srcOrd="0" destOrd="0" presId="urn:microsoft.com/office/officeart/2009/layout/CircleArrowProcess"/>
    <dgm:cxn modelId="{1D79CFF6-3DE9-4E74-90CB-8703AECD28AA}" type="presParOf" srcId="{FF596634-09F8-4498-9DB1-CE7FA2A1CEFE}" destId="{4FEED75E-C610-4D52-B5FD-9A509C011E22}" srcOrd="3" destOrd="0" presId="urn:microsoft.com/office/officeart/2009/layout/CircleArrowProcess"/>
    <dgm:cxn modelId="{27A821F0-559A-42D9-92C6-0A7716F05811}" type="presParOf" srcId="{FF596634-09F8-4498-9DB1-CE7FA2A1CEFE}" destId="{0E0E30A3-D5A0-48AE-957B-8584BCA93B0D}" srcOrd="4" destOrd="0" presId="urn:microsoft.com/office/officeart/2009/layout/CircleArrowProcess"/>
    <dgm:cxn modelId="{1A056C49-63F7-4CE3-B407-5A134A7DE4F7}" type="presParOf" srcId="{0E0E30A3-D5A0-48AE-957B-8584BCA93B0D}" destId="{422078A3-CB34-42F5-A760-838B9310707F}" srcOrd="0" destOrd="0" presId="urn:microsoft.com/office/officeart/2009/layout/CircleArrowProcess"/>
    <dgm:cxn modelId="{C75453B8-2190-4447-BEDC-F3EDD76FA8BC}" type="presParOf" srcId="{FF596634-09F8-4498-9DB1-CE7FA2A1CEFE}" destId="{40934EB0-EA59-42A4-8250-7A2A48F1D96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6F490C-21A3-4342-AE16-40335F8B1DC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1F94C061-9236-400F-9033-2A2EDFA412C5}">
      <dgm:prSet phldrT="[Text]"/>
      <dgm:spPr/>
      <dgm:t>
        <a:bodyPr/>
        <a:lstStyle/>
        <a:p>
          <a:r>
            <a:rPr lang="es-CR" dirty="0" smtClean="0"/>
            <a:t>Personales</a:t>
          </a:r>
          <a:endParaRPr lang="es-CR" dirty="0"/>
        </a:p>
      </dgm:t>
    </dgm:pt>
    <dgm:pt modelId="{4872CB61-B684-41DD-9774-8DB19648E729}" type="parTrans" cxnId="{C5B7D700-3628-4668-9A03-635CE4F00C25}">
      <dgm:prSet/>
      <dgm:spPr/>
      <dgm:t>
        <a:bodyPr/>
        <a:lstStyle/>
        <a:p>
          <a:endParaRPr lang="es-CR"/>
        </a:p>
      </dgm:t>
    </dgm:pt>
    <dgm:pt modelId="{C104C0D1-AAA9-48AF-AA8A-A0F2FDB8D3B0}" type="sibTrans" cxnId="{C5B7D700-3628-4668-9A03-635CE4F00C25}">
      <dgm:prSet/>
      <dgm:spPr/>
      <dgm:t>
        <a:bodyPr/>
        <a:lstStyle/>
        <a:p>
          <a:endParaRPr lang="es-CR"/>
        </a:p>
      </dgm:t>
    </dgm:pt>
    <dgm:pt modelId="{EFAFF0AA-A2C8-4210-936A-AF7C506433D3}">
      <dgm:prSet phldrT="[Text]"/>
      <dgm:spPr/>
      <dgm:t>
        <a:bodyPr/>
        <a:lstStyle/>
        <a:p>
          <a:r>
            <a:rPr lang="es-CR" dirty="0" smtClean="0"/>
            <a:t>Familiares</a:t>
          </a:r>
          <a:endParaRPr lang="es-CR" dirty="0"/>
        </a:p>
      </dgm:t>
    </dgm:pt>
    <dgm:pt modelId="{1E4CEE12-0342-4486-856F-13F1BFDB50B7}" type="parTrans" cxnId="{B63EDEA9-E0FE-47FF-A24E-5A7AAA75971E}">
      <dgm:prSet/>
      <dgm:spPr/>
      <dgm:t>
        <a:bodyPr/>
        <a:lstStyle/>
        <a:p>
          <a:endParaRPr lang="es-CR"/>
        </a:p>
      </dgm:t>
    </dgm:pt>
    <dgm:pt modelId="{010C9DFE-907C-4839-9F13-AE603D938AEF}" type="sibTrans" cxnId="{B63EDEA9-E0FE-47FF-A24E-5A7AAA75971E}">
      <dgm:prSet/>
      <dgm:spPr/>
      <dgm:t>
        <a:bodyPr/>
        <a:lstStyle/>
        <a:p>
          <a:endParaRPr lang="es-CR"/>
        </a:p>
      </dgm:t>
    </dgm:pt>
    <dgm:pt modelId="{75A7E171-BF81-43F5-AB52-925B7A6FD6CD}">
      <dgm:prSet phldrT="[Text]"/>
      <dgm:spPr/>
      <dgm:t>
        <a:bodyPr/>
        <a:lstStyle/>
        <a:p>
          <a:r>
            <a:rPr lang="es-CR" dirty="0" smtClean="0"/>
            <a:t>Comunitarios</a:t>
          </a:r>
          <a:endParaRPr lang="es-CR" dirty="0"/>
        </a:p>
      </dgm:t>
    </dgm:pt>
    <dgm:pt modelId="{F8712535-CB39-485A-8DC2-8641FC8D0058}" type="parTrans" cxnId="{9FD4D206-3B6E-4FB3-8250-AAF1118D1BA6}">
      <dgm:prSet/>
      <dgm:spPr/>
      <dgm:t>
        <a:bodyPr/>
        <a:lstStyle/>
        <a:p>
          <a:endParaRPr lang="es-CR"/>
        </a:p>
      </dgm:t>
    </dgm:pt>
    <dgm:pt modelId="{F4E41A9C-1090-432C-A6E9-1F4B0886A723}" type="sibTrans" cxnId="{9FD4D206-3B6E-4FB3-8250-AAF1118D1BA6}">
      <dgm:prSet/>
      <dgm:spPr/>
      <dgm:t>
        <a:bodyPr/>
        <a:lstStyle/>
        <a:p>
          <a:endParaRPr lang="es-CR"/>
        </a:p>
      </dgm:t>
    </dgm:pt>
    <dgm:pt modelId="{6B3E2061-BBD6-432B-88C1-B31A59CC56D3}">
      <dgm:prSet phldrT="[Text]"/>
      <dgm:spPr/>
      <dgm:t>
        <a:bodyPr/>
        <a:lstStyle/>
        <a:p>
          <a:r>
            <a:rPr lang="es-CR" dirty="0" smtClean="0"/>
            <a:t>Estatales</a:t>
          </a:r>
          <a:endParaRPr lang="es-CR" dirty="0"/>
        </a:p>
      </dgm:t>
    </dgm:pt>
    <dgm:pt modelId="{96906E49-0862-4440-8FE8-771B77437C4D}" type="parTrans" cxnId="{BF0C5721-00A6-465D-8067-F9DBEEB400A4}">
      <dgm:prSet/>
      <dgm:spPr/>
      <dgm:t>
        <a:bodyPr/>
        <a:lstStyle/>
        <a:p>
          <a:endParaRPr lang="es-CR"/>
        </a:p>
      </dgm:t>
    </dgm:pt>
    <dgm:pt modelId="{EC044A60-0374-4137-8557-8879822D936D}" type="sibTrans" cxnId="{BF0C5721-00A6-465D-8067-F9DBEEB400A4}">
      <dgm:prSet/>
      <dgm:spPr/>
      <dgm:t>
        <a:bodyPr/>
        <a:lstStyle/>
        <a:p>
          <a:endParaRPr lang="es-CR"/>
        </a:p>
      </dgm:t>
    </dgm:pt>
    <dgm:pt modelId="{744A72BA-03B7-42A7-A4F7-108DF7158C1A}">
      <dgm:prSet phldrT="[Text]"/>
      <dgm:spPr/>
      <dgm:t>
        <a:bodyPr/>
        <a:lstStyle/>
        <a:p>
          <a:r>
            <a:rPr lang="es-CR" smtClean="0"/>
            <a:t>Regionales </a:t>
          </a:r>
          <a:endParaRPr lang="es-CR" dirty="0"/>
        </a:p>
      </dgm:t>
    </dgm:pt>
    <dgm:pt modelId="{18164AD5-16E3-4768-8C6B-1DEDF4BE39EB}" type="parTrans" cxnId="{CDA53295-8BB9-4B4F-BAAA-B2064F6AD133}">
      <dgm:prSet/>
      <dgm:spPr/>
      <dgm:t>
        <a:bodyPr/>
        <a:lstStyle/>
        <a:p>
          <a:endParaRPr lang="es-CR"/>
        </a:p>
      </dgm:t>
    </dgm:pt>
    <dgm:pt modelId="{0C8AA52C-12B7-4EA0-A0AA-4986AE2AF164}" type="sibTrans" cxnId="{CDA53295-8BB9-4B4F-BAAA-B2064F6AD133}">
      <dgm:prSet/>
      <dgm:spPr/>
      <dgm:t>
        <a:bodyPr/>
        <a:lstStyle/>
        <a:p>
          <a:endParaRPr lang="es-CR"/>
        </a:p>
      </dgm:t>
    </dgm:pt>
    <dgm:pt modelId="{EA7AD1A6-1D2F-4439-9442-BA750FB71774}">
      <dgm:prSet phldrT="[Text]"/>
      <dgm:spPr/>
      <dgm:t>
        <a:bodyPr/>
        <a:lstStyle/>
        <a:p>
          <a:r>
            <a:rPr lang="es-CR" dirty="0" smtClean="0"/>
            <a:t>Institucionales</a:t>
          </a:r>
          <a:endParaRPr lang="es-CR" dirty="0"/>
        </a:p>
      </dgm:t>
    </dgm:pt>
    <dgm:pt modelId="{22F40767-D82F-4EA4-882F-1DEB90F37B0E}" type="parTrans" cxnId="{F43978DB-1CF2-408D-BDE4-B3647A1A5B0E}">
      <dgm:prSet/>
      <dgm:spPr/>
      <dgm:t>
        <a:bodyPr/>
        <a:lstStyle/>
        <a:p>
          <a:endParaRPr lang="es-CR"/>
        </a:p>
      </dgm:t>
    </dgm:pt>
    <dgm:pt modelId="{251DC8CC-93D1-4AA0-833C-CB0686EFC465}" type="sibTrans" cxnId="{F43978DB-1CF2-408D-BDE4-B3647A1A5B0E}">
      <dgm:prSet/>
      <dgm:spPr/>
      <dgm:t>
        <a:bodyPr/>
        <a:lstStyle/>
        <a:p>
          <a:endParaRPr lang="es-CR"/>
        </a:p>
      </dgm:t>
    </dgm:pt>
    <dgm:pt modelId="{245D4475-ED79-4564-A1F9-8A7CEBFB8266}" type="pres">
      <dgm:prSet presAssocID="{576F490C-21A3-4342-AE16-40335F8B1DC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R"/>
        </a:p>
      </dgm:t>
    </dgm:pt>
    <dgm:pt modelId="{E3B6DC77-B70E-4DFB-B6BF-FE09193C7C08}" type="pres">
      <dgm:prSet presAssocID="{576F490C-21A3-4342-AE16-40335F8B1DCF}" presName="Name1" presStyleCnt="0"/>
      <dgm:spPr/>
    </dgm:pt>
    <dgm:pt modelId="{E27E494D-040F-4AF7-B16C-89560F262206}" type="pres">
      <dgm:prSet presAssocID="{576F490C-21A3-4342-AE16-40335F8B1DCF}" presName="cycle" presStyleCnt="0"/>
      <dgm:spPr/>
    </dgm:pt>
    <dgm:pt modelId="{FA5DCCA7-5E88-4E9B-9F3C-4ABAF1C6F6A4}" type="pres">
      <dgm:prSet presAssocID="{576F490C-21A3-4342-AE16-40335F8B1DCF}" presName="srcNode" presStyleLbl="node1" presStyleIdx="0" presStyleCnt="6"/>
      <dgm:spPr/>
    </dgm:pt>
    <dgm:pt modelId="{22303F97-2D63-418F-81EE-61183463C84C}" type="pres">
      <dgm:prSet presAssocID="{576F490C-21A3-4342-AE16-40335F8B1DCF}" presName="conn" presStyleLbl="parChTrans1D2" presStyleIdx="0" presStyleCnt="1"/>
      <dgm:spPr/>
      <dgm:t>
        <a:bodyPr/>
        <a:lstStyle/>
        <a:p>
          <a:endParaRPr lang="es-CR"/>
        </a:p>
      </dgm:t>
    </dgm:pt>
    <dgm:pt modelId="{0FA419C8-7A01-44F6-9F00-9AF7F2E98A8F}" type="pres">
      <dgm:prSet presAssocID="{576F490C-21A3-4342-AE16-40335F8B1DCF}" presName="extraNode" presStyleLbl="node1" presStyleIdx="0" presStyleCnt="6"/>
      <dgm:spPr/>
    </dgm:pt>
    <dgm:pt modelId="{84B03C2B-860B-4585-9AED-19AA08D7E742}" type="pres">
      <dgm:prSet presAssocID="{576F490C-21A3-4342-AE16-40335F8B1DCF}" presName="dstNode" presStyleLbl="node1" presStyleIdx="0" presStyleCnt="6"/>
      <dgm:spPr/>
    </dgm:pt>
    <dgm:pt modelId="{B5BE1306-A90D-4772-9ACE-F1155B128995}" type="pres">
      <dgm:prSet presAssocID="{1F94C061-9236-400F-9033-2A2EDFA412C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6323E08-D455-4006-A7A3-B445D308E6D9}" type="pres">
      <dgm:prSet presAssocID="{1F94C061-9236-400F-9033-2A2EDFA412C5}" presName="accent_1" presStyleCnt="0"/>
      <dgm:spPr/>
    </dgm:pt>
    <dgm:pt modelId="{C22FA4F1-1DD6-46E3-AAFC-094406C0C1A5}" type="pres">
      <dgm:prSet presAssocID="{1F94C061-9236-400F-9033-2A2EDFA412C5}" presName="accentRepeatNode" presStyleLbl="solidFgAcc1" presStyleIdx="0" presStyleCnt="6"/>
      <dgm:spPr/>
    </dgm:pt>
    <dgm:pt modelId="{7F8291D3-E0CE-46A1-8E6A-6CEDF7253BA9}" type="pres">
      <dgm:prSet presAssocID="{EFAFF0AA-A2C8-4210-936A-AF7C506433D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B9528C8-DD35-4C0F-BAF5-A3EBCEA45368}" type="pres">
      <dgm:prSet presAssocID="{EFAFF0AA-A2C8-4210-936A-AF7C506433D3}" presName="accent_2" presStyleCnt="0"/>
      <dgm:spPr/>
    </dgm:pt>
    <dgm:pt modelId="{F04C85D8-392C-4169-858E-D2152F6A868A}" type="pres">
      <dgm:prSet presAssocID="{EFAFF0AA-A2C8-4210-936A-AF7C506433D3}" presName="accentRepeatNode" presStyleLbl="solidFgAcc1" presStyleIdx="1" presStyleCnt="6"/>
      <dgm:spPr/>
    </dgm:pt>
    <dgm:pt modelId="{C7C14CA9-65E2-41F4-A03A-F3554BDD4B43}" type="pres">
      <dgm:prSet presAssocID="{75A7E171-BF81-43F5-AB52-925B7A6FD6C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255B54C-41F9-42CA-B8F8-6DFDB24F78D9}" type="pres">
      <dgm:prSet presAssocID="{75A7E171-BF81-43F5-AB52-925B7A6FD6CD}" presName="accent_3" presStyleCnt="0"/>
      <dgm:spPr/>
    </dgm:pt>
    <dgm:pt modelId="{D4869BF2-725E-476A-9615-446EDE8442A4}" type="pres">
      <dgm:prSet presAssocID="{75A7E171-BF81-43F5-AB52-925B7A6FD6CD}" presName="accentRepeatNode" presStyleLbl="solidFgAcc1" presStyleIdx="2" presStyleCnt="6"/>
      <dgm:spPr/>
    </dgm:pt>
    <dgm:pt modelId="{F03F76D9-63D3-4DD6-9D59-A5D1BFE9ABC1}" type="pres">
      <dgm:prSet presAssocID="{EA7AD1A6-1D2F-4439-9442-BA750FB7177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B2208EA-C72F-4F7F-ABDE-2A7F3082432C}" type="pres">
      <dgm:prSet presAssocID="{EA7AD1A6-1D2F-4439-9442-BA750FB71774}" presName="accent_4" presStyleCnt="0"/>
      <dgm:spPr/>
    </dgm:pt>
    <dgm:pt modelId="{65A06EA6-73B5-4BB9-9ED3-E5811469D468}" type="pres">
      <dgm:prSet presAssocID="{EA7AD1A6-1D2F-4439-9442-BA750FB71774}" presName="accentRepeatNode" presStyleLbl="solidFgAcc1" presStyleIdx="3" presStyleCnt="6"/>
      <dgm:spPr/>
    </dgm:pt>
    <dgm:pt modelId="{25A17317-150D-43A3-9435-FA82BD59DA03}" type="pres">
      <dgm:prSet presAssocID="{6B3E2061-BBD6-432B-88C1-B31A59CC56D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ECB2C5A-1CD7-4E23-8898-AD24E54E0AFE}" type="pres">
      <dgm:prSet presAssocID="{6B3E2061-BBD6-432B-88C1-B31A59CC56D3}" presName="accent_5" presStyleCnt="0"/>
      <dgm:spPr/>
    </dgm:pt>
    <dgm:pt modelId="{3708649B-54BD-4A2D-B88B-C5D75DF2A5DE}" type="pres">
      <dgm:prSet presAssocID="{6B3E2061-BBD6-432B-88C1-B31A59CC56D3}" presName="accentRepeatNode" presStyleLbl="solidFgAcc1" presStyleIdx="4" presStyleCnt="6"/>
      <dgm:spPr/>
    </dgm:pt>
    <dgm:pt modelId="{632D89AF-BE6E-4D92-BB8A-59CFFF9338FC}" type="pres">
      <dgm:prSet presAssocID="{744A72BA-03B7-42A7-A4F7-108DF7158C1A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D82BBDD-074B-45DD-965B-753948B4605B}" type="pres">
      <dgm:prSet presAssocID="{744A72BA-03B7-42A7-A4F7-108DF7158C1A}" presName="accent_6" presStyleCnt="0"/>
      <dgm:spPr/>
    </dgm:pt>
    <dgm:pt modelId="{5A5A5263-CB90-46F4-951A-69F437BB0298}" type="pres">
      <dgm:prSet presAssocID="{744A72BA-03B7-42A7-A4F7-108DF7158C1A}" presName="accentRepeatNode" presStyleLbl="solidFgAcc1" presStyleIdx="5" presStyleCnt="6"/>
      <dgm:spPr/>
    </dgm:pt>
  </dgm:ptLst>
  <dgm:cxnLst>
    <dgm:cxn modelId="{0D276518-3B13-4754-B518-CAF4BEEDE8DA}" type="presOf" srcId="{75A7E171-BF81-43F5-AB52-925B7A6FD6CD}" destId="{C7C14CA9-65E2-41F4-A03A-F3554BDD4B43}" srcOrd="0" destOrd="0" presId="urn:microsoft.com/office/officeart/2008/layout/VerticalCurvedList"/>
    <dgm:cxn modelId="{85A3477F-5227-48FE-9AEB-6B2BEA4955A7}" type="presOf" srcId="{6B3E2061-BBD6-432B-88C1-B31A59CC56D3}" destId="{25A17317-150D-43A3-9435-FA82BD59DA03}" srcOrd="0" destOrd="0" presId="urn:microsoft.com/office/officeart/2008/layout/VerticalCurvedList"/>
    <dgm:cxn modelId="{C67FDE95-6815-4BA9-B5FF-D017C7417830}" type="presOf" srcId="{EFAFF0AA-A2C8-4210-936A-AF7C506433D3}" destId="{7F8291D3-E0CE-46A1-8E6A-6CEDF7253BA9}" srcOrd="0" destOrd="0" presId="urn:microsoft.com/office/officeart/2008/layout/VerticalCurvedList"/>
    <dgm:cxn modelId="{258AE3F8-DC3F-4D3C-AE71-D23CF0AEC663}" type="presOf" srcId="{C104C0D1-AAA9-48AF-AA8A-A0F2FDB8D3B0}" destId="{22303F97-2D63-418F-81EE-61183463C84C}" srcOrd="0" destOrd="0" presId="urn:microsoft.com/office/officeart/2008/layout/VerticalCurvedList"/>
    <dgm:cxn modelId="{BF0C5721-00A6-465D-8067-F9DBEEB400A4}" srcId="{576F490C-21A3-4342-AE16-40335F8B1DCF}" destId="{6B3E2061-BBD6-432B-88C1-B31A59CC56D3}" srcOrd="4" destOrd="0" parTransId="{96906E49-0862-4440-8FE8-771B77437C4D}" sibTransId="{EC044A60-0374-4137-8557-8879822D936D}"/>
    <dgm:cxn modelId="{CDA53295-8BB9-4B4F-BAAA-B2064F6AD133}" srcId="{576F490C-21A3-4342-AE16-40335F8B1DCF}" destId="{744A72BA-03B7-42A7-A4F7-108DF7158C1A}" srcOrd="5" destOrd="0" parTransId="{18164AD5-16E3-4768-8C6B-1DEDF4BE39EB}" sibTransId="{0C8AA52C-12B7-4EA0-A0AA-4986AE2AF164}"/>
    <dgm:cxn modelId="{C5B7D700-3628-4668-9A03-635CE4F00C25}" srcId="{576F490C-21A3-4342-AE16-40335F8B1DCF}" destId="{1F94C061-9236-400F-9033-2A2EDFA412C5}" srcOrd="0" destOrd="0" parTransId="{4872CB61-B684-41DD-9774-8DB19648E729}" sibTransId="{C104C0D1-AAA9-48AF-AA8A-A0F2FDB8D3B0}"/>
    <dgm:cxn modelId="{F43978DB-1CF2-408D-BDE4-B3647A1A5B0E}" srcId="{576F490C-21A3-4342-AE16-40335F8B1DCF}" destId="{EA7AD1A6-1D2F-4439-9442-BA750FB71774}" srcOrd="3" destOrd="0" parTransId="{22F40767-D82F-4EA4-882F-1DEB90F37B0E}" sibTransId="{251DC8CC-93D1-4AA0-833C-CB0686EFC465}"/>
    <dgm:cxn modelId="{9FD4D206-3B6E-4FB3-8250-AAF1118D1BA6}" srcId="{576F490C-21A3-4342-AE16-40335F8B1DCF}" destId="{75A7E171-BF81-43F5-AB52-925B7A6FD6CD}" srcOrd="2" destOrd="0" parTransId="{F8712535-CB39-485A-8DC2-8641FC8D0058}" sibTransId="{F4E41A9C-1090-432C-A6E9-1F4B0886A723}"/>
    <dgm:cxn modelId="{B63EDEA9-E0FE-47FF-A24E-5A7AAA75971E}" srcId="{576F490C-21A3-4342-AE16-40335F8B1DCF}" destId="{EFAFF0AA-A2C8-4210-936A-AF7C506433D3}" srcOrd="1" destOrd="0" parTransId="{1E4CEE12-0342-4486-856F-13F1BFDB50B7}" sibTransId="{010C9DFE-907C-4839-9F13-AE603D938AEF}"/>
    <dgm:cxn modelId="{D3C473D4-1E36-48C8-90FB-E8E3EBA7C42A}" type="presOf" srcId="{1F94C061-9236-400F-9033-2A2EDFA412C5}" destId="{B5BE1306-A90D-4772-9ACE-F1155B128995}" srcOrd="0" destOrd="0" presId="urn:microsoft.com/office/officeart/2008/layout/VerticalCurvedList"/>
    <dgm:cxn modelId="{18677FBF-5C30-4E27-93BD-06856E79086B}" type="presOf" srcId="{744A72BA-03B7-42A7-A4F7-108DF7158C1A}" destId="{632D89AF-BE6E-4D92-BB8A-59CFFF9338FC}" srcOrd="0" destOrd="0" presId="urn:microsoft.com/office/officeart/2008/layout/VerticalCurvedList"/>
    <dgm:cxn modelId="{464D8E0B-A56F-4A76-BE7F-881269DF7459}" type="presOf" srcId="{EA7AD1A6-1D2F-4439-9442-BA750FB71774}" destId="{F03F76D9-63D3-4DD6-9D59-A5D1BFE9ABC1}" srcOrd="0" destOrd="0" presId="urn:microsoft.com/office/officeart/2008/layout/VerticalCurvedList"/>
    <dgm:cxn modelId="{81CF9C7A-58A2-4803-8F39-030223FEFC45}" type="presOf" srcId="{576F490C-21A3-4342-AE16-40335F8B1DCF}" destId="{245D4475-ED79-4564-A1F9-8A7CEBFB8266}" srcOrd="0" destOrd="0" presId="urn:microsoft.com/office/officeart/2008/layout/VerticalCurvedList"/>
    <dgm:cxn modelId="{840FE3B4-EAFD-484B-A557-F73860BBD269}" type="presParOf" srcId="{245D4475-ED79-4564-A1F9-8A7CEBFB8266}" destId="{E3B6DC77-B70E-4DFB-B6BF-FE09193C7C08}" srcOrd="0" destOrd="0" presId="urn:microsoft.com/office/officeart/2008/layout/VerticalCurvedList"/>
    <dgm:cxn modelId="{54D1B07F-A8B3-45C9-85BB-1298673C60B7}" type="presParOf" srcId="{E3B6DC77-B70E-4DFB-B6BF-FE09193C7C08}" destId="{E27E494D-040F-4AF7-B16C-89560F262206}" srcOrd="0" destOrd="0" presId="urn:microsoft.com/office/officeart/2008/layout/VerticalCurvedList"/>
    <dgm:cxn modelId="{407ED485-45DD-4C8A-BF3F-BEFAA49E4205}" type="presParOf" srcId="{E27E494D-040F-4AF7-B16C-89560F262206}" destId="{FA5DCCA7-5E88-4E9B-9F3C-4ABAF1C6F6A4}" srcOrd="0" destOrd="0" presId="urn:microsoft.com/office/officeart/2008/layout/VerticalCurvedList"/>
    <dgm:cxn modelId="{CD2665DA-9804-433F-9A3E-57840065C382}" type="presParOf" srcId="{E27E494D-040F-4AF7-B16C-89560F262206}" destId="{22303F97-2D63-418F-81EE-61183463C84C}" srcOrd="1" destOrd="0" presId="urn:microsoft.com/office/officeart/2008/layout/VerticalCurvedList"/>
    <dgm:cxn modelId="{15689E84-38AC-4A3D-AA11-80A8718D237F}" type="presParOf" srcId="{E27E494D-040F-4AF7-B16C-89560F262206}" destId="{0FA419C8-7A01-44F6-9F00-9AF7F2E98A8F}" srcOrd="2" destOrd="0" presId="urn:microsoft.com/office/officeart/2008/layout/VerticalCurvedList"/>
    <dgm:cxn modelId="{6A8FD822-4F4B-4F6C-9932-A568A2E7A960}" type="presParOf" srcId="{E27E494D-040F-4AF7-B16C-89560F262206}" destId="{84B03C2B-860B-4585-9AED-19AA08D7E742}" srcOrd="3" destOrd="0" presId="urn:microsoft.com/office/officeart/2008/layout/VerticalCurvedList"/>
    <dgm:cxn modelId="{115529CA-8486-48E8-9AF5-3DD3EDA7E552}" type="presParOf" srcId="{E3B6DC77-B70E-4DFB-B6BF-FE09193C7C08}" destId="{B5BE1306-A90D-4772-9ACE-F1155B128995}" srcOrd="1" destOrd="0" presId="urn:microsoft.com/office/officeart/2008/layout/VerticalCurvedList"/>
    <dgm:cxn modelId="{3322D1D4-2AF7-4890-8407-B5C6F0CDC247}" type="presParOf" srcId="{E3B6DC77-B70E-4DFB-B6BF-FE09193C7C08}" destId="{86323E08-D455-4006-A7A3-B445D308E6D9}" srcOrd="2" destOrd="0" presId="urn:microsoft.com/office/officeart/2008/layout/VerticalCurvedList"/>
    <dgm:cxn modelId="{CAF66B8F-628A-469A-A520-4D963028A3A5}" type="presParOf" srcId="{86323E08-D455-4006-A7A3-B445D308E6D9}" destId="{C22FA4F1-1DD6-46E3-AAFC-094406C0C1A5}" srcOrd="0" destOrd="0" presId="urn:microsoft.com/office/officeart/2008/layout/VerticalCurvedList"/>
    <dgm:cxn modelId="{635FC34C-2799-4159-A57E-4A09880D5FF2}" type="presParOf" srcId="{E3B6DC77-B70E-4DFB-B6BF-FE09193C7C08}" destId="{7F8291D3-E0CE-46A1-8E6A-6CEDF7253BA9}" srcOrd="3" destOrd="0" presId="urn:microsoft.com/office/officeart/2008/layout/VerticalCurvedList"/>
    <dgm:cxn modelId="{AC46C25E-F4FA-45B5-9E7E-865BEAC0BDE4}" type="presParOf" srcId="{E3B6DC77-B70E-4DFB-B6BF-FE09193C7C08}" destId="{CB9528C8-DD35-4C0F-BAF5-A3EBCEA45368}" srcOrd="4" destOrd="0" presId="urn:microsoft.com/office/officeart/2008/layout/VerticalCurvedList"/>
    <dgm:cxn modelId="{EE27A5B9-B9F9-4D7C-ABAE-8886CA62FA43}" type="presParOf" srcId="{CB9528C8-DD35-4C0F-BAF5-A3EBCEA45368}" destId="{F04C85D8-392C-4169-858E-D2152F6A868A}" srcOrd="0" destOrd="0" presId="urn:microsoft.com/office/officeart/2008/layout/VerticalCurvedList"/>
    <dgm:cxn modelId="{A84F347C-F5C2-4B7C-A928-174B77DCA5E1}" type="presParOf" srcId="{E3B6DC77-B70E-4DFB-B6BF-FE09193C7C08}" destId="{C7C14CA9-65E2-41F4-A03A-F3554BDD4B43}" srcOrd="5" destOrd="0" presId="urn:microsoft.com/office/officeart/2008/layout/VerticalCurvedList"/>
    <dgm:cxn modelId="{03D0F5D7-7D42-47B1-B73E-2447FD4D7FBC}" type="presParOf" srcId="{E3B6DC77-B70E-4DFB-B6BF-FE09193C7C08}" destId="{8255B54C-41F9-42CA-B8F8-6DFDB24F78D9}" srcOrd="6" destOrd="0" presId="urn:microsoft.com/office/officeart/2008/layout/VerticalCurvedList"/>
    <dgm:cxn modelId="{314457B1-4FCA-4D39-A7FD-3C07A34EAC25}" type="presParOf" srcId="{8255B54C-41F9-42CA-B8F8-6DFDB24F78D9}" destId="{D4869BF2-725E-476A-9615-446EDE8442A4}" srcOrd="0" destOrd="0" presId="urn:microsoft.com/office/officeart/2008/layout/VerticalCurvedList"/>
    <dgm:cxn modelId="{9B7822E5-3154-4708-88D0-343B2E35F0A2}" type="presParOf" srcId="{E3B6DC77-B70E-4DFB-B6BF-FE09193C7C08}" destId="{F03F76D9-63D3-4DD6-9D59-A5D1BFE9ABC1}" srcOrd="7" destOrd="0" presId="urn:microsoft.com/office/officeart/2008/layout/VerticalCurvedList"/>
    <dgm:cxn modelId="{1673A46F-9237-4B6F-8840-2561FDD02003}" type="presParOf" srcId="{E3B6DC77-B70E-4DFB-B6BF-FE09193C7C08}" destId="{2B2208EA-C72F-4F7F-ABDE-2A7F3082432C}" srcOrd="8" destOrd="0" presId="urn:microsoft.com/office/officeart/2008/layout/VerticalCurvedList"/>
    <dgm:cxn modelId="{074EDE99-F5E8-472E-BBA7-F118AA92101C}" type="presParOf" srcId="{2B2208EA-C72F-4F7F-ABDE-2A7F3082432C}" destId="{65A06EA6-73B5-4BB9-9ED3-E5811469D468}" srcOrd="0" destOrd="0" presId="urn:microsoft.com/office/officeart/2008/layout/VerticalCurvedList"/>
    <dgm:cxn modelId="{85C2393C-3803-4181-B4D0-A387CA85881C}" type="presParOf" srcId="{E3B6DC77-B70E-4DFB-B6BF-FE09193C7C08}" destId="{25A17317-150D-43A3-9435-FA82BD59DA03}" srcOrd="9" destOrd="0" presId="urn:microsoft.com/office/officeart/2008/layout/VerticalCurvedList"/>
    <dgm:cxn modelId="{C414855D-E27A-468C-A729-4985E5CBB34B}" type="presParOf" srcId="{E3B6DC77-B70E-4DFB-B6BF-FE09193C7C08}" destId="{9ECB2C5A-1CD7-4E23-8898-AD24E54E0AFE}" srcOrd="10" destOrd="0" presId="urn:microsoft.com/office/officeart/2008/layout/VerticalCurvedList"/>
    <dgm:cxn modelId="{A39E324F-B4BC-4553-87DE-03642A39449E}" type="presParOf" srcId="{9ECB2C5A-1CD7-4E23-8898-AD24E54E0AFE}" destId="{3708649B-54BD-4A2D-B88B-C5D75DF2A5DE}" srcOrd="0" destOrd="0" presId="urn:microsoft.com/office/officeart/2008/layout/VerticalCurvedList"/>
    <dgm:cxn modelId="{94AB81F6-BD2C-43A8-8B09-94F081BBFBE6}" type="presParOf" srcId="{E3B6DC77-B70E-4DFB-B6BF-FE09193C7C08}" destId="{632D89AF-BE6E-4D92-BB8A-59CFFF9338FC}" srcOrd="11" destOrd="0" presId="urn:microsoft.com/office/officeart/2008/layout/VerticalCurvedList"/>
    <dgm:cxn modelId="{EF641FD0-8668-4A24-A54D-2D3B622EED7B}" type="presParOf" srcId="{E3B6DC77-B70E-4DFB-B6BF-FE09193C7C08}" destId="{AD82BBDD-074B-45DD-965B-753948B4605B}" srcOrd="12" destOrd="0" presId="urn:microsoft.com/office/officeart/2008/layout/VerticalCurvedList"/>
    <dgm:cxn modelId="{B77FF7D6-121D-4F62-96EB-9320709FE18A}" type="presParOf" srcId="{AD82BBDD-074B-45DD-965B-753948B4605B}" destId="{5A5A5263-CB90-46F4-951A-69F437BB02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F736E9-7C9E-4D62-86AB-FA7401060F34}" type="doc">
      <dgm:prSet loTypeId="urn:microsoft.com/office/officeart/2005/8/layout/venn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54B0F474-8CE1-4748-850A-73525A5F08CB}">
      <dgm:prSet phldrT="[Text]" phldr="1"/>
      <dgm:spPr/>
      <dgm:t>
        <a:bodyPr/>
        <a:lstStyle/>
        <a:p>
          <a:endParaRPr lang="es-CR" dirty="0"/>
        </a:p>
      </dgm:t>
    </dgm:pt>
    <dgm:pt modelId="{05F345AC-1FAA-45A1-9CC1-CFF07C1EF5BA}" type="parTrans" cxnId="{19C0EB1E-8ECF-43FA-BEC4-5B876BC248B0}">
      <dgm:prSet/>
      <dgm:spPr/>
      <dgm:t>
        <a:bodyPr/>
        <a:lstStyle/>
        <a:p>
          <a:endParaRPr lang="es-CR"/>
        </a:p>
      </dgm:t>
    </dgm:pt>
    <dgm:pt modelId="{B5C8FB75-9E7F-477F-859E-2CB4F748E9F9}" type="sibTrans" cxnId="{19C0EB1E-8ECF-43FA-BEC4-5B876BC248B0}">
      <dgm:prSet/>
      <dgm:spPr/>
      <dgm:t>
        <a:bodyPr/>
        <a:lstStyle/>
        <a:p>
          <a:endParaRPr lang="es-CR"/>
        </a:p>
      </dgm:t>
    </dgm:pt>
    <dgm:pt modelId="{C4071642-3932-40E8-8158-30677984D39A}">
      <dgm:prSet phldrT="[Text]"/>
      <dgm:spPr/>
      <dgm:t>
        <a:bodyPr/>
        <a:lstStyle/>
        <a:p>
          <a:endParaRPr lang="es-CR" dirty="0"/>
        </a:p>
      </dgm:t>
    </dgm:pt>
    <dgm:pt modelId="{FBE02449-7BB5-475F-872D-088C5C33B752}" type="parTrans" cxnId="{711C1753-372C-4EB5-B31F-9B0B0AE7EECC}">
      <dgm:prSet/>
      <dgm:spPr/>
      <dgm:t>
        <a:bodyPr/>
        <a:lstStyle/>
        <a:p>
          <a:endParaRPr lang="es-CR"/>
        </a:p>
      </dgm:t>
    </dgm:pt>
    <dgm:pt modelId="{D1D51606-0F5C-4232-A835-21757CF3DA85}" type="sibTrans" cxnId="{711C1753-372C-4EB5-B31F-9B0B0AE7EECC}">
      <dgm:prSet/>
      <dgm:spPr/>
      <dgm:t>
        <a:bodyPr/>
        <a:lstStyle/>
        <a:p>
          <a:endParaRPr lang="es-CR"/>
        </a:p>
      </dgm:t>
    </dgm:pt>
    <dgm:pt modelId="{9FDED108-2F7B-4CDE-A896-2F9119AC9781}">
      <dgm:prSet phldrT="[Text]"/>
      <dgm:spPr/>
      <dgm:t>
        <a:bodyPr/>
        <a:lstStyle/>
        <a:p>
          <a:endParaRPr lang="es-CR" dirty="0"/>
        </a:p>
      </dgm:t>
    </dgm:pt>
    <dgm:pt modelId="{2E62B494-895C-4C43-91BB-E8DC8C60D058}" type="parTrans" cxnId="{136E4486-1FF9-49A2-BA0F-05DFF8CAFD5E}">
      <dgm:prSet/>
      <dgm:spPr/>
      <dgm:t>
        <a:bodyPr/>
        <a:lstStyle/>
        <a:p>
          <a:endParaRPr lang="es-CR"/>
        </a:p>
      </dgm:t>
    </dgm:pt>
    <dgm:pt modelId="{B0910FEE-E115-4E38-80E7-BDC4125F07A1}" type="sibTrans" cxnId="{136E4486-1FF9-49A2-BA0F-05DFF8CAFD5E}">
      <dgm:prSet/>
      <dgm:spPr/>
      <dgm:t>
        <a:bodyPr/>
        <a:lstStyle/>
        <a:p>
          <a:endParaRPr lang="es-CR"/>
        </a:p>
      </dgm:t>
    </dgm:pt>
    <dgm:pt modelId="{3501E586-98C6-4ADA-B514-A3D8C2EC6F3A}">
      <dgm:prSet phldrT="[Text]"/>
      <dgm:spPr/>
      <dgm:t>
        <a:bodyPr/>
        <a:lstStyle/>
        <a:p>
          <a:endParaRPr lang="es-CR" dirty="0"/>
        </a:p>
      </dgm:t>
    </dgm:pt>
    <dgm:pt modelId="{D44FCDF5-58CE-411C-914E-82340D44B0CC}" type="parTrans" cxnId="{1F6BBBB9-FC4D-4AD2-B35C-CB4432638E21}">
      <dgm:prSet/>
      <dgm:spPr/>
      <dgm:t>
        <a:bodyPr/>
        <a:lstStyle/>
        <a:p>
          <a:endParaRPr lang="es-CR"/>
        </a:p>
      </dgm:t>
    </dgm:pt>
    <dgm:pt modelId="{005020E0-FFB2-4C4D-9B92-6D77F1725D1E}" type="sibTrans" cxnId="{1F6BBBB9-FC4D-4AD2-B35C-CB4432638E21}">
      <dgm:prSet/>
      <dgm:spPr/>
      <dgm:t>
        <a:bodyPr/>
        <a:lstStyle/>
        <a:p>
          <a:endParaRPr lang="es-CR"/>
        </a:p>
      </dgm:t>
    </dgm:pt>
    <dgm:pt modelId="{95CC47C9-7FFA-44A1-9976-41F5C2FBDC67}">
      <dgm:prSet phldrT="[Text]"/>
      <dgm:spPr/>
      <dgm:t>
        <a:bodyPr/>
        <a:lstStyle/>
        <a:p>
          <a:endParaRPr lang="es-CR" dirty="0"/>
        </a:p>
      </dgm:t>
    </dgm:pt>
    <dgm:pt modelId="{C7DE88CC-4CF4-4483-B4FE-04AAB1A75EFA}" type="parTrans" cxnId="{76C0C4D3-9B0F-48E1-BC60-4CA8314CB556}">
      <dgm:prSet/>
      <dgm:spPr/>
      <dgm:t>
        <a:bodyPr/>
        <a:lstStyle/>
        <a:p>
          <a:endParaRPr lang="es-CR"/>
        </a:p>
      </dgm:t>
    </dgm:pt>
    <dgm:pt modelId="{E4B54802-3974-4BBA-88C7-0612FF7BA338}" type="sibTrans" cxnId="{76C0C4D3-9B0F-48E1-BC60-4CA8314CB556}">
      <dgm:prSet/>
      <dgm:spPr/>
      <dgm:t>
        <a:bodyPr/>
        <a:lstStyle/>
        <a:p>
          <a:endParaRPr lang="es-CR"/>
        </a:p>
      </dgm:t>
    </dgm:pt>
    <dgm:pt modelId="{688737B1-6B41-41B1-9600-61A5E090452F}">
      <dgm:prSet phldrT="[Text]"/>
      <dgm:spPr/>
      <dgm:t>
        <a:bodyPr/>
        <a:lstStyle/>
        <a:p>
          <a:endParaRPr lang="es-CR" dirty="0"/>
        </a:p>
      </dgm:t>
    </dgm:pt>
    <dgm:pt modelId="{B0DF8A60-CF99-4EFD-8971-827266F47945}" type="parTrans" cxnId="{633887C0-3130-4D1F-8DC0-CB252383B26E}">
      <dgm:prSet/>
      <dgm:spPr/>
      <dgm:t>
        <a:bodyPr/>
        <a:lstStyle/>
        <a:p>
          <a:endParaRPr lang="es-CR"/>
        </a:p>
      </dgm:t>
    </dgm:pt>
    <dgm:pt modelId="{5A828C76-6CD3-48B9-AE60-518A75AE9AC5}" type="sibTrans" cxnId="{633887C0-3130-4D1F-8DC0-CB252383B26E}">
      <dgm:prSet/>
      <dgm:spPr/>
      <dgm:t>
        <a:bodyPr/>
        <a:lstStyle/>
        <a:p>
          <a:endParaRPr lang="es-CR"/>
        </a:p>
      </dgm:t>
    </dgm:pt>
    <dgm:pt modelId="{0339B728-47D5-4E2A-9084-291975EC4617}">
      <dgm:prSet phldrT="[Text]"/>
      <dgm:spPr/>
      <dgm:t>
        <a:bodyPr/>
        <a:lstStyle/>
        <a:p>
          <a:endParaRPr lang="es-CR"/>
        </a:p>
      </dgm:t>
    </dgm:pt>
    <dgm:pt modelId="{F8F4FA71-4450-433C-9DCA-7CBD9E3D814A}" type="parTrans" cxnId="{4A44BFAE-0D52-4994-8A6D-C25A4190CA52}">
      <dgm:prSet/>
      <dgm:spPr/>
      <dgm:t>
        <a:bodyPr/>
        <a:lstStyle/>
        <a:p>
          <a:endParaRPr lang="es-CR"/>
        </a:p>
      </dgm:t>
    </dgm:pt>
    <dgm:pt modelId="{20550F12-2F72-4D31-9673-C6DC2B8447C2}" type="sibTrans" cxnId="{4A44BFAE-0D52-4994-8A6D-C25A4190CA52}">
      <dgm:prSet/>
      <dgm:spPr/>
      <dgm:t>
        <a:bodyPr/>
        <a:lstStyle/>
        <a:p>
          <a:endParaRPr lang="es-CR"/>
        </a:p>
      </dgm:t>
    </dgm:pt>
    <dgm:pt modelId="{B897E04F-7756-4918-BE39-0608C0CA229F}">
      <dgm:prSet phldrT="[Text]"/>
      <dgm:spPr/>
      <dgm:t>
        <a:bodyPr/>
        <a:lstStyle/>
        <a:p>
          <a:endParaRPr lang="es-CR"/>
        </a:p>
      </dgm:t>
    </dgm:pt>
    <dgm:pt modelId="{A7017C4B-DA71-4E72-9ABE-1C27C437CAB3}" type="parTrans" cxnId="{8EE2AE60-71F6-4291-B63E-EC04F5239A54}">
      <dgm:prSet/>
      <dgm:spPr/>
      <dgm:t>
        <a:bodyPr/>
        <a:lstStyle/>
        <a:p>
          <a:endParaRPr lang="es-CR"/>
        </a:p>
      </dgm:t>
    </dgm:pt>
    <dgm:pt modelId="{F719AAE8-7800-46B4-BFB2-022F7EF505C0}" type="sibTrans" cxnId="{8EE2AE60-71F6-4291-B63E-EC04F5239A54}">
      <dgm:prSet/>
      <dgm:spPr/>
      <dgm:t>
        <a:bodyPr/>
        <a:lstStyle/>
        <a:p>
          <a:endParaRPr lang="es-CR"/>
        </a:p>
      </dgm:t>
    </dgm:pt>
    <dgm:pt modelId="{5E4EBB43-CF8E-4FDB-926D-3652938A474B}" type="pres">
      <dgm:prSet presAssocID="{4BF736E9-7C9E-4D62-86AB-FA7401060F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219C092F-EC17-4ACC-A751-8198A9564193}" type="pres">
      <dgm:prSet presAssocID="{54B0F474-8CE1-4748-850A-73525A5F08CB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2FBED63-E8E4-438B-82C6-9048FECC0BB4}" type="pres">
      <dgm:prSet presAssocID="{B5C8FB75-9E7F-477F-859E-2CB4F748E9F9}" presName="space" presStyleCnt="0"/>
      <dgm:spPr/>
    </dgm:pt>
    <dgm:pt modelId="{349FE63A-60B6-4D38-AA88-B486939C1CA6}" type="pres">
      <dgm:prSet presAssocID="{B897E04F-7756-4918-BE39-0608C0CA229F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0228F48-C770-45A3-8C97-4E24AADC8020}" type="pres">
      <dgm:prSet presAssocID="{F719AAE8-7800-46B4-BFB2-022F7EF505C0}" presName="space" presStyleCnt="0"/>
      <dgm:spPr/>
    </dgm:pt>
    <dgm:pt modelId="{86F1003B-5B2E-420B-8F45-81AD0F878C7A}" type="pres">
      <dgm:prSet presAssocID="{0339B728-47D5-4E2A-9084-291975EC4617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4EEF19F-FA82-4464-BE30-1D99D24757C9}" type="pres">
      <dgm:prSet presAssocID="{20550F12-2F72-4D31-9673-C6DC2B8447C2}" presName="space" presStyleCnt="0"/>
      <dgm:spPr/>
    </dgm:pt>
    <dgm:pt modelId="{16B8DABF-9D89-40C1-BABA-A5E5F63A9EEE}" type="pres">
      <dgm:prSet presAssocID="{688737B1-6B41-41B1-9600-61A5E090452F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F97CC19-3D3D-47EB-A0D9-1653F9C1E355}" type="pres">
      <dgm:prSet presAssocID="{5A828C76-6CD3-48B9-AE60-518A75AE9AC5}" presName="space" presStyleCnt="0"/>
      <dgm:spPr/>
    </dgm:pt>
    <dgm:pt modelId="{448ACAED-A587-4D23-8BB8-84B39EF49D2B}" type="pres">
      <dgm:prSet presAssocID="{9FDED108-2F7B-4CDE-A896-2F9119AC9781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20B628D-AE5B-4523-96C3-E5F0772A1A74}" type="pres">
      <dgm:prSet presAssocID="{B0910FEE-E115-4E38-80E7-BDC4125F07A1}" presName="space" presStyleCnt="0"/>
      <dgm:spPr/>
    </dgm:pt>
    <dgm:pt modelId="{B66C1A0C-064E-4201-8419-77DA26367DBD}" type="pres">
      <dgm:prSet presAssocID="{3501E586-98C6-4ADA-B514-A3D8C2EC6F3A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F8E1E32-B28D-419F-8E6F-6A59C3A45F77}" type="pres">
      <dgm:prSet presAssocID="{005020E0-FFB2-4C4D-9B92-6D77F1725D1E}" presName="space" presStyleCnt="0"/>
      <dgm:spPr/>
    </dgm:pt>
    <dgm:pt modelId="{97A27F5E-7059-4774-A07B-FCD13050C20F}" type="pres">
      <dgm:prSet presAssocID="{95CC47C9-7FFA-44A1-9976-41F5C2FBDC67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8021FF7-4E35-4BFC-B0CB-A64133770B6D}" type="pres">
      <dgm:prSet presAssocID="{E4B54802-3974-4BBA-88C7-0612FF7BA338}" presName="space" presStyleCnt="0"/>
      <dgm:spPr/>
    </dgm:pt>
    <dgm:pt modelId="{448C35C3-9962-4B69-8750-1887DEA05D4B}" type="pres">
      <dgm:prSet presAssocID="{C4071642-3932-40E8-8158-30677984D39A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B969939E-562F-470F-80A1-90C48FC83F37}" type="presOf" srcId="{B897E04F-7756-4918-BE39-0608C0CA229F}" destId="{349FE63A-60B6-4D38-AA88-B486939C1CA6}" srcOrd="0" destOrd="0" presId="urn:microsoft.com/office/officeart/2005/8/layout/venn3"/>
    <dgm:cxn modelId="{C604E4BB-65BD-49A0-B207-F2F2EAD7CE24}" type="presOf" srcId="{3501E586-98C6-4ADA-B514-A3D8C2EC6F3A}" destId="{B66C1A0C-064E-4201-8419-77DA26367DBD}" srcOrd="0" destOrd="0" presId="urn:microsoft.com/office/officeart/2005/8/layout/venn3"/>
    <dgm:cxn modelId="{6CF54654-8C19-4CC6-858A-5D8BB3540F19}" type="presOf" srcId="{54B0F474-8CE1-4748-850A-73525A5F08CB}" destId="{219C092F-EC17-4ACC-A751-8198A9564193}" srcOrd="0" destOrd="0" presId="urn:microsoft.com/office/officeart/2005/8/layout/venn3"/>
    <dgm:cxn modelId="{711C1753-372C-4EB5-B31F-9B0B0AE7EECC}" srcId="{4BF736E9-7C9E-4D62-86AB-FA7401060F34}" destId="{C4071642-3932-40E8-8158-30677984D39A}" srcOrd="7" destOrd="0" parTransId="{FBE02449-7BB5-475F-872D-088C5C33B752}" sibTransId="{D1D51606-0F5C-4232-A835-21757CF3DA85}"/>
    <dgm:cxn modelId="{1AD1109E-349F-4097-B002-8226BB0BA59C}" type="presOf" srcId="{9FDED108-2F7B-4CDE-A896-2F9119AC9781}" destId="{448ACAED-A587-4D23-8BB8-84B39EF49D2B}" srcOrd="0" destOrd="0" presId="urn:microsoft.com/office/officeart/2005/8/layout/venn3"/>
    <dgm:cxn modelId="{B83087F1-1362-45C0-884F-48C8ADA604AB}" type="presOf" srcId="{688737B1-6B41-41B1-9600-61A5E090452F}" destId="{16B8DABF-9D89-40C1-BABA-A5E5F63A9EEE}" srcOrd="0" destOrd="0" presId="urn:microsoft.com/office/officeart/2005/8/layout/venn3"/>
    <dgm:cxn modelId="{77EE092E-8E88-4364-A8DB-2E06310CD8FC}" type="presOf" srcId="{4BF736E9-7C9E-4D62-86AB-FA7401060F34}" destId="{5E4EBB43-CF8E-4FDB-926D-3652938A474B}" srcOrd="0" destOrd="0" presId="urn:microsoft.com/office/officeart/2005/8/layout/venn3"/>
    <dgm:cxn modelId="{136E4486-1FF9-49A2-BA0F-05DFF8CAFD5E}" srcId="{4BF736E9-7C9E-4D62-86AB-FA7401060F34}" destId="{9FDED108-2F7B-4CDE-A896-2F9119AC9781}" srcOrd="4" destOrd="0" parTransId="{2E62B494-895C-4C43-91BB-E8DC8C60D058}" sibTransId="{B0910FEE-E115-4E38-80E7-BDC4125F07A1}"/>
    <dgm:cxn modelId="{76C0C4D3-9B0F-48E1-BC60-4CA8314CB556}" srcId="{4BF736E9-7C9E-4D62-86AB-FA7401060F34}" destId="{95CC47C9-7FFA-44A1-9976-41F5C2FBDC67}" srcOrd="6" destOrd="0" parTransId="{C7DE88CC-4CF4-4483-B4FE-04AAB1A75EFA}" sibTransId="{E4B54802-3974-4BBA-88C7-0612FF7BA338}"/>
    <dgm:cxn modelId="{17A8EF15-2B3D-4224-8665-9D9A8D38B0BB}" type="presOf" srcId="{C4071642-3932-40E8-8158-30677984D39A}" destId="{448C35C3-9962-4B69-8750-1887DEA05D4B}" srcOrd="0" destOrd="0" presId="urn:microsoft.com/office/officeart/2005/8/layout/venn3"/>
    <dgm:cxn modelId="{4A44BFAE-0D52-4994-8A6D-C25A4190CA52}" srcId="{4BF736E9-7C9E-4D62-86AB-FA7401060F34}" destId="{0339B728-47D5-4E2A-9084-291975EC4617}" srcOrd="2" destOrd="0" parTransId="{F8F4FA71-4450-433C-9DCA-7CBD9E3D814A}" sibTransId="{20550F12-2F72-4D31-9673-C6DC2B8447C2}"/>
    <dgm:cxn modelId="{8EE2AE60-71F6-4291-B63E-EC04F5239A54}" srcId="{4BF736E9-7C9E-4D62-86AB-FA7401060F34}" destId="{B897E04F-7756-4918-BE39-0608C0CA229F}" srcOrd="1" destOrd="0" parTransId="{A7017C4B-DA71-4E72-9ABE-1C27C437CAB3}" sibTransId="{F719AAE8-7800-46B4-BFB2-022F7EF505C0}"/>
    <dgm:cxn modelId="{090370BB-5A27-4C98-AB7F-6D54E82F1E32}" type="presOf" srcId="{95CC47C9-7FFA-44A1-9976-41F5C2FBDC67}" destId="{97A27F5E-7059-4774-A07B-FCD13050C20F}" srcOrd="0" destOrd="0" presId="urn:microsoft.com/office/officeart/2005/8/layout/venn3"/>
    <dgm:cxn modelId="{1F6BBBB9-FC4D-4AD2-B35C-CB4432638E21}" srcId="{4BF736E9-7C9E-4D62-86AB-FA7401060F34}" destId="{3501E586-98C6-4ADA-B514-A3D8C2EC6F3A}" srcOrd="5" destOrd="0" parTransId="{D44FCDF5-58CE-411C-914E-82340D44B0CC}" sibTransId="{005020E0-FFB2-4C4D-9B92-6D77F1725D1E}"/>
    <dgm:cxn modelId="{19C0EB1E-8ECF-43FA-BEC4-5B876BC248B0}" srcId="{4BF736E9-7C9E-4D62-86AB-FA7401060F34}" destId="{54B0F474-8CE1-4748-850A-73525A5F08CB}" srcOrd="0" destOrd="0" parTransId="{05F345AC-1FAA-45A1-9CC1-CFF07C1EF5BA}" sibTransId="{B5C8FB75-9E7F-477F-859E-2CB4F748E9F9}"/>
    <dgm:cxn modelId="{633887C0-3130-4D1F-8DC0-CB252383B26E}" srcId="{4BF736E9-7C9E-4D62-86AB-FA7401060F34}" destId="{688737B1-6B41-41B1-9600-61A5E090452F}" srcOrd="3" destOrd="0" parTransId="{B0DF8A60-CF99-4EFD-8971-827266F47945}" sibTransId="{5A828C76-6CD3-48B9-AE60-518A75AE9AC5}"/>
    <dgm:cxn modelId="{9164A895-00F0-4974-944A-DE09B02641E6}" type="presOf" srcId="{0339B728-47D5-4E2A-9084-291975EC4617}" destId="{86F1003B-5B2E-420B-8F45-81AD0F878C7A}" srcOrd="0" destOrd="0" presId="urn:microsoft.com/office/officeart/2005/8/layout/venn3"/>
    <dgm:cxn modelId="{59AA7FA5-BD73-4FAC-9278-AA989A4EC87A}" type="presParOf" srcId="{5E4EBB43-CF8E-4FDB-926D-3652938A474B}" destId="{219C092F-EC17-4ACC-A751-8198A9564193}" srcOrd="0" destOrd="0" presId="urn:microsoft.com/office/officeart/2005/8/layout/venn3"/>
    <dgm:cxn modelId="{66AF6BA7-11C8-4658-A01F-B1CEC628B915}" type="presParOf" srcId="{5E4EBB43-CF8E-4FDB-926D-3652938A474B}" destId="{C2FBED63-E8E4-438B-82C6-9048FECC0BB4}" srcOrd="1" destOrd="0" presId="urn:microsoft.com/office/officeart/2005/8/layout/venn3"/>
    <dgm:cxn modelId="{A79FA837-82CB-43AA-863A-45A747DDFEAD}" type="presParOf" srcId="{5E4EBB43-CF8E-4FDB-926D-3652938A474B}" destId="{349FE63A-60B6-4D38-AA88-B486939C1CA6}" srcOrd="2" destOrd="0" presId="urn:microsoft.com/office/officeart/2005/8/layout/venn3"/>
    <dgm:cxn modelId="{3058F0C8-D272-48F8-93C2-9D507CA783AF}" type="presParOf" srcId="{5E4EBB43-CF8E-4FDB-926D-3652938A474B}" destId="{80228F48-C770-45A3-8C97-4E24AADC8020}" srcOrd="3" destOrd="0" presId="urn:microsoft.com/office/officeart/2005/8/layout/venn3"/>
    <dgm:cxn modelId="{18D1B25E-2CB3-46CB-8E82-0DE548487B5B}" type="presParOf" srcId="{5E4EBB43-CF8E-4FDB-926D-3652938A474B}" destId="{86F1003B-5B2E-420B-8F45-81AD0F878C7A}" srcOrd="4" destOrd="0" presId="urn:microsoft.com/office/officeart/2005/8/layout/venn3"/>
    <dgm:cxn modelId="{665A60E5-6692-428A-BCBD-9483D2B4E94F}" type="presParOf" srcId="{5E4EBB43-CF8E-4FDB-926D-3652938A474B}" destId="{84EEF19F-FA82-4464-BE30-1D99D24757C9}" srcOrd="5" destOrd="0" presId="urn:microsoft.com/office/officeart/2005/8/layout/venn3"/>
    <dgm:cxn modelId="{5B23788C-01E7-491B-8691-FBE9A2EC5DEC}" type="presParOf" srcId="{5E4EBB43-CF8E-4FDB-926D-3652938A474B}" destId="{16B8DABF-9D89-40C1-BABA-A5E5F63A9EEE}" srcOrd="6" destOrd="0" presId="urn:microsoft.com/office/officeart/2005/8/layout/venn3"/>
    <dgm:cxn modelId="{5B2E85C7-4DE2-481E-AA1F-FE8E58C05456}" type="presParOf" srcId="{5E4EBB43-CF8E-4FDB-926D-3652938A474B}" destId="{2F97CC19-3D3D-47EB-A0D9-1653F9C1E355}" srcOrd="7" destOrd="0" presId="urn:microsoft.com/office/officeart/2005/8/layout/venn3"/>
    <dgm:cxn modelId="{A45C7EEF-A44C-42AE-9A8A-9CE62999A91D}" type="presParOf" srcId="{5E4EBB43-CF8E-4FDB-926D-3652938A474B}" destId="{448ACAED-A587-4D23-8BB8-84B39EF49D2B}" srcOrd="8" destOrd="0" presId="urn:microsoft.com/office/officeart/2005/8/layout/venn3"/>
    <dgm:cxn modelId="{0D38534B-4401-4E73-935F-94F968D9F491}" type="presParOf" srcId="{5E4EBB43-CF8E-4FDB-926D-3652938A474B}" destId="{B20B628D-AE5B-4523-96C3-E5F0772A1A74}" srcOrd="9" destOrd="0" presId="urn:microsoft.com/office/officeart/2005/8/layout/venn3"/>
    <dgm:cxn modelId="{B9789372-811C-42B5-A5B9-6B6A1E271BB6}" type="presParOf" srcId="{5E4EBB43-CF8E-4FDB-926D-3652938A474B}" destId="{B66C1A0C-064E-4201-8419-77DA26367DBD}" srcOrd="10" destOrd="0" presId="urn:microsoft.com/office/officeart/2005/8/layout/venn3"/>
    <dgm:cxn modelId="{2069C37E-F1EC-49D5-9049-D69F4C0AE3FB}" type="presParOf" srcId="{5E4EBB43-CF8E-4FDB-926D-3652938A474B}" destId="{EF8E1E32-B28D-419F-8E6F-6A59C3A45F77}" srcOrd="11" destOrd="0" presId="urn:microsoft.com/office/officeart/2005/8/layout/venn3"/>
    <dgm:cxn modelId="{04CA0771-95CC-45E1-A303-4629456FBE52}" type="presParOf" srcId="{5E4EBB43-CF8E-4FDB-926D-3652938A474B}" destId="{97A27F5E-7059-4774-A07B-FCD13050C20F}" srcOrd="12" destOrd="0" presId="urn:microsoft.com/office/officeart/2005/8/layout/venn3"/>
    <dgm:cxn modelId="{744161E5-37A5-40A4-B597-5DF1FC771178}" type="presParOf" srcId="{5E4EBB43-CF8E-4FDB-926D-3652938A474B}" destId="{58021FF7-4E35-4BFC-B0CB-A64133770B6D}" srcOrd="13" destOrd="0" presId="urn:microsoft.com/office/officeart/2005/8/layout/venn3"/>
    <dgm:cxn modelId="{16B9BEAB-6FC7-477A-8562-695B3CCB5365}" type="presParOf" srcId="{5E4EBB43-CF8E-4FDB-926D-3652938A474B}" destId="{448C35C3-9962-4B69-8750-1887DEA05D4B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19/08/2015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9084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19/08/2015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2752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19/08/2015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830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19/08/2015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‹#›</a:t>
            </a:fld>
            <a:endParaRPr lang="es-C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97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19/08/2015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8153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19/08/2015</a:t>
            </a:fld>
            <a:endParaRPr lang="es-C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9570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19/08/2015</a:t>
            </a:fld>
            <a:endParaRPr lang="es-C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70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19/08/2015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72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19/08/2015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9578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19/08/2015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6965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19/08/2015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7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19/08/2015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05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19/08/2015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1105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19/08/2015</a:t>
            </a:fld>
            <a:endParaRPr lang="es-C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968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19/08/2015</a:t>
            </a:fld>
            <a:endParaRPr lang="es-C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686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19/08/2015</a:t>
            </a:fld>
            <a:endParaRPr lang="es-C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4986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19/08/2015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9229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C2FA18B-F5A9-4631-919B-4F279FFCC96B}" type="datetimeFigureOut">
              <a:rPr lang="es-CR" smtClean="0"/>
              <a:t>19/08/2015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DB023-12A4-4BAA-914C-809E46CC4D6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10408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4961" y="2446986"/>
            <a:ext cx="8825658" cy="2063353"/>
          </a:xfrm>
        </p:spPr>
        <p:txBody>
          <a:bodyPr/>
          <a:lstStyle/>
          <a:p>
            <a:r>
              <a:rPr lang="es-CR" sz="6000" dirty="0" smtClean="0"/>
              <a:t>Niñas, niños y personas adolescentes</a:t>
            </a:r>
            <a:endParaRPr lang="es-CR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589" y="1763724"/>
            <a:ext cx="8825658" cy="861420"/>
          </a:xfrm>
        </p:spPr>
        <p:txBody>
          <a:bodyPr>
            <a:normAutofit/>
          </a:bodyPr>
          <a:lstStyle/>
          <a:p>
            <a:r>
              <a:rPr lang="es-CR" sz="2800" b="1" dirty="0" smtClean="0"/>
              <a:t>Riesgos en la migración </a:t>
            </a:r>
            <a:endParaRPr lang="es-C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211" y="5219359"/>
            <a:ext cx="1183102" cy="1183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74" y="5193601"/>
            <a:ext cx="1000089" cy="119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9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Prevención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sz="2400" dirty="0" smtClean="0"/>
              <a:t>Intervenir sobre las amenazas y los factores que crean ciertas condiciones de vulnerabilidad. </a:t>
            </a:r>
          </a:p>
          <a:p>
            <a:pPr marL="0" indent="0">
              <a:buNone/>
            </a:pPr>
            <a:endParaRPr lang="es-CR" sz="2400" dirty="0" smtClean="0"/>
          </a:p>
          <a:p>
            <a:r>
              <a:rPr lang="es-CR" sz="2400" dirty="0" smtClean="0"/>
              <a:t>Fortalecimiento de recursos personales, familiares, comunitarios, sociales y estatales para prevenir vulnerabilidades y amenazas. </a:t>
            </a:r>
          </a:p>
          <a:p>
            <a:endParaRPr lang="es-CR" sz="2400" dirty="0"/>
          </a:p>
          <a:p>
            <a:endParaRPr lang="es-CR" sz="2400" dirty="0" smtClean="0"/>
          </a:p>
          <a:p>
            <a:endParaRPr lang="es-CR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71641698"/>
              </p:ext>
            </p:extLst>
          </p:nvPr>
        </p:nvGraphicFramePr>
        <p:xfrm>
          <a:off x="2353971" y="5228823"/>
          <a:ext cx="7537003" cy="134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44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9553" y="5800688"/>
            <a:ext cx="9563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hiller" panose="04020404031007020602" pitchFamily="82" charset="0"/>
              </a:rPr>
              <a:t>¿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hiller" panose="04020404031007020602" pitchFamily="82" charset="0"/>
              </a:rPr>
              <a:t>Cuántos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hiller" panose="04020404031007020602" pitchFamily="82" charset="0"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hiller" panose="04020404031007020602" pitchFamily="82" charset="0"/>
              </a:rPr>
              <a:t>muros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hiller" panose="04020404031007020602" pitchFamily="82" charset="0"/>
              </a:rPr>
              <a:t> hay antes de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hiller" panose="04020404031007020602" pitchFamily="82" charset="0"/>
              </a:rPr>
              <a:t>llegar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hiller" panose="04020404031007020602" pitchFamily="82" charset="0"/>
              </a:rPr>
              <a:t> al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hiller" panose="04020404031007020602" pitchFamily="82" charset="0"/>
              </a:rPr>
              <a:t>sueño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hiller" panose="04020404031007020602" pitchFamily="82" charset="0"/>
              </a:rPr>
              <a:t>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hiller" panose="04020404031007020602" pitchFamily="82" charset="0"/>
            </a:endParaRPr>
          </a:p>
        </p:txBody>
      </p:sp>
      <p:pic>
        <p:nvPicPr>
          <p:cNvPr id="1026" name="Picture 2" descr="https://encrypted-tbn0.gstatic.com/images?q=tbn:ANd9GcRHP_MJaSRCmjKIpBN2VDvFJAYuDEOi9ot_kLlDCUDl3K4Gw1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38" y="625215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ppleseedmexico.org/wp-content/uploads/2015/07/ni%C3%B1os-migrantes-appleseed-540x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15" y="453170"/>
            <a:ext cx="3482295" cy="1805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5m9w_V_SSTc/UJvqu9CeW-I/AAAAAAAAHos/0ZK53lckGac/s400/ni%C3%B1as-migran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41" y="453170"/>
            <a:ext cx="3058628" cy="2521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nelcamino.periodistasdeapie.org.mx/wp-content/uploads/2015/04/MIGRANT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313" y="2984598"/>
            <a:ext cx="3813253" cy="2360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2.bp.blogspot.com/-FGeuJRI-XLE/VPQB1BbprvI/AAAAAAAAK4Q/w44Bm0C_1l8/s1600/A2-migrant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624" y="2476415"/>
            <a:ext cx="3825025" cy="2868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etatijuana.co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r="11740"/>
          <a:stretch/>
        </p:blipFill>
        <p:spPr bwMode="auto">
          <a:xfrm>
            <a:off x="833232" y="2476415"/>
            <a:ext cx="227956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xico.cnn.com/media/2014/09/23/un-grupo-de-menores-centroamericanos-detenidos-al-tratar-de-cruzar-la-frontera-de-estados-unidos-a-travs-de-mx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40" y="2005773"/>
            <a:ext cx="8351520" cy="4697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1" y="533998"/>
            <a:ext cx="9827314" cy="1400530"/>
          </a:xfrm>
        </p:spPr>
        <p:txBody>
          <a:bodyPr/>
          <a:lstStyle/>
          <a:p>
            <a:r>
              <a:rPr lang="es-CR" dirty="0" smtClean="0"/>
              <a:t>Una mejor comprensión para la toma de decisiones y acciones…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6392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710844"/>
              </p:ext>
            </p:extLst>
          </p:nvPr>
        </p:nvGraphicFramePr>
        <p:xfrm>
          <a:off x="1528315" y="399244"/>
          <a:ext cx="9380090" cy="624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18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6B30D9-9D4E-4EBE-A8B8-77C7FA2EA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D26B30D9-9D4E-4EBE-A8B8-77C7FA2EA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D26B30D9-9D4E-4EBE-A8B8-77C7FA2EA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D26B30D9-9D4E-4EBE-A8B8-77C7FA2EA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018648-BE5B-49C9-A9A2-4E99B849E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7A018648-BE5B-49C9-A9A2-4E99B849E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A018648-BE5B-49C9-A9A2-4E99B849E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A018648-BE5B-49C9-A9A2-4E99B849E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65ACB3-2CD9-4942-AC73-7964D8538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E565ACB3-2CD9-4942-AC73-7964D8538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E565ACB3-2CD9-4942-AC73-7964D8538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E565ACB3-2CD9-4942-AC73-7964D8538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CDA381-DCF8-43BB-9550-B3BA8F826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BBCDA381-DCF8-43BB-9550-B3BA8F826A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BBCDA381-DCF8-43BB-9550-B3BA8F826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BBCDA381-DCF8-43BB-9550-B3BA8F826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E0938D-8E36-4A95-8C1D-998E7001C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1FE0938D-8E36-4A95-8C1D-998E7001C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1FE0938D-8E36-4A95-8C1D-998E7001C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1FE0938D-8E36-4A95-8C1D-998E7001C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Riesgo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0" y="1712890"/>
            <a:ext cx="7297393" cy="2983061"/>
          </a:xfrm>
        </p:spPr>
        <p:txBody>
          <a:bodyPr>
            <a:normAutofit fontScale="92500"/>
          </a:bodyPr>
          <a:lstStyle/>
          <a:p>
            <a:r>
              <a:rPr lang="es-CR" sz="2800" dirty="0" smtClean="0"/>
              <a:t>Probabilidad de ocurrencia de un daño. </a:t>
            </a:r>
          </a:p>
          <a:p>
            <a:pPr marL="0" indent="0">
              <a:buNone/>
            </a:pPr>
            <a:endParaRPr lang="es-CR" sz="2800" dirty="0" smtClean="0"/>
          </a:p>
          <a:p>
            <a:r>
              <a:rPr lang="es-CR" sz="2400" dirty="0" smtClean="0"/>
              <a:t>Visión anticipada de lo que podría pasar si llegara a materializarse una amenaza. </a:t>
            </a:r>
          </a:p>
          <a:p>
            <a:r>
              <a:rPr lang="es-CR" sz="2400" dirty="0"/>
              <a:t>Contexto o entorno social cuyas características y condiciones presagian daños a futuro </a:t>
            </a:r>
          </a:p>
          <a:p>
            <a:endParaRPr lang="es-CR" dirty="0"/>
          </a:p>
        </p:txBody>
      </p:sp>
      <p:sp>
        <p:nvSpPr>
          <p:cNvPr id="4" name="Rounded Rectangle 3"/>
          <p:cNvSpPr/>
          <p:nvPr/>
        </p:nvSpPr>
        <p:spPr>
          <a:xfrm>
            <a:off x="2168706" y="5301041"/>
            <a:ext cx="8247888" cy="950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smtClean="0">
                <a:solidFill>
                  <a:schemeClr val="bg2"/>
                </a:solidFill>
              </a:rPr>
              <a:t>Daño = la probabilidad se convierte en realidad.</a:t>
            </a:r>
            <a:endParaRPr lang="es-CR" sz="2000" b="1" dirty="0">
              <a:solidFill>
                <a:schemeClr val="bg2"/>
              </a:solidFill>
            </a:endParaRPr>
          </a:p>
        </p:txBody>
      </p:sp>
      <p:pic>
        <p:nvPicPr>
          <p:cNvPr id="5" name="Picture 2" descr="http://www.elheraldo.hn/csp/mediapool/sites/dt.common.streams.StreamServer.cls?STREAMOID=7Yab1XMJfNyrvdNm44NQvs$daE2N3K4ZzOUsqbU5sYvxrsCGOyqLI6hyQ3AQcKg3WCsjLu883Ygn4B49Lvm9bPe2QeMKQdVeZmXF$9l$4uCZ8QDXhaHEp3rvzXRJFdy0KqPHLoMevcTLo3h8xh70Y6N_U_CryOsw6FTOdKL_jpQ-&amp;CONTENTTYPE=image/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513" y="1853248"/>
            <a:ext cx="4299792" cy="2842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11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Amenaza	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56704"/>
            <a:ext cx="8946541" cy="4195481"/>
          </a:xfrm>
        </p:spPr>
        <p:txBody>
          <a:bodyPr>
            <a:normAutofit/>
          </a:bodyPr>
          <a:lstStyle/>
          <a:p>
            <a:r>
              <a:rPr lang="es-CR" sz="2800" dirty="0" smtClean="0"/>
              <a:t>Fenómeno o condición peligrosa que puede ocasionar daños graves. </a:t>
            </a:r>
          </a:p>
          <a:p>
            <a:r>
              <a:rPr lang="es-CR" sz="2800" dirty="0" smtClean="0"/>
              <a:t>Daño potencial. </a:t>
            </a:r>
          </a:p>
          <a:p>
            <a:r>
              <a:rPr lang="es-CR" sz="2800" dirty="0" smtClean="0"/>
              <a:t>Sinónimo de peligro. </a:t>
            </a:r>
          </a:p>
          <a:p>
            <a:endParaRPr lang="es-CR" sz="2800" dirty="0"/>
          </a:p>
        </p:txBody>
      </p:sp>
      <p:pic>
        <p:nvPicPr>
          <p:cNvPr id="4" name="Picture 2" descr="http://www.info7.mx/foto/490000/497964_centroamerica-migracion-infant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84" y="2990493"/>
            <a:ext cx="5334000" cy="3457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7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Vulnerabilidad			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90918"/>
            <a:ext cx="8948650" cy="2588655"/>
          </a:xfrm>
        </p:spPr>
        <p:txBody>
          <a:bodyPr>
            <a:normAutofit fontScale="92500" lnSpcReduction="10000"/>
          </a:bodyPr>
          <a:lstStyle/>
          <a:p>
            <a:r>
              <a:rPr lang="es-CR" sz="2400" dirty="0" smtClean="0"/>
              <a:t>Características de una persona, comunidad o grupo que les hacen propensas a efectos dañinos en el contexto en que se encuentran. </a:t>
            </a:r>
          </a:p>
          <a:p>
            <a:r>
              <a:rPr lang="es-CR" sz="2400" dirty="0" smtClean="0"/>
              <a:t>Resultado de los impactos sociales de determinantes políticos, económicos, socio-históricos.</a:t>
            </a:r>
          </a:p>
          <a:p>
            <a:r>
              <a:rPr lang="es-CR" sz="2400" dirty="0" smtClean="0"/>
              <a:t>No se cuenta con capacidad para enfrentar ciertas amenazas. </a:t>
            </a:r>
          </a:p>
          <a:p>
            <a:pPr marL="0" indent="0">
              <a:buNone/>
            </a:pPr>
            <a:endParaRPr lang="es-CR" sz="2400" dirty="0"/>
          </a:p>
        </p:txBody>
      </p:sp>
      <p:pic>
        <p:nvPicPr>
          <p:cNvPr id="4" name="Picture 2" descr="http://s1.uvnimg.com/noticias/inmigracion/fotos/photo/2014-07-29/inmigrantes-centroamericanos_655x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14" y="4389706"/>
            <a:ext cx="4092203" cy="2468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gdb.voanews.com/B6BD6F5A-DEAB-4929-9696-7DC7C43DB584_mw1024_s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94" y="4367513"/>
            <a:ext cx="3677920" cy="2453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50705990"/>
              </p:ext>
            </p:extLst>
          </p:nvPr>
        </p:nvGraphicFramePr>
        <p:xfrm>
          <a:off x="9075105" y="3503054"/>
          <a:ext cx="2565758" cy="320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5461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Construcción social de las vulnerabilidades y amenazas. 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534" y="2296759"/>
            <a:ext cx="8946541" cy="629322"/>
          </a:xfrm>
        </p:spPr>
        <p:txBody>
          <a:bodyPr>
            <a:normAutofit/>
          </a:bodyPr>
          <a:lstStyle/>
          <a:p>
            <a:r>
              <a:rPr lang="es-CR" sz="2800" dirty="0"/>
              <a:t>Condiciones contextuales y </a:t>
            </a:r>
            <a:r>
              <a:rPr lang="es-CR" sz="2800" dirty="0" smtClean="0"/>
              <a:t>socio-históricas.</a:t>
            </a:r>
          </a:p>
          <a:p>
            <a:pPr marL="0" indent="0">
              <a:buNone/>
            </a:pPr>
            <a:endParaRPr lang="es-CR" sz="2800" dirty="0" smtClean="0"/>
          </a:p>
          <a:p>
            <a:endParaRPr lang="es-CR" sz="2800" dirty="0"/>
          </a:p>
        </p:txBody>
      </p:sp>
      <p:pic>
        <p:nvPicPr>
          <p:cNvPr id="1026" name="Picture 2" descr="http://javiervera1.wikispaces.com/file/view/division-politica-limites-de-mexico.png/230438448/369x280/division-politica-limites-de-mexi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579" y="3253682"/>
            <a:ext cx="4231255" cy="3210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1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15" y="2687918"/>
            <a:ext cx="4153866" cy="1400530"/>
          </a:xfrm>
        </p:spPr>
        <p:txBody>
          <a:bodyPr/>
          <a:lstStyle/>
          <a:p>
            <a:pPr algn="ctr"/>
            <a:r>
              <a:rPr lang="es-CR" sz="4400" dirty="0" smtClean="0"/>
              <a:t>2da Parte </a:t>
            </a:r>
            <a:endParaRPr lang="es-CR" sz="4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9" t="27738" r="29175" b="36131"/>
          <a:stretch/>
        </p:blipFill>
        <p:spPr bwMode="auto">
          <a:xfrm>
            <a:off x="6233374" y="2614158"/>
            <a:ext cx="5027927" cy="3374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3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01202"/>
            <a:ext cx="9404723" cy="1400530"/>
          </a:xfrm>
        </p:spPr>
        <p:txBody>
          <a:bodyPr/>
          <a:lstStyle/>
          <a:p>
            <a:r>
              <a:rPr lang="es-CR" dirty="0" smtClean="0"/>
              <a:t>Recursos	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01" y="2709739"/>
            <a:ext cx="4828390" cy="1926655"/>
          </a:xfrm>
        </p:spPr>
        <p:txBody>
          <a:bodyPr>
            <a:normAutofit/>
          </a:bodyPr>
          <a:lstStyle/>
          <a:p>
            <a:r>
              <a:rPr lang="es-CR" sz="2400" dirty="0" smtClean="0"/>
              <a:t>Capacidades y herramientas para enfrentar los efectos de un evento dañino. </a:t>
            </a:r>
          </a:p>
          <a:p>
            <a:pPr marL="0" indent="0">
              <a:buNone/>
            </a:pPr>
            <a:endParaRPr lang="es-CR" sz="2400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21811493"/>
              </p:ext>
            </p:extLst>
          </p:nvPr>
        </p:nvGraphicFramePr>
        <p:xfrm>
          <a:off x="5865060" y="1284787"/>
          <a:ext cx="568728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701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303F97-2D63-418F-81EE-61183463C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22303F97-2D63-418F-81EE-61183463C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22303F97-2D63-418F-81EE-61183463C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22303F97-2D63-418F-81EE-61183463C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2FA4F1-1DD6-46E3-AAFC-094406C0C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C22FA4F1-1DD6-46E3-AAFC-094406C0C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C22FA4F1-1DD6-46E3-AAFC-094406C0C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C22FA4F1-1DD6-46E3-AAFC-094406C0C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BE1306-A90D-4772-9ACE-F1155B128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B5BE1306-A90D-4772-9ACE-F1155B128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B5BE1306-A90D-4772-9ACE-F1155B128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B5BE1306-A90D-4772-9ACE-F1155B128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4C85D8-392C-4169-858E-D2152F6A8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F04C85D8-392C-4169-858E-D2152F6A8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F04C85D8-392C-4169-858E-D2152F6A8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F04C85D8-392C-4169-858E-D2152F6A8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8291D3-E0CE-46A1-8E6A-6CEDF7253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7F8291D3-E0CE-46A1-8E6A-6CEDF7253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7F8291D3-E0CE-46A1-8E6A-6CEDF7253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7F8291D3-E0CE-46A1-8E6A-6CEDF7253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869BF2-725E-476A-9615-446EDE844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D4869BF2-725E-476A-9615-446EDE844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D4869BF2-725E-476A-9615-446EDE844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D4869BF2-725E-476A-9615-446EDE844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C14CA9-65E2-41F4-A03A-F3554BDD4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C7C14CA9-65E2-41F4-A03A-F3554BDD4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C7C14CA9-65E2-41F4-A03A-F3554BDD4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C7C14CA9-65E2-41F4-A03A-F3554BDD4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A06EA6-73B5-4BB9-9ED3-E5811469D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65A06EA6-73B5-4BB9-9ED3-E5811469D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65A06EA6-73B5-4BB9-9ED3-E5811469D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65A06EA6-73B5-4BB9-9ED3-E5811469D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3F76D9-63D3-4DD6-9D59-A5D1BFE9A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graphicEl>
                                              <a:dgm id="{F03F76D9-63D3-4DD6-9D59-A5D1BFE9A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F03F76D9-63D3-4DD6-9D59-A5D1BFE9A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F03F76D9-63D3-4DD6-9D59-A5D1BFE9A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08649B-54BD-4A2D-B88B-C5D75DF2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graphicEl>
                                              <a:dgm id="{3708649B-54BD-4A2D-B88B-C5D75DF2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3708649B-54BD-4A2D-B88B-C5D75DF2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3708649B-54BD-4A2D-B88B-C5D75DF2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A17317-150D-43A3-9435-FA82BD59D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graphicEl>
                                              <a:dgm id="{25A17317-150D-43A3-9435-FA82BD59DA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25A17317-150D-43A3-9435-FA82BD59D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25A17317-150D-43A3-9435-FA82BD59D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5A5263-CB90-46F4-951A-69F437BB0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graphicEl>
                                              <a:dgm id="{5A5A5263-CB90-46F4-951A-69F437BB0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graphicEl>
                                              <a:dgm id="{5A5A5263-CB90-46F4-951A-69F437BB0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5A5A5263-CB90-46F4-951A-69F437BB0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2D89AF-BE6E-4D92-BB8A-59CFFF933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graphicEl>
                                              <a:dgm id="{632D89AF-BE6E-4D92-BB8A-59CFFF9338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graphicEl>
                                              <a:dgm id="{632D89AF-BE6E-4D92-BB8A-59CFFF933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graphicEl>
                                              <a:dgm id="{632D89AF-BE6E-4D92-BB8A-59CFFF933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</TotalTime>
  <Words>209</Words>
  <Application>Microsoft Office PowerPoint</Application>
  <PresentationFormat>Widescreen</PresentationFormat>
  <Paragraphs>37</Paragraphs>
  <Slides>11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Chiller</vt:lpstr>
      <vt:lpstr>Wingdings 3</vt:lpstr>
      <vt:lpstr>Ion</vt:lpstr>
      <vt:lpstr>Niñas, niños y personas adolescentes</vt:lpstr>
      <vt:lpstr>Una mejor comprensión para la toma de decisiones y acciones…</vt:lpstr>
      <vt:lpstr>PowerPoint Presentation</vt:lpstr>
      <vt:lpstr>Riesgo</vt:lpstr>
      <vt:lpstr>Amenaza </vt:lpstr>
      <vt:lpstr>Vulnerabilidad   </vt:lpstr>
      <vt:lpstr>Construcción social de las vulnerabilidades y amenazas. </vt:lpstr>
      <vt:lpstr>2da Parte </vt:lpstr>
      <vt:lpstr>Recursos </vt:lpstr>
      <vt:lpstr>Prevención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Tenorio</dc:creator>
  <cp:lastModifiedBy>Laura Tenorio</cp:lastModifiedBy>
  <cp:revision>21</cp:revision>
  <dcterms:created xsi:type="dcterms:W3CDTF">2015-08-19T03:28:29Z</dcterms:created>
  <dcterms:modified xsi:type="dcterms:W3CDTF">2015-08-19T18:58:47Z</dcterms:modified>
</cp:coreProperties>
</file>