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728" r:id="rId2"/>
    <p:sldMasterId id="2147483729" r:id="rId3"/>
    <p:sldMasterId id="2147483730" r:id="rId4"/>
    <p:sldMasterId id="2147483731" r:id="rId5"/>
    <p:sldMasterId id="2147483732" r:id="rId6"/>
    <p:sldMasterId id="2147483733" r:id="rId7"/>
    <p:sldMasterId id="2147483811" r:id="rId8"/>
    <p:sldMasterId id="2147483823" r:id="rId9"/>
  </p:sldMasterIdLst>
  <p:notesMasterIdLst>
    <p:notesMasterId r:id="rId26"/>
  </p:notesMasterIdLst>
  <p:sldIdLst>
    <p:sldId id="256" r:id="rId10"/>
    <p:sldId id="320" r:id="rId11"/>
    <p:sldId id="321" r:id="rId12"/>
    <p:sldId id="335" r:id="rId13"/>
    <p:sldId id="338" r:id="rId14"/>
    <p:sldId id="350" r:id="rId15"/>
    <p:sldId id="325" r:id="rId16"/>
    <p:sldId id="327" r:id="rId17"/>
    <p:sldId id="352" r:id="rId18"/>
    <p:sldId id="342" r:id="rId19"/>
    <p:sldId id="344" r:id="rId20"/>
    <p:sldId id="351" r:id="rId21"/>
    <p:sldId id="345" r:id="rId22"/>
    <p:sldId id="353" r:id="rId23"/>
    <p:sldId id="354" r:id="rId24"/>
    <p:sldId id="333" r:id="rId25"/>
  </p:sldIdLst>
  <p:sldSz cx="11880850" cy="6858000"/>
  <p:notesSz cx="7010400" cy="923607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1649"/>
    <a:srgbClr val="9F1A54"/>
    <a:srgbClr val="3333CC"/>
    <a:srgbClr val="3366CC"/>
    <a:srgbClr val="0033CC"/>
    <a:srgbClr val="0099FF"/>
    <a:srgbClr val="CCECFF"/>
    <a:srgbClr val="FF6600"/>
    <a:srgbClr val="CCCC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3" autoAdjust="0"/>
    <p:restoredTop sz="89011" autoAdjust="0"/>
  </p:normalViewPr>
  <p:slideViewPr>
    <p:cSldViewPr>
      <p:cViewPr>
        <p:scale>
          <a:sx n="121" d="100"/>
          <a:sy n="121" d="100"/>
        </p:scale>
        <p:origin x="-208" y="-624"/>
      </p:cViewPr>
      <p:guideLst>
        <p:guide orient="horz" pos="2160"/>
        <p:guide pos="374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ED13F2-855B-47EB-B5CD-936A77F9FBB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E90EC8E4-6679-4A3C-98F5-EAE14F15FE59}">
      <dgm:prSet phldrT="[Text]" phldr="1"/>
      <dgm:spPr/>
      <dgm:t>
        <a:bodyPr/>
        <a:lstStyle/>
        <a:p>
          <a:endParaRPr lang="en-US" dirty="0"/>
        </a:p>
      </dgm:t>
    </dgm:pt>
    <dgm:pt modelId="{9F1C39D7-52B8-4D30-842B-18D76CC0A729}" type="parTrans" cxnId="{902CEF6C-517D-4D42-BB28-92519AE2DF32}">
      <dgm:prSet/>
      <dgm:spPr/>
      <dgm:t>
        <a:bodyPr/>
        <a:lstStyle/>
        <a:p>
          <a:endParaRPr lang="en-US"/>
        </a:p>
      </dgm:t>
    </dgm:pt>
    <dgm:pt modelId="{BE7AF742-D29F-453C-B38C-EF54629C203F}" type="sibTrans" cxnId="{902CEF6C-517D-4D42-BB28-92519AE2DF32}">
      <dgm:prSet/>
      <dgm:spPr/>
      <dgm:t>
        <a:bodyPr/>
        <a:lstStyle/>
        <a:p>
          <a:endParaRPr lang="en-US"/>
        </a:p>
      </dgm:t>
    </dgm:pt>
    <dgm:pt modelId="{B2BC42A9-3FA1-46BF-A8A0-428EAEA3A80F}">
      <dgm:prSet phldrT="[Text]" custT="1"/>
      <dgm:spPr/>
      <dgm:t>
        <a:bodyPr/>
        <a:lstStyle/>
        <a:p>
          <a:r>
            <a:rPr lang="en-GB" sz="1000" noProof="0" dirty="0" smtClean="0">
              <a:latin typeface="+mj-lt"/>
            </a:rPr>
            <a:t>Origin</a:t>
          </a:r>
          <a:endParaRPr lang="en-GB" sz="1000" noProof="0" dirty="0">
            <a:latin typeface="+mj-lt"/>
          </a:endParaRPr>
        </a:p>
      </dgm:t>
    </dgm:pt>
    <dgm:pt modelId="{D63E382F-021A-4F3C-ABE0-54F652C5001C}" type="parTrans" cxnId="{62F4CB79-7E17-4559-8651-1189BC4B1B1F}">
      <dgm:prSet/>
      <dgm:spPr/>
      <dgm:t>
        <a:bodyPr/>
        <a:lstStyle/>
        <a:p>
          <a:endParaRPr lang="en-US"/>
        </a:p>
      </dgm:t>
    </dgm:pt>
    <dgm:pt modelId="{2950894C-4325-4735-9121-27AF09FF732E}" type="sibTrans" cxnId="{62F4CB79-7E17-4559-8651-1189BC4B1B1F}">
      <dgm:prSet/>
      <dgm:spPr/>
      <dgm:t>
        <a:bodyPr/>
        <a:lstStyle/>
        <a:p>
          <a:endParaRPr lang="en-US"/>
        </a:p>
      </dgm:t>
    </dgm:pt>
    <dgm:pt modelId="{CC67AAA3-03E8-4DD2-B728-874D76FBEA19}">
      <dgm:prSet phldrT="[Text]" custT="1"/>
      <dgm:spPr/>
      <dgm:t>
        <a:bodyPr/>
        <a:lstStyle/>
        <a:p>
          <a:r>
            <a:rPr lang="en-GB" sz="1000" noProof="0" dirty="0" smtClean="0">
              <a:latin typeface="+mj-lt"/>
            </a:rPr>
            <a:t>Transit</a:t>
          </a:r>
          <a:endParaRPr lang="en-GB" sz="1000" noProof="0" dirty="0" smtClean="0">
            <a:latin typeface="+mj-lt"/>
          </a:endParaRPr>
        </a:p>
      </dgm:t>
    </dgm:pt>
    <dgm:pt modelId="{2B972D77-C16C-4061-9F24-C0D88F1A4F6B}" type="parTrans" cxnId="{B5CA90F0-E983-4A53-9816-5197255653AA}">
      <dgm:prSet/>
      <dgm:spPr/>
      <dgm:t>
        <a:bodyPr/>
        <a:lstStyle/>
        <a:p>
          <a:endParaRPr lang="en-US"/>
        </a:p>
      </dgm:t>
    </dgm:pt>
    <dgm:pt modelId="{C9E518B5-5948-4574-BA5C-1AE37850F567}" type="sibTrans" cxnId="{B5CA90F0-E983-4A53-9816-5197255653AA}">
      <dgm:prSet/>
      <dgm:spPr/>
      <dgm:t>
        <a:bodyPr/>
        <a:lstStyle/>
        <a:p>
          <a:endParaRPr lang="en-US"/>
        </a:p>
      </dgm:t>
    </dgm:pt>
    <dgm:pt modelId="{C2601CBF-9D46-42E8-893F-4EEFC2460CA3}">
      <dgm:prSet phldrT="[Text]" custT="1"/>
      <dgm:spPr/>
      <dgm:t>
        <a:bodyPr/>
        <a:lstStyle/>
        <a:p>
          <a:r>
            <a:rPr lang="en-GB" sz="1000" noProof="0" dirty="0" smtClean="0">
              <a:latin typeface="+mj-lt"/>
            </a:rPr>
            <a:t>Destina-tion</a:t>
          </a:r>
          <a:endParaRPr lang="en-GB" sz="1000" noProof="0" dirty="0">
            <a:latin typeface="+mj-lt"/>
          </a:endParaRPr>
        </a:p>
      </dgm:t>
    </dgm:pt>
    <dgm:pt modelId="{F5A624E4-B5C1-49C8-9761-63958A6D9F6A}" type="parTrans" cxnId="{4B5BD11B-32B4-4DFE-A2D1-EDA24649B313}">
      <dgm:prSet/>
      <dgm:spPr/>
      <dgm:t>
        <a:bodyPr/>
        <a:lstStyle/>
        <a:p>
          <a:endParaRPr lang="en-US"/>
        </a:p>
      </dgm:t>
    </dgm:pt>
    <dgm:pt modelId="{3ACE8DDC-4747-4602-8EE4-F706B60DBBA3}" type="sibTrans" cxnId="{4B5BD11B-32B4-4DFE-A2D1-EDA24649B313}">
      <dgm:prSet/>
      <dgm:spPr/>
      <dgm:t>
        <a:bodyPr/>
        <a:lstStyle/>
        <a:p>
          <a:endParaRPr lang="en-US"/>
        </a:p>
      </dgm:t>
    </dgm:pt>
    <dgm:pt modelId="{FBDD90E3-691F-450C-9B9A-D40BC1DB98AD}">
      <dgm:prSet phldrT="[Text]" custT="1"/>
      <dgm:spPr/>
      <dgm:t>
        <a:bodyPr/>
        <a:lstStyle/>
        <a:p>
          <a:r>
            <a:rPr lang="en-GB" sz="1000" noProof="0" dirty="0" smtClean="0">
              <a:latin typeface="+mj-lt"/>
            </a:rPr>
            <a:t>Return</a:t>
          </a:r>
          <a:endParaRPr lang="en-GB" sz="1000" noProof="0" dirty="0">
            <a:latin typeface="+mj-lt"/>
          </a:endParaRPr>
        </a:p>
      </dgm:t>
    </dgm:pt>
    <dgm:pt modelId="{64AED569-11A7-4B5F-97FB-4847521F3C5C}" type="parTrans" cxnId="{29F3F73B-6ADF-4919-85CA-422159AA24EA}">
      <dgm:prSet/>
      <dgm:spPr/>
      <dgm:t>
        <a:bodyPr/>
        <a:lstStyle/>
        <a:p>
          <a:endParaRPr lang="en-US"/>
        </a:p>
      </dgm:t>
    </dgm:pt>
    <dgm:pt modelId="{CD72063B-9A03-4B37-8F0B-14F8EDF30BB6}" type="sibTrans" cxnId="{29F3F73B-6ADF-4919-85CA-422159AA24EA}">
      <dgm:prSet/>
      <dgm:spPr/>
      <dgm:t>
        <a:bodyPr/>
        <a:lstStyle/>
        <a:p>
          <a:endParaRPr lang="en-US"/>
        </a:p>
      </dgm:t>
    </dgm:pt>
    <dgm:pt modelId="{37701B4E-16AF-49A1-844B-45C1E5216E61}" type="pres">
      <dgm:prSet presAssocID="{D8ED13F2-855B-47EB-B5CD-936A77F9FBB5}" presName="Name0" presStyleCnt="0">
        <dgm:presLayoutVars>
          <dgm:chMax val="1"/>
          <dgm:dir/>
          <dgm:animLvl val="ctr"/>
          <dgm:resizeHandles val="exact"/>
        </dgm:presLayoutVars>
      </dgm:prSet>
      <dgm:spPr/>
      <dgm:t>
        <a:bodyPr/>
        <a:lstStyle/>
        <a:p>
          <a:endParaRPr lang="en-US"/>
        </a:p>
      </dgm:t>
    </dgm:pt>
    <dgm:pt modelId="{10F88F23-3F2A-45CD-B6F5-02956A649633}" type="pres">
      <dgm:prSet presAssocID="{E90EC8E4-6679-4A3C-98F5-EAE14F15FE59}" presName="centerShape" presStyleLbl="node0" presStyleIdx="0" presStyleCnt="1" custLinFactNeighborX="-150" custLinFactNeighborY="-1199"/>
      <dgm:spPr/>
      <dgm:t>
        <a:bodyPr/>
        <a:lstStyle/>
        <a:p>
          <a:endParaRPr lang="en-US"/>
        </a:p>
      </dgm:t>
    </dgm:pt>
    <dgm:pt modelId="{BAA00C32-1865-4AE8-932E-BF41E1901D91}" type="pres">
      <dgm:prSet presAssocID="{B2BC42A9-3FA1-46BF-A8A0-428EAEA3A80F}" presName="node" presStyleLbl="node1" presStyleIdx="0" presStyleCnt="4" custScaleX="109415">
        <dgm:presLayoutVars>
          <dgm:bulletEnabled val="1"/>
        </dgm:presLayoutVars>
      </dgm:prSet>
      <dgm:spPr/>
      <dgm:t>
        <a:bodyPr/>
        <a:lstStyle/>
        <a:p>
          <a:endParaRPr lang="en-US"/>
        </a:p>
      </dgm:t>
    </dgm:pt>
    <dgm:pt modelId="{B4E35939-ADF2-4140-894B-69D86D1EAA60}" type="pres">
      <dgm:prSet presAssocID="{B2BC42A9-3FA1-46BF-A8A0-428EAEA3A80F}" presName="dummy" presStyleCnt="0"/>
      <dgm:spPr/>
    </dgm:pt>
    <dgm:pt modelId="{9A77A5A3-9E23-44EA-9642-2582F1D5AC61}" type="pres">
      <dgm:prSet presAssocID="{2950894C-4325-4735-9121-27AF09FF732E}" presName="sibTrans" presStyleLbl="sibTrans2D1" presStyleIdx="0" presStyleCnt="4"/>
      <dgm:spPr/>
      <dgm:t>
        <a:bodyPr/>
        <a:lstStyle/>
        <a:p>
          <a:endParaRPr lang="en-US"/>
        </a:p>
      </dgm:t>
    </dgm:pt>
    <dgm:pt modelId="{6C8BFDE6-E7AA-45EF-B307-9AA59416E419}" type="pres">
      <dgm:prSet presAssocID="{CC67AAA3-03E8-4DD2-B728-874D76FBEA19}" presName="node" presStyleLbl="node1" presStyleIdx="1" presStyleCnt="4" custScaleX="109220">
        <dgm:presLayoutVars>
          <dgm:bulletEnabled val="1"/>
        </dgm:presLayoutVars>
      </dgm:prSet>
      <dgm:spPr/>
      <dgm:t>
        <a:bodyPr/>
        <a:lstStyle/>
        <a:p>
          <a:endParaRPr lang="en-US"/>
        </a:p>
      </dgm:t>
    </dgm:pt>
    <dgm:pt modelId="{76D2C3DB-91F5-4D7B-AC65-90BC5AEB43DF}" type="pres">
      <dgm:prSet presAssocID="{CC67AAA3-03E8-4DD2-B728-874D76FBEA19}" presName="dummy" presStyleCnt="0"/>
      <dgm:spPr/>
    </dgm:pt>
    <dgm:pt modelId="{794407A6-784F-41AA-8108-9CF3C2CAFD18}" type="pres">
      <dgm:prSet presAssocID="{C9E518B5-5948-4574-BA5C-1AE37850F567}" presName="sibTrans" presStyleLbl="sibTrans2D1" presStyleIdx="1" presStyleCnt="4"/>
      <dgm:spPr/>
      <dgm:t>
        <a:bodyPr/>
        <a:lstStyle/>
        <a:p>
          <a:endParaRPr lang="en-US"/>
        </a:p>
      </dgm:t>
    </dgm:pt>
    <dgm:pt modelId="{827D1F47-1471-47F0-8470-6656961B001A}" type="pres">
      <dgm:prSet presAssocID="{C2601CBF-9D46-42E8-893F-4EEFC2460CA3}" presName="node" presStyleLbl="node1" presStyleIdx="2" presStyleCnt="4" custScaleX="109058">
        <dgm:presLayoutVars>
          <dgm:bulletEnabled val="1"/>
        </dgm:presLayoutVars>
      </dgm:prSet>
      <dgm:spPr/>
      <dgm:t>
        <a:bodyPr/>
        <a:lstStyle/>
        <a:p>
          <a:endParaRPr lang="en-US"/>
        </a:p>
      </dgm:t>
    </dgm:pt>
    <dgm:pt modelId="{720DCDD1-D323-4AD5-A043-A9022AC168E0}" type="pres">
      <dgm:prSet presAssocID="{C2601CBF-9D46-42E8-893F-4EEFC2460CA3}" presName="dummy" presStyleCnt="0"/>
      <dgm:spPr/>
    </dgm:pt>
    <dgm:pt modelId="{C56F914B-8221-4144-981F-D76040DFC7F3}" type="pres">
      <dgm:prSet presAssocID="{3ACE8DDC-4747-4602-8EE4-F706B60DBBA3}" presName="sibTrans" presStyleLbl="sibTrans2D1" presStyleIdx="2" presStyleCnt="4"/>
      <dgm:spPr/>
      <dgm:t>
        <a:bodyPr/>
        <a:lstStyle/>
        <a:p>
          <a:endParaRPr lang="en-US"/>
        </a:p>
      </dgm:t>
    </dgm:pt>
    <dgm:pt modelId="{E36ED22E-8596-4DBD-BDE5-1060478DDCC7}" type="pres">
      <dgm:prSet presAssocID="{FBDD90E3-691F-450C-9B9A-D40BC1DB98AD}" presName="node" presStyleLbl="node1" presStyleIdx="3" presStyleCnt="4" custScaleX="125248">
        <dgm:presLayoutVars>
          <dgm:bulletEnabled val="1"/>
        </dgm:presLayoutVars>
      </dgm:prSet>
      <dgm:spPr/>
      <dgm:t>
        <a:bodyPr/>
        <a:lstStyle/>
        <a:p>
          <a:endParaRPr lang="en-US"/>
        </a:p>
      </dgm:t>
    </dgm:pt>
    <dgm:pt modelId="{0ADD51BB-DD33-40B7-A76E-825618FE6DF1}" type="pres">
      <dgm:prSet presAssocID="{FBDD90E3-691F-450C-9B9A-D40BC1DB98AD}" presName="dummy" presStyleCnt="0"/>
      <dgm:spPr/>
    </dgm:pt>
    <dgm:pt modelId="{0BAB2138-1187-41B0-BB99-2E09C4F18142}" type="pres">
      <dgm:prSet presAssocID="{CD72063B-9A03-4B37-8F0B-14F8EDF30BB6}" presName="sibTrans" presStyleLbl="sibTrans2D1" presStyleIdx="3" presStyleCnt="4"/>
      <dgm:spPr/>
      <dgm:t>
        <a:bodyPr/>
        <a:lstStyle/>
        <a:p>
          <a:endParaRPr lang="en-US"/>
        </a:p>
      </dgm:t>
    </dgm:pt>
  </dgm:ptLst>
  <dgm:cxnLst>
    <dgm:cxn modelId="{B5CA90F0-E983-4A53-9816-5197255653AA}" srcId="{E90EC8E4-6679-4A3C-98F5-EAE14F15FE59}" destId="{CC67AAA3-03E8-4DD2-B728-874D76FBEA19}" srcOrd="1" destOrd="0" parTransId="{2B972D77-C16C-4061-9F24-C0D88F1A4F6B}" sibTransId="{C9E518B5-5948-4574-BA5C-1AE37850F567}"/>
    <dgm:cxn modelId="{5C3E4E01-D7D0-4568-B629-8C213BD85A2B}" type="presOf" srcId="{D8ED13F2-855B-47EB-B5CD-936A77F9FBB5}" destId="{37701B4E-16AF-49A1-844B-45C1E5216E61}" srcOrd="0" destOrd="0" presId="urn:microsoft.com/office/officeart/2005/8/layout/radial6"/>
    <dgm:cxn modelId="{EC77CBBD-105E-4B6C-A26D-0020AB2384E1}" type="presOf" srcId="{C9E518B5-5948-4574-BA5C-1AE37850F567}" destId="{794407A6-784F-41AA-8108-9CF3C2CAFD18}" srcOrd="0" destOrd="0" presId="urn:microsoft.com/office/officeart/2005/8/layout/radial6"/>
    <dgm:cxn modelId="{B6BF0D03-1081-44D6-B56E-EF67F6AE13E7}" type="presOf" srcId="{3ACE8DDC-4747-4602-8EE4-F706B60DBBA3}" destId="{C56F914B-8221-4144-981F-D76040DFC7F3}" srcOrd="0" destOrd="0" presId="urn:microsoft.com/office/officeart/2005/8/layout/radial6"/>
    <dgm:cxn modelId="{4B5BD11B-32B4-4DFE-A2D1-EDA24649B313}" srcId="{E90EC8E4-6679-4A3C-98F5-EAE14F15FE59}" destId="{C2601CBF-9D46-42E8-893F-4EEFC2460CA3}" srcOrd="2" destOrd="0" parTransId="{F5A624E4-B5C1-49C8-9761-63958A6D9F6A}" sibTransId="{3ACE8DDC-4747-4602-8EE4-F706B60DBBA3}"/>
    <dgm:cxn modelId="{C54057B4-A70C-4F82-900A-134C4FFCFA0E}" type="presOf" srcId="{CD72063B-9A03-4B37-8F0B-14F8EDF30BB6}" destId="{0BAB2138-1187-41B0-BB99-2E09C4F18142}" srcOrd="0" destOrd="0" presId="urn:microsoft.com/office/officeart/2005/8/layout/radial6"/>
    <dgm:cxn modelId="{4674BAE7-61A0-47D4-8201-B78A085D6EEE}" type="presOf" srcId="{E90EC8E4-6679-4A3C-98F5-EAE14F15FE59}" destId="{10F88F23-3F2A-45CD-B6F5-02956A649633}" srcOrd="0" destOrd="0" presId="urn:microsoft.com/office/officeart/2005/8/layout/radial6"/>
    <dgm:cxn modelId="{0AB065CA-5DCE-4566-9552-89205DA46284}" type="presOf" srcId="{2950894C-4325-4735-9121-27AF09FF732E}" destId="{9A77A5A3-9E23-44EA-9642-2582F1D5AC61}" srcOrd="0" destOrd="0" presId="urn:microsoft.com/office/officeart/2005/8/layout/radial6"/>
    <dgm:cxn modelId="{E0B5518A-FCBC-491E-A480-1DD31A4747AF}" type="presOf" srcId="{FBDD90E3-691F-450C-9B9A-D40BC1DB98AD}" destId="{E36ED22E-8596-4DBD-BDE5-1060478DDCC7}" srcOrd="0" destOrd="0" presId="urn:microsoft.com/office/officeart/2005/8/layout/radial6"/>
    <dgm:cxn modelId="{FA4C165A-3B0A-46F7-B14D-44086348B047}" type="presOf" srcId="{B2BC42A9-3FA1-46BF-A8A0-428EAEA3A80F}" destId="{BAA00C32-1865-4AE8-932E-BF41E1901D91}" srcOrd="0" destOrd="0" presId="urn:microsoft.com/office/officeart/2005/8/layout/radial6"/>
    <dgm:cxn modelId="{902CEF6C-517D-4D42-BB28-92519AE2DF32}" srcId="{D8ED13F2-855B-47EB-B5CD-936A77F9FBB5}" destId="{E90EC8E4-6679-4A3C-98F5-EAE14F15FE59}" srcOrd="0" destOrd="0" parTransId="{9F1C39D7-52B8-4D30-842B-18D76CC0A729}" sibTransId="{BE7AF742-D29F-453C-B38C-EF54629C203F}"/>
    <dgm:cxn modelId="{502B829D-E504-4046-9B5D-C408C9E0F2A9}" type="presOf" srcId="{C2601CBF-9D46-42E8-893F-4EEFC2460CA3}" destId="{827D1F47-1471-47F0-8470-6656961B001A}" srcOrd="0" destOrd="0" presId="urn:microsoft.com/office/officeart/2005/8/layout/radial6"/>
    <dgm:cxn modelId="{62F4CB79-7E17-4559-8651-1189BC4B1B1F}" srcId="{E90EC8E4-6679-4A3C-98F5-EAE14F15FE59}" destId="{B2BC42A9-3FA1-46BF-A8A0-428EAEA3A80F}" srcOrd="0" destOrd="0" parTransId="{D63E382F-021A-4F3C-ABE0-54F652C5001C}" sibTransId="{2950894C-4325-4735-9121-27AF09FF732E}"/>
    <dgm:cxn modelId="{463744A8-3E59-42D8-BDB7-194A3FDD17A0}" type="presOf" srcId="{CC67AAA3-03E8-4DD2-B728-874D76FBEA19}" destId="{6C8BFDE6-E7AA-45EF-B307-9AA59416E419}" srcOrd="0" destOrd="0" presId="urn:microsoft.com/office/officeart/2005/8/layout/radial6"/>
    <dgm:cxn modelId="{29F3F73B-6ADF-4919-85CA-422159AA24EA}" srcId="{E90EC8E4-6679-4A3C-98F5-EAE14F15FE59}" destId="{FBDD90E3-691F-450C-9B9A-D40BC1DB98AD}" srcOrd="3" destOrd="0" parTransId="{64AED569-11A7-4B5F-97FB-4847521F3C5C}" sibTransId="{CD72063B-9A03-4B37-8F0B-14F8EDF30BB6}"/>
    <dgm:cxn modelId="{518DEB57-6E43-4C26-8833-AB1AFE3B2872}" type="presParOf" srcId="{37701B4E-16AF-49A1-844B-45C1E5216E61}" destId="{10F88F23-3F2A-45CD-B6F5-02956A649633}" srcOrd="0" destOrd="0" presId="urn:microsoft.com/office/officeart/2005/8/layout/radial6"/>
    <dgm:cxn modelId="{AA91302C-E231-4D48-AED4-42599BE65928}" type="presParOf" srcId="{37701B4E-16AF-49A1-844B-45C1E5216E61}" destId="{BAA00C32-1865-4AE8-932E-BF41E1901D91}" srcOrd="1" destOrd="0" presId="urn:microsoft.com/office/officeart/2005/8/layout/radial6"/>
    <dgm:cxn modelId="{34DA7931-1189-44DD-9CB3-EEBBB926DFEF}" type="presParOf" srcId="{37701B4E-16AF-49A1-844B-45C1E5216E61}" destId="{B4E35939-ADF2-4140-894B-69D86D1EAA60}" srcOrd="2" destOrd="0" presId="urn:microsoft.com/office/officeart/2005/8/layout/radial6"/>
    <dgm:cxn modelId="{981D4C5A-DC74-4C94-8B9F-2BEDD79B4E76}" type="presParOf" srcId="{37701B4E-16AF-49A1-844B-45C1E5216E61}" destId="{9A77A5A3-9E23-44EA-9642-2582F1D5AC61}" srcOrd="3" destOrd="0" presId="urn:microsoft.com/office/officeart/2005/8/layout/radial6"/>
    <dgm:cxn modelId="{788BC5C5-42CA-4A66-93DE-1C84827B27BC}" type="presParOf" srcId="{37701B4E-16AF-49A1-844B-45C1E5216E61}" destId="{6C8BFDE6-E7AA-45EF-B307-9AA59416E419}" srcOrd="4" destOrd="0" presId="urn:microsoft.com/office/officeart/2005/8/layout/radial6"/>
    <dgm:cxn modelId="{1F1765D2-25F8-4176-A5D9-BC2F8EB0A0A7}" type="presParOf" srcId="{37701B4E-16AF-49A1-844B-45C1E5216E61}" destId="{76D2C3DB-91F5-4D7B-AC65-90BC5AEB43DF}" srcOrd="5" destOrd="0" presId="urn:microsoft.com/office/officeart/2005/8/layout/radial6"/>
    <dgm:cxn modelId="{4D76814E-F84C-4C48-9B61-7019FF9B64AC}" type="presParOf" srcId="{37701B4E-16AF-49A1-844B-45C1E5216E61}" destId="{794407A6-784F-41AA-8108-9CF3C2CAFD18}" srcOrd="6" destOrd="0" presId="urn:microsoft.com/office/officeart/2005/8/layout/radial6"/>
    <dgm:cxn modelId="{576A9DB0-E0CE-4624-8737-DEBAEAE1D2EE}" type="presParOf" srcId="{37701B4E-16AF-49A1-844B-45C1E5216E61}" destId="{827D1F47-1471-47F0-8470-6656961B001A}" srcOrd="7" destOrd="0" presId="urn:microsoft.com/office/officeart/2005/8/layout/radial6"/>
    <dgm:cxn modelId="{A8D187A2-0DD9-4CAD-9EC5-612D400CC596}" type="presParOf" srcId="{37701B4E-16AF-49A1-844B-45C1E5216E61}" destId="{720DCDD1-D323-4AD5-A043-A9022AC168E0}" srcOrd="8" destOrd="0" presId="urn:microsoft.com/office/officeart/2005/8/layout/radial6"/>
    <dgm:cxn modelId="{FB521D07-A806-47B4-9771-68A414185962}" type="presParOf" srcId="{37701B4E-16AF-49A1-844B-45C1E5216E61}" destId="{C56F914B-8221-4144-981F-D76040DFC7F3}" srcOrd="9" destOrd="0" presId="urn:microsoft.com/office/officeart/2005/8/layout/radial6"/>
    <dgm:cxn modelId="{D99045F6-59EE-4D64-A8EE-B12ED2EB4284}" type="presParOf" srcId="{37701B4E-16AF-49A1-844B-45C1E5216E61}" destId="{E36ED22E-8596-4DBD-BDE5-1060478DDCC7}" srcOrd="10" destOrd="0" presId="urn:microsoft.com/office/officeart/2005/8/layout/radial6"/>
    <dgm:cxn modelId="{0A6FB50A-85AE-4A4A-B7DA-1D7368C7635D}" type="presParOf" srcId="{37701B4E-16AF-49A1-844B-45C1E5216E61}" destId="{0ADD51BB-DD33-40B7-A76E-825618FE6DF1}" srcOrd="11" destOrd="0" presId="urn:microsoft.com/office/officeart/2005/8/layout/radial6"/>
    <dgm:cxn modelId="{096E725F-C2D3-49E1-833F-CA1F10E493CC}" type="presParOf" srcId="{37701B4E-16AF-49A1-844B-45C1E5216E61}" destId="{0BAB2138-1187-41B0-BB99-2E09C4F18142}" srcOrd="12"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B2138-1187-41B0-BB99-2E09C4F18142}">
      <dsp:nvSpPr>
        <dsp:cNvPr id="0" name=""/>
        <dsp:cNvSpPr/>
      </dsp:nvSpPr>
      <dsp:spPr>
        <a:xfrm>
          <a:off x="1504091" y="323251"/>
          <a:ext cx="2155410" cy="2155410"/>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6F914B-8221-4144-981F-D76040DFC7F3}">
      <dsp:nvSpPr>
        <dsp:cNvPr id="0" name=""/>
        <dsp:cNvSpPr/>
      </dsp:nvSpPr>
      <dsp:spPr>
        <a:xfrm>
          <a:off x="1504091" y="323251"/>
          <a:ext cx="2155410" cy="2155410"/>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4407A6-784F-41AA-8108-9CF3C2CAFD18}">
      <dsp:nvSpPr>
        <dsp:cNvPr id="0" name=""/>
        <dsp:cNvSpPr/>
      </dsp:nvSpPr>
      <dsp:spPr>
        <a:xfrm>
          <a:off x="1504091" y="323251"/>
          <a:ext cx="2155410" cy="2155410"/>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77A5A3-9E23-44EA-9642-2582F1D5AC61}">
      <dsp:nvSpPr>
        <dsp:cNvPr id="0" name=""/>
        <dsp:cNvSpPr/>
      </dsp:nvSpPr>
      <dsp:spPr>
        <a:xfrm>
          <a:off x="1504091" y="323251"/>
          <a:ext cx="2155410" cy="2155410"/>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F88F23-3F2A-45CD-B6F5-02956A649633}">
      <dsp:nvSpPr>
        <dsp:cNvPr id="0" name=""/>
        <dsp:cNvSpPr/>
      </dsp:nvSpPr>
      <dsp:spPr>
        <a:xfrm>
          <a:off x="2082313" y="879387"/>
          <a:ext cx="992650" cy="992650"/>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2227683" y="1024757"/>
        <a:ext cx="701910" cy="701910"/>
      </dsp:txXfrm>
    </dsp:sp>
    <dsp:sp modelId="{BAA00C32-1865-4AE8-932E-BF41E1901D91}">
      <dsp:nvSpPr>
        <dsp:cNvPr id="0" name=""/>
        <dsp:cNvSpPr/>
      </dsp:nvSpPr>
      <dsp:spPr>
        <a:xfrm>
          <a:off x="2201659" y="838"/>
          <a:ext cx="760275" cy="69485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noProof="0" dirty="0" smtClean="0">
              <a:latin typeface="+mj-lt"/>
            </a:rPr>
            <a:t>Origin</a:t>
          </a:r>
          <a:endParaRPr lang="en-GB" sz="1000" kern="1200" noProof="0" dirty="0">
            <a:latin typeface="+mj-lt"/>
          </a:endParaRPr>
        </a:p>
      </dsp:txBody>
      <dsp:txXfrm>
        <a:off x="2312999" y="102597"/>
        <a:ext cx="537595" cy="491337"/>
      </dsp:txXfrm>
    </dsp:sp>
    <dsp:sp modelId="{6C8BFDE6-E7AA-45EF-B307-9AA59416E419}">
      <dsp:nvSpPr>
        <dsp:cNvPr id="0" name=""/>
        <dsp:cNvSpPr/>
      </dsp:nvSpPr>
      <dsp:spPr>
        <a:xfrm>
          <a:off x="3255026" y="1053528"/>
          <a:ext cx="758920" cy="69485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noProof="0" dirty="0" smtClean="0">
              <a:latin typeface="+mj-lt"/>
            </a:rPr>
            <a:t>Transit</a:t>
          </a:r>
          <a:endParaRPr lang="en-GB" sz="1000" kern="1200" noProof="0" dirty="0" smtClean="0">
            <a:latin typeface="+mj-lt"/>
          </a:endParaRPr>
        </a:p>
      </dsp:txBody>
      <dsp:txXfrm>
        <a:off x="3366167" y="1155287"/>
        <a:ext cx="536638" cy="491337"/>
      </dsp:txXfrm>
    </dsp:sp>
    <dsp:sp modelId="{827D1F47-1471-47F0-8470-6656961B001A}">
      <dsp:nvSpPr>
        <dsp:cNvPr id="0" name=""/>
        <dsp:cNvSpPr/>
      </dsp:nvSpPr>
      <dsp:spPr>
        <a:xfrm>
          <a:off x="2202899" y="2106219"/>
          <a:ext cx="757795" cy="69485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noProof="0" dirty="0" smtClean="0">
              <a:latin typeface="+mj-lt"/>
            </a:rPr>
            <a:t>Destina-tion</a:t>
          </a:r>
          <a:endParaRPr lang="en-GB" sz="1000" kern="1200" noProof="0" dirty="0">
            <a:latin typeface="+mj-lt"/>
          </a:endParaRPr>
        </a:p>
      </dsp:txBody>
      <dsp:txXfrm>
        <a:off x="2313876" y="2207978"/>
        <a:ext cx="535841" cy="491337"/>
      </dsp:txXfrm>
    </dsp:sp>
    <dsp:sp modelId="{E36ED22E-8596-4DBD-BDE5-1060478DDCC7}">
      <dsp:nvSpPr>
        <dsp:cNvPr id="0" name=""/>
        <dsp:cNvSpPr/>
      </dsp:nvSpPr>
      <dsp:spPr>
        <a:xfrm>
          <a:off x="1093960" y="1053528"/>
          <a:ext cx="870292" cy="694855"/>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noProof="0" dirty="0" smtClean="0">
              <a:latin typeface="+mj-lt"/>
            </a:rPr>
            <a:t>Return</a:t>
          </a:r>
          <a:endParaRPr lang="en-GB" sz="1000" kern="1200" noProof="0" dirty="0">
            <a:latin typeface="+mj-lt"/>
          </a:endParaRPr>
        </a:p>
      </dsp:txBody>
      <dsp:txXfrm>
        <a:off x="1221411" y="1155287"/>
        <a:ext cx="615390" cy="49133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p:cNvSpPr>
          <p:nvPr>
            <p:ph type="hdr" sz="quarter"/>
          </p:nvPr>
        </p:nvSpPr>
        <p:spPr bwMode="auto">
          <a:xfrm>
            <a:off x="0" y="0"/>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30" tIns="46415" rIns="92830" bIns="46415" numCol="1" anchor="t" anchorCtr="0" compatLnSpc="1">
            <a:prstTxWarp prst="textNoShape">
              <a:avLst/>
            </a:prstTxWarp>
          </a:bodyPr>
          <a:lstStyle>
            <a:lvl1pPr fontAlgn="base">
              <a:spcBef>
                <a:spcPct val="0"/>
              </a:spcBef>
              <a:spcAft>
                <a:spcPct val="0"/>
              </a:spcAft>
              <a:defRPr sz="1200">
                <a:cs typeface="Arial" pitchFamily="34" charset="0"/>
              </a:defRPr>
            </a:lvl1pPr>
          </a:lstStyle>
          <a:p>
            <a:endParaRPr lang="en-GB" altLang="pt-BR" dirty="0"/>
          </a:p>
        </p:txBody>
      </p:sp>
      <p:sp>
        <p:nvSpPr>
          <p:cNvPr id="25603" name="Rectangle 3"/>
          <p:cNvSpPr>
            <a:spLocks noGrp="1"/>
          </p:cNvSpPr>
          <p:nvPr>
            <p:ph type="dt" idx="1"/>
          </p:nvPr>
        </p:nvSpPr>
        <p:spPr bwMode="auto">
          <a:xfrm>
            <a:off x="3970338" y="0"/>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30" tIns="46415" rIns="92830" bIns="46415" numCol="1" anchor="t" anchorCtr="0" compatLnSpc="1">
            <a:prstTxWarp prst="textNoShape">
              <a:avLst/>
            </a:prstTxWarp>
          </a:bodyPr>
          <a:lstStyle>
            <a:lvl1pPr algn="r" fontAlgn="base">
              <a:spcBef>
                <a:spcPct val="0"/>
              </a:spcBef>
              <a:spcAft>
                <a:spcPct val="0"/>
              </a:spcAft>
              <a:defRPr>
                <a:cs typeface="Arial" pitchFamily="34" charset="0"/>
              </a:defRPr>
            </a:lvl1pPr>
          </a:lstStyle>
          <a:p>
            <a:r>
              <a:rPr lang="en-US" altLang="pt-BR" dirty="0"/>
              <a:t>24/02/2016</a:t>
            </a:r>
          </a:p>
        </p:txBody>
      </p:sp>
      <p:sp>
        <p:nvSpPr>
          <p:cNvPr id="25604" name="Rectangle 4"/>
          <p:cNvSpPr>
            <a:spLocks noGrp="1" noRot="1" noChangeAspect="1" noTextEdit="1"/>
          </p:cNvSpPr>
          <p:nvPr>
            <p:ph type="sldImg" idx="2"/>
          </p:nvPr>
        </p:nvSpPr>
        <p:spPr bwMode="auto">
          <a:xfrm>
            <a:off x="504825" y="692150"/>
            <a:ext cx="6000750" cy="3463925"/>
          </a:xfrm>
          <a:prstGeom prst="rect">
            <a:avLst/>
          </a:prstGeom>
          <a:noFill/>
          <a:ln w="12700">
            <a:solidFill>
              <a:srgbClr val="000000"/>
            </a:solidFill>
            <a:miter lim="800000"/>
            <a:headEnd/>
            <a:tailEnd/>
          </a:ln>
          <a:extLst>
            <a:ext uri="{909E8E84-426E-40dd-AFC4-6F175D3DCCD1}">
              <a14:hiddenFill xmlns:a14="http://schemas.microsoft.com/office/drawing/2010/main">
                <a:noFill/>
              </a14:hiddenFill>
            </a:ext>
          </a:extLst>
        </p:spPr>
      </p:sp>
      <p:sp>
        <p:nvSpPr>
          <p:cNvPr id="25605" name="Rectangle 5"/>
          <p:cNvSpPr>
            <a:spLocks noGrp="1"/>
          </p:cNvSpPr>
          <p:nvPr>
            <p:ph type="body" sz="quarter" idx="3"/>
          </p:nvPr>
        </p:nvSpPr>
        <p:spPr bwMode="auto">
          <a:xfrm>
            <a:off x="701675" y="4387850"/>
            <a:ext cx="560705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30" tIns="46415" rIns="92830" bIns="46415"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endParaRPr lang="en-GB" altLang="pt-BR" smtClean="0"/>
          </a:p>
        </p:txBody>
      </p:sp>
      <p:sp>
        <p:nvSpPr>
          <p:cNvPr id="25606" name="Rectangle 6"/>
          <p:cNvSpPr>
            <a:spLocks noGrp="1"/>
          </p:cNvSpPr>
          <p:nvPr>
            <p:ph type="ftr" sz="quarter" idx="4"/>
          </p:nvPr>
        </p:nvSpPr>
        <p:spPr bwMode="auto">
          <a:xfrm>
            <a:off x="0"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30" tIns="46415" rIns="92830" bIns="46415" numCol="1" anchor="b" anchorCtr="0" compatLnSpc="1">
            <a:prstTxWarp prst="textNoShape">
              <a:avLst/>
            </a:prstTxWarp>
          </a:bodyPr>
          <a:lstStyle>
            <a:lvl1pPr fontAlgn="base">
              <a:spcBef>
                <a:spcPct val="0"/>
              </a:spcBef>
              <a:spcAft>
                <a:spcPct val="0"/>
              </a:spcAft>
              <a:defRPr sz="1200">
                <a:cs typeface="Arial" pitchFamily="34" charset="0"/>
              </a:defRPr>
            </a:lvl1pPr>
          </a:lstStyle>
          <a:p>
            <a:endParaRPr lang="en-GB" altLang="pt-BR" dirty="0"/>
          </a:p>
        </p:txBody>
      </p:sp>
      <p:sp>
        <p:nvSpPr>
          <p:cNvPr id="25607" name="Rectangle 7"/>
          <p:cNvSpPr>
            <a:spLocks noGrp="1"/>
          </p:cNvSpPr>
          <p:nvPr>
            <p:ph type="sldNum" sz="quarter" idx="5"/>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830" tIns="46415" rIns="92830" bIns="46415" numCol="1" anchor="b" anchorCtr="0" compatLnSpc="1">
            <a:prstTxWarp prst="textNoShape">
              <a:avLst/>
            </a:prstTxWarp>
          </a:bodyPr>
          <a:lstStyle>
            <a:lvl1pPr algn="r" fontAlgn="base">
              <a:spcBef>
                <a:spcPct val="0"/>
              </a:spcBef>
              <a:spcAft>
                <a:spcPct val="0"/>
              </a:spcAft>
              <a:defRPr>
                <a:cs typeface="Arial" pitchFamily="34" charset="0"/>
              </a:defRPr>
            </a:lvl1pPr>
          </a:lstStyle>
          <a:p>
            <a:r>
              <a:rPr lang="en-US" altLang="pt-BR" dirty="0"/>
              <a:t>&lt;#&gt;</a:t>
            </a:r>
          </a:p>
        </p:txBody>
      </p:sp>
    </p:spTree>
    <p:extLst>
      <p:ext uri="{BB962C8B-B14F-4D97-AF65-F5344CB8AC3E}">
        <p14:creationId xmlns:p14="http://schemas.microsoft.com/office/powerpoint/2010/main" val="2993793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692150"/>
            <a:ext cx="60007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ltLang="pt-BR" dirty="0" smtClean="0"/>
              <a:t>&lt;#&gt;</a:t>
            </a:r>
            <a:endParaRPr lang="en-US" altLang="pt-BR" dirty="0"/>
          </a:p>
        </p:txBody>
      </p:sp>
    </p:spTree>
    <p:extLst>
      <p:ext uri="{BB962C8B-B14F-4D97-AF65-F5344CB8AC3E}">
        <p14:creationId xmlns:p14="http://schemas.microsoft.com/office/powerpoint/2010/main" val="4025722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692150"/>
            <a:ext cx="60007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ltLang="pt-BR" dirty="0" smtClean="0"/>
              <a:t>&lt;#&gt;</a:t>
            </a:r>
            <a:endParaRPr lang="en-US" altLang="pt-BR" dirty="0"/>
          </a:p>
        </p:txBody>
      </p:sp>
    </p:spTree>
    <p:extLst>
      <p:ext uri="{BB962C8B-B14F-4D97-AF65-F5344CB8AC3E}">
        <p14:creationId xmlns:p14="http://schemas.microsoft.com/office/powerpoint/2010/main" val="1520189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692150"/>
            <a:ext cx="60007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ltLang="pt-BR" dirty="0" smtClean="0"/>
              <a:t>&lt;#&gt;</a:t>
            </a:r>
            <a:endParaRPr lang="en-US" altLang="pt-BR" dirty="0"/>
          </a:p>
        </p:txBody>
      </p:sp>
    </p:spTree>
    <p:extLst>
      <p:ext uri="{BB962C8B-B14F-4D97-AF65-F5344CB8AC3E}">
        <p14:creationId xmlns:p14="http://schemas.microsoft.com/office/powerpoint/2010/main" val="23708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692150"/>
            <a:ext cx="60007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ltLang="pt-BR" dirty="0" smtClean="0"/>
              <a:t>&lt;#&gt;</a:t>
            </a:r>
            <a:endParaRPr lang="en-US" altLang="pt-BR" dirty="0"/>
          </a:p>
        </p:txBody>
      </p:sp>
    </p:spTree>
    <p:extLst>
      <p:ext uri="{BB962C8B-B14F-4D97-AF65-F5344CB8AC3E}">
        <p14:creationId xmlns:p14="http://schemas.microsoft.com/office/powerpoint/2010/main" val="972492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692150"/>
            <a:ext cx="60007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ltLang="pt-BR" dirty="0" smtClean="0"/>
              <a:t>&lt;#&gt;</a:t>
            </a:r>
            <a:endParaRPr lang="en-US" altLang="pt-BR" dirty="0"/>
          </a:p>
        </p:txBody>
      </p:sp>
    </p:spTree>
    <p:extLst>
      <p:ext uri="{BB962C8B-B14F-4D97-AF65-F5344CB8AC3E}">
        <p14:creationId xmlns:p14="http://schemas.microsoft.com/office/powerpoint/2010/main" val="447811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692150"/>
            <a:ext cx="6000750" cy="3463925"/>
          </a:xfrm>
        </p:spPr>
      </p:sp>
      <p:sp>
        <p:nvSpPr>
          <p:cNvPr id="3" name="Notes Placeholder 2"/>
          <p:cNvSpPr>
            <a:spLocks noGrp="1"/>
          </p:cNvSpPr>
          <p:nvPr>
            <p:ph type="body" idx="1"/>
          </p:nvPr>
        </p:nvSpPr>
        <p:spPr/>
        <p:txBody>
          <a:bodyPr/>
          <a:lstStyle/>
          <a:p>
            <a:pPr defTabSz="928299" eaLnBrk="1" fontAlgn="auto" hangingPunct="1">
              <a:spcBef>
                <a:spcPts val="0"/>
              </a:spcBef>
              <a:spcAft>
                <a:spcPts val="0"/>
              </a:spcAft>
              <a:defRPr/>
            </a:pPr>
            <a:r>
              <a:rPr lang="es-ES" dirty="0" smtClean="0">
                <a:cs typeface="Arial" pitchFamily="34" charset="0"/>
              </a:rPr>
              <a:t>La propuesta</a:t>
            </a:r>
            <a:r>
              <a:rPr lang="es-ES" baseline="0" dirty="0" smtClean="0">
                <a:cs typeface="Arial" pitchFamily="34" charset="0"/>
              </a:rPr>
              <a:t> de la OPS para abordar las inequidades en salud de la población migrante: c</a:t>
            </a:r>
            <a:r>
              <a:rPr lang="es-ES" dirty="0" smtClean="0">
                <a:cs typeface="Arial" pitchFamily="34" charset="0"/>
              </a:rPr>
              <a:t>onectar la asistencia humanitaria de corto plazo con el acceso universal en salud y la cobertura universal de salud de largo plazo a través de la incorporación del enfoque de la seguridad humana en los planes de salud para fortalecer la resiliencia de los migrantes en situación de vulnerabilidad y de las comunidades de origen, tránsito, destino y retorno.</a:t>
            </a:r>
          </a:p>
          <a:p>
            <a:pPr defTabSz="928299" eaLnBrk="1" fontAlgn="auto" hangingPunct="1">
              <a:spcBef>
                <a:spcPts val="0"/>
              </a:spcBef>
              <a:spcAft>
                <a:spcPts val="0"/>
              </a:spcAft>
              <a:defRPr/>
            </a:pPr>
            <a:endParaRPr lang="es-ES" dirty="0" smtClean="0">
              <a:cs typeface="Arial" pitchFamily="34" charset="0"/>
            </a:endParaRPr>
          </a:p>
          <a:p>
            <a:r>
              <a:rPr lang="en-US" dirty="0" smtClean="0">
                <a:solidFill>
                  <a:schemeClr val="tx1"/>
                </a:solidFill>
              </a:rPr>
              <a:t>Constitución</a:t>
            </a:r>
            <a:r>
              <a:rPr lang="en-US" baseline="0" dirty="0" smtClean="0">
                <a:solidFill>
                  <a:schemeClr val="tx1"/>
                </a:solidFill>
              </a:rPr>
              <a:t> de la OMS: …..”</a:t>
            </a:r>
            <a:r>
              <a:rPr lang="es-ES" baseline="0" dirty="0" smtClean="0">
                <a:solidFill>
                  <a:schemeClr val="tx1"/>
                </a:solidFill>
              </a:rPr>
              <a:t> El goce del grado máximo de salud que se pueda lograr es uno de los derechos fundamentales de todo ser humano sin distinción </a:t>
            </a:r>
            <a:r>
              <a:rPr lang="es-ES" baseline="0" dirty="0" smtClean="0"/>
              <a:t>de raza, religión, ideología política o condición económica o social. </a:t>
            </a:r>
            <a:endParaRPr lang="en-US" dirty="0"/>
          </a:p>
        </p:txBody>
      </p:sp>
      <p:sp>
        <p:nvSpPr>
          <p:cNvPr id="4" name="Slide Number Placeholder 3"/>
          <p:cNvSpPr>
            <a:spLocks noGrp="1"/>
          </p:cNvSpPr>
          <p:nvPr>
            <p:ph type="sldNum" sz="quarter" idx="10"/>
          </p:nvPr>
        </p:nvSpPr>
        <p:spPr/>
        <p:txBody>
          <a:bodyPr/>
          <a:lstStyle/>
          <a:p>
            <a:fld id="{C370CE0C-156C-43E0-88CC-FEED8E1B52A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012800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692150"/>
            <a:ext cx="60007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ltLang="pt-BR" dirty="0" smtClean="0"/>
              <a:t>&lt;#&gt;</a:t>
            </a:r>
            <a:endParaRPr lang="en-US" altLang="pt-BR" dirty="0"/>
          </a:p>
        </p:txBody>
      </p:sp>
    </p:spTree>
    <p:extLst>
      <p:ext uri="{BB962C8B-B14F-4D97-AF65-F5344CB8AC3E}">
        <p14:creationId xmlns:p14="http://schemas.microsoft.com/office/powerpoint/2010/main" val="285342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692150"/>
            <a:ext cx="60007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ltLang="pt-BR" dirty="0" smtClean="0"/>
              <a:t>&lt;#&gt;</a:t>
            </a:r>
            <a:endParaRPr lang="en-US" altLang="pt-BR" dirty="0"/>
          </a:p>
        </p:txBody>
      </p:sp>
    </p:spTree>
    <p:extLst>
      <p:ext uri="{BB962C8B-B14F-4D97-AF65-F5344CB8AC3E}">
        <p14:creationId xmlns:p14="http://schemas.microsoft.com/office/powerpoint/2010/main" val="1195337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692150"/>
            <a:ext cx="60007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ltLang="pt-BR" dirty="0" smtClean="0"/>
              <a:t>&lt;#&gt;</a:t>
            </a:r>
            <a:endParaRPr lang="en-US" altLang="pt-BR" dirty="0"/>
          </a:p>
        </p:txBody>
      </p:sp>
    </p:spTree>
    <p:extLst>
      <p:ext uri="{BB962C8B-B14F-4D97-AF65-F5344CB8AC3E}">
        <p14:creationId xmlns:p14="http://schemas.microsoft.com/office/powerpoint/2010/main" val="142863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692150"/>
            <a:ext cx="60007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ltLang="pt-BR" dirty="0" smtClean="0"/>
              <a:t>&lt;#&gt;</a:t>
            </a:r>
            <a:endParaRPr lang="en-US" altLang="pt-BR" dirty="0"/>
          </a:p>
        </p:txBody>
      </p:sp>
    </p:spTree>
    <p:extLst>
      <p:ext uri="{BB962C8B-B14F-4D97-AF65-F5344CB8AC3E}">
        <p14:creationId xmlns:p14="http://schemas.microsoft.com/office/powerpoint/2010/main" val="369008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692150"/>
            <a:ext cx="60007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ltLang="pt-BR" dirty="0" smtClean="0"/>
              <a:t>&lt;#&gt;</a:t>
            </a:r>
            <a:endParaRPr lang="en-US" altLang="pt-BR" dirty="0"/>
          </a:p>
        </p:txBody>
      </p:sp>
    </p:spTree>
    <p:extLst>
      <p:ext uri="{BB962C8B-B14F-4D97-AF65-F5344CB8AC3E}">
        <p14:creationId xmlns:p14="http://schemas.microsoft.com/office/powerpoint/2010/main" val="1280882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spect="1" noTextEdit="1"/>
          </p:cNvSpPr>
          <p:nvPr>
            <p:ph type="sldImg"/>
          </p:nvPr>
        </p:nvSpPr>
        <p:spPr>
          <a:xfrm>
            <a:off x="504825" y="692150"/>
            <a:ext cx="6000750" cy="3463925"/>
          </a:xfrm>
          <a:ln/>
        </p:spPr>
      </p:sp>
      <p:sp>
        <p:nvSpPr>
          <p:cNvPr id="26627" name="Rectangle 3"/>
          <p:cNvSpPr>
            <a:spLocks noGrp="1"/>
          </p:cNvSpPr>
          <p:nvPr>
            <p:ph type="body" idx="1"/>
          </p:nvPr>
        </p:nvSpPr>
        <p:spPr/>
        <p:txBody>
          <a:bodyPr/>
          <a:lstStyle/>
          <a:p>
            <a:endParaRPr lang="es-ES_tradnl" altLang="pt-BR" dirty="0"/>
          </a:p>
        </p:txBody>
      </p:sp>
      <p:sp>
        <p:nvSpPr>
          <p:cNvPr id="26628" name="Text Box 4"/>
          <p:cNvSpPr txBox="1">
            <a:spLocks noGrp="1"/>
          </p:cNvSpPr>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s-ES_tradnl" altLang="pt-BR" sz="1200" dirty="0"/>
              <a:t>6</a:t>
            </a:r>
            <a:endParaRPr lang="en-GB" altLang="pt-BR" sz="1200" dirty="0"/>
          </a:p>
        </p:txBody>
      </p:sp>
    </p:spTree>
    <p:extLst>
      <p:ext uri="{BB962C8B-B14F-4D97-AF65-F5344CB8AC3E}">
        <p14:creationId xmlns:p14="http://schemas.microsoft.com/office/powerpoint/2010/main" val="149076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692150"/>
            <a:ext cx="60007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ltLang="pt-BR" dirty="0" smtClean="0"/>
              <a:t>&lt;#&gt;</a:t>
            </a:r>
            <a:endParaRPr lang="en-US" altLang="pt-BR" dirty="0"/>
          </a:p>
        </p:txBody>
      </p:sp>
    </p:spTree>
    <p:extLst>
      <p:ext uri="{BB962C8B-B14F-4D97-AF65-F5344CB8AC3E}">
        <p14:creationId xmlns:p14="http://schemas.microsoft.com/office/powerpoint/2010/main" val="344648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692150"/>
            <a:ext cx="60007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ltLang="pt-BR" dirty="0" smtClean="0"/>
              <a:t>&lt;#&gt;</a:t>
            </a:r>
            <a:endParaRPr lang="en-US" altLang="pt-BR" dirty="0"/>
          </a:p>
        </p:txBody>
      </p:sp>
    </p:spTree>
    <p:extLst>
      <p:ext uri="{BB962C8B-B14F-4D97-AF65-F5344CB8AC3E}">
        <p14:creationId xmlns:p14="http://schemas.microsoft.com/office/powerpoint/2010/main" val="35984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4825" y="692150"/>
            <a:ext cx="60007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ltLang="pt-BR" dirty="0" smtClean="0"/>
              <a:t>&lt;#&gt;</a:t>
            </a:r>
            <a:endParaRPr lang="en-US" altLang="pt-BR" dirty="0"/>
          </a:p>
        </p:txBody>
      </p:sp>
    </p:spTree>
    <p:extLst>
      <p:ext uri="{BB962C8B-B14F-4D97-AF65-F5344CB8AC3E}">
        <p14:creationId xmlns:p14="http://schemas.microsoft.com/office/powerpoint/2010/main" val="330009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0593" y="2130433"/>
            <a:ext cx="1009967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1532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191599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47707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775" y="274639"/>
            <a:ext cx="26733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6" y="274639"/>
            <a:ext cx="78676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248344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0593" y="2130433"/>
            <a:ext cx="1009967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1532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89368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776370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8217" y="4406908"/>
            <a:ext cx="1009967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8217" y="2906713"/>
            <a:ext cx="100996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972655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4" y="1600204"/>
            <a:ext cx="527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16626" y="1600204"/>
            <a:ext cx="527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1126418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7" y="1535113"/>
            <a:ext cx="52498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7" y="2174875"/>
            <a:ext cx="52498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5675" y="1535113"/>
            <a:ext cx="52514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5675" y="2174875"/>
            <a:ext cx="52514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pt-BR" dirty="0"/>
              <a:t>24/02/2016</a:t>
            </a:r>
          </a:p>
        </p:txBody>
      </p:sp>
      <p:sp>
        <p:nvSpPr>
          <p:cNvPr id="8" name="Footer Placeholder 7"/>
          <p:cNvSpPr>
            <a:spLocks noGrp="1"/>
          </p:cNvSpPr>
          <p:nvPr>
            <p:ph type="ftr" sz="quarter" idx="11"/>
          </p:nvPr>
        </p:nvSpPr>
        <p:spPr/>
        <p:txBody>
          <a:bodyPr/>
          <a:lstStyle>
            <a:lvl1pPr>
              <a:defRPr/>
            </a:lvl1pPr>
          </a:lstStyle>
          <a:p>
            <a:endParaRPr lang="en-GB" altLang="pt-BR" dirty="0"/>
          </a:p>
        </p:txBody>
      </p:sp>
      <p:sp>
        <p:nvSpPr>
          <p:cNvPr id="9" name="Slide Number Placeholder 8"/>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701919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pt-BR" dirty="0"/>
              <a:t>24/02/2016</a:t>
            </a:r>
          </a:p>
        </p:txBody>
      </p:sp>
      <p:sp>
        <p:nvSpPr>
          <p:cNvPr id="4" name="Footer Placeholder 3"/>
          <p:cNvSpPr>
            <a:spLocks noGrp="1"/>
          </p:cNvSpPr>
          <p:nvPr>
            <p:ph type="ftr" sz="quarter" idx="11"/>
          </p:nvPr>
        </p:nvSpPr>
        <p:spPr/>
        <p:txBody>
          <a:bodyPr/>
          <a:lstStyle>
            <a:lvl1pPr>
              <a:defRPr/>
            </a:lvl1pPr>
          </a:lstStyle>
          <a:p>
            <a:endParaRPr lang="en-GB" altLang="pt-BR" dirty="0"/>
          </a:p>
        </p:txBody>
      </p:sp>
      <p:sp>
        <p:nvSpPr>
          <p:cNvPr id="5" name="Slide Number Placeholder 4"/>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232102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pt-BR" dirty="0"/>
              <a:t>24/02/2016</a:t>
            </a:r>
          </a:p>
        </p:txBody>
      </p:sp>
      <p:sp>
        <p:nvSpPr>
          <p:cNvPr id="3" name="Footer Placeholder 2"/>
          <p:cNvSpPr>
            <a:spLocks noGrp="1"/>
          </p:cNvSpPr>
          <p:nvPr>
            <p:ph type="ftr" sz="quarter" idx="11"/>
          </p:nvPr>
        </p:nvSpPr>
        <p:spPr/>
        <p:txBody>
          <a:bodyPr/>
          <a:lstStyle>
            <a:lvl1pPr>
              <a:defRPr/>
            </a:lvl1pPr>
          </a:lstStyle>
          <a:p>
            <a:endParaRPr lang="en-GB" altLang="pt-BR" dirty="0"/>
          </a:p>
        </p:txBody>
      </p:sp>
      <p:sp>
        <p:nvSpPr>
          <p:cNvPr id="4" name="Slide Number Placeholder 3"/>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1907957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7" y="273050"/>
            <a:ext cx="39084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5025" y="273052"/>
            <a:ext cx="66420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7" y="1435102"/>
            <a:ext cx="39084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18386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008838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8868" y="4800600"/>
            <a:ext cx="712787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8868" y="612775"/>
            <a:ext cx="71278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28868" y="5367338"/>
            <a:ext cx="71278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979823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596966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775" y="274639"/>
            <a:ext cx="26733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6" y="274639"/>
            <a:ext cx="78676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507014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0593" y="2130433"/>
            <a:ext cx="1009967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1532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146696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91801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8217" y="4406908"/>
            <a:ext cx="1009967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8217" y="2906713"/>
            <a:ext cx="100996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16164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4" y="1600204"/>
            <a:ext cx="527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16626" y="1600204"/>
            <a:ext cx="527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167754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7" y="1535113"/>
            <a:ext cx="52498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7" y="2174875"/>
            <a:ext cx="52498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5675" y="1535113"/>
            <a:ext cx="52514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5675" y="2174875"/>
            <a:ext cx="52514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pt-BR" dirty="0"/>
              <a:t>24/02/2016</a:t>
            </a:r>
          </a:p>
        </p:txBody>
      </p:sp>
      <p:sp>
        <p:nvSpPr>
          <p:cNvPr id="8" name="Footer Placeholder 7"/>
          <p:cNvSpPr>
            <a:spLocks noGrp="1"/>
          </p:cNvSpPr>
          <p:nvPr>
            <p:ph type="ftr" sz="quarter" idx="11"/>
          </p:nvPr>
        </p:nvSpPr>
        <p:spPr/>
        <p:txBody>
          <a:bodyPr/>
          <a:lstStyle>
            <a:lvl1pPr>
              <a:defRPr/>
            </a:lvl1pPr>
          </a:lstStyle>
          <a:p>
            <a:endParaRPr lang="en-GB" altLang="pt-BR" dirty="0"/>
          </a:p>
        </p:txBody>
      </p:sp>
      <p:sp>
        <p:nvSpPr>
          <p:cNvPr id="9" name="Slide Number Placeholder 8"/>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1640480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pt-BR" dirty="0"/>
              <a:t>24/02/2016</a:t>
            </a:r>
          </a:p>
        </p:txBody>
      </p:sp>
      <p:sp>
        <p:nvSpPr>
          <p:cNvPr id="4" name="Footer Placeholder 3"/>
          <p:cNvSpPr>
            <a:spLocks noGrp="1"/>
          </p:cNvSpPr>
          <p:nvPr>
            <p:ph type="ftr" sz="quarter" idx="11"/>
          </p:nvPr>
        </p:nvSpPr>
        <p:spPr/>
        <p:txBody>
          <a:bodyPr/>
          <a:lstStyle>
            <a:lvl1pPr>
              <a:defRPr/>
            </a:lvl1pPr>
          </a:lstStyle>
          <a:p>
            <a:endParaRPr lang="en-GB" altLang="pt-BR" dirty="0"/>
          </a:p>
        </p:txBody>
      </p:sp>
      <p:sp>
        <p:nvSpPr>
          <p:cNvPr id="5" name="Slide Number Placeholder 4"/>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20247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pt-BR" dirty="0"/>
              <a:t>24/02/2016</a:t>
            </a:r>
          </a:p>
        </p:txBody>
      </p:sp>
      <p:sp>
        <p:nvSpPr>
          <p:cNvPr id="3" name="Footer Placeholder 2"/>
          <p:cNvSpPr>
            <a:spLocks noGrp="1"/>
          </p:cNvSpPr>
          <p:nvPr>
            <p:ph type="ftr" sz="quarter" idx="11"/>
          </p:nvPr>
        </p:nvSpPr>
        <p:spPr/>
        <p:txBody>
          <a:bodyPr/>
          <a:lstStyle>
            <a:lvl1pPr>
              <a:defRPr/>
            </a:lvl1pPr>
          </a:lstStyle>
          <a:p>
            <a:endParaRPr lang="en-GB" altLang="pt-BR" dirty="0"/>
          </a:p>
        </p:txBody>
      </p:sp>
      <p:sp>
        <p:nvSpPr>
          <p:cNvPr id="4" name="Slide Number Placeholder 3"/>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10302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8217" y="4406908"/>
            <a:ext cx="1009967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8217" y="2906713"/>
            <a:ext cx="100996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888202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7" y="273050"/>
            <a:ext cx="39084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5025" y="273052"/>
            <a:ext cx="66420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7" y="1435102"/>
            <a:ext cx="39084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1897101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8868" y="4800600"/>
            <a:ext cx="712787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8868" y="612775"/>
            <a:ext cx="71278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28868" y="5367338"/>
            <a:ext cx="71278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164171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249034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775" y="274639"/>
            <a:ext cx="26733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6" y="274639"/>
            <a:ext cx="78676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921261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0593" y="2130433"/>
            <a:ext cx="1009967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1532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949215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555585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8217" y="4406908"/>
            <a:ext cx="1009967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8217" y="2906713"/>
            <a:ext cx="100996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102937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4" y="1600204"/>
            <a:ext cx="527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16626" y="1600204"/>
            <a:ext cx="527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769655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7" y="1535113"/>
            <a:ext cx="52498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7" y="2174875"/>
            <a:ext cx="52498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5675" y="1535113"/>
            <a:ext cx="52514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5675" y="2174875"/>
            <a:ext cx="52514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pt-BR" dirty="0"/>
              <a:t>24/02/2016</a:t>
            </a:r>
          </a:p>
        </p:txBody>
      </p:sp>
      <p:sp>
        <p:nvSpPr>
          <p:cNvPr id="8" name="Footer Placeholder 7"/>
          <p:cNvSpPr>
            <a:spLocks noGrp="1"/>
          </p:cNvSpPr>
          <p:nvPr>
            <p:ph type="ftr" sz="quarter" idx="11"/>
          </p:nvPr>
        </p:nvSpPr>
        <p:spPr/>
        <p:txBody>
          <a:bodyPr/>
          <a:lstStyle>
            <a:lvl1pPr>
              <a:defRPr/>
            </a:lvl1pPr>
          </a:lstStyle>
          <a:p>
            <a:endParaRPr lang="en-GB" altLang="pt-BR" dirty="0"/>
          </a:p>
        </p:txBody>
      </p:sp>
      <p:sp>
        <p:nvSpPr>
          <p:cNvPr id="9" name="Slide Number Placeholder 8"/>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938194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pt-BR" dirty="0"/>
              <a:t>24/02/2016</a:t>
            </a:r>
          </a:p>
        </p:txBody>
      </p:sp>
      <p:sp>
        <p:nvSpPr>
          <p:cNvPr id="4" name="Footer Placeholder 3"/>
          <p:cNvSpPr>
            <a:spLocks noGrp="1"/>
          </p:cNvSpPr>
          <p:nvPr>
            <p:ph type="ftr" sz="quarter" idx="11"/>
          </p:nvPr>
        </p:nvSpPr>
        <p:spPr/>
        <p:txBody>
          <a:bodyPr/>
          <a:lstStyle>
            <a:lvl1pPr>
              <a:defRPr/>
            </a:lvl1pPr>
          </a:lstStyle>
          <a:p>
            <a:endParaRPr lang="en-GB" altLang="pt-BR" dirty="0"/>
          </a:p>
        </p:txBody>
      </p:sp>
      <p:sp>
        <p:nvSpPr>
          <p:cNvPr id="5" name="Slide Number Placeholder 4"/>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99340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4" y="1600204"/>
            <a:ext cx="527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16626" y="1600204"/>
            <a:ext cx="527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192980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pt-BR" dirty="0"/>
              <a:t>24/02/2016</a:t>
            </a:r>
          </a:p>
        </p:txBody>
      </p:sp>
      <p:sp>
        <p:nvSpPr>
          <p:cNvPr id="3" name="Footer Placeholder 2"/>
          <p:cNvSpPr>
            <a:spLocks noGrp="1"/>
          </p:cNvSpPr>
          <p:nvPr>
            <p:ph type="ftr" sz="quarter" idx="11"/>
          </p:nvPr>
        </p:nvSpPr>
        <p:spPr/>
        <p:txBody>
          <a:bodyPr/>
          <a:lstStyle>
            <a:lvl1pPr>
              <a:defRPr/>
            </a:lvl1pPr>
          </a:lstStyle>
          <a:p>
            <a:endParaRPr lang="en-GB" altLang="pt-BR" dirty="0"/>
          </a:p>
        </p:txBody>
      </p:sp>
      <p:sp>
        <p:nvSpPr>
          <p:cNvPr id="4" name="Slide Number Placeholder 3"/>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8892128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7" y="273050"/>
            <a:ext cx="39084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5025" y="273052"/>
            <a:ext cx="66420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7" y="1435102"/>
            <a:ext cx="39084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579779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8868" y="4800600"/>
            <a:ext cx="712787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8868" y="612775"/>
            <a:ext cx="71278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28868" y="5367338"/>
            <a:ext cx="71278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03522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1939105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775" y="274639"/>
            <a:ext cx="26733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6" y="274639"/>
            <a:ext cx="78676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5732634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0593" y="2130433"/>
            <a:ext cx="1009967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1532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0337285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4480685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8217" y="4406908"/>
            <a:ext cx="1009967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8217" y="2906713"/>
            <a:ext cx="100996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530953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4" y="1600204"/>
            <a:ext cx="527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16626" y="1600204"/>
            <a:ext cx="527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636088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7" y="1535113"/>
            <a:ext cx="52498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7" y="2174875"/>
            <a:ext cx="52498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5675" y="1535113"/>
            <a:ext cx="52514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5675" y="2174875"/>
            <a:ext cx="52514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pt-BR" dirty="0"/>
              <a:t>24/02/2016</a:t>
            </a:r>
          </a:p>
        </p:txBody>
      </p:sp>
      <p:sp>
        <p:nvSpPr>
          <p:cNvPr id="8" name="Footer Placeholder 7"/>
          <p:cNvSpPr>
            <a:spLocks noGrp="1"/>
          </p:cNvSpPr>
          <p:nvPr>
            <p:ph type="ftr" sz="quarter" idx="11"/>
          </p:nvPr>
        </p:nvSpPr>
        <p:spPr/>
        <p:txBody>
          <a:bodyPr/>
          <a:lstStyle>
            <a:lvl1pPr>
              <a:defRPr/>
            </a:lvl1pPr>
          </a:lstStyle>
          <a:p>
            <a:endParaRPr lang="en-GB" altLang="pt-BR" dirty="0"/>
          </a:p>
        </p:txBody>
      </p:sp>
      <p:sp>
        <p:nvSpPr>
          <p:cNvPr id="9" name="Slide Number Placeholder 8"/>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84173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7" y="1535113"/>
            <a:ext cx="52498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7" y="2174875"/>
            <a:ext cx="52498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5675" y="1535113"/>
            <a:ext cx="52514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5675" y="2174875"/>
            <a:ext cx="52514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pt-BR" dirty="0"/>
              <a:t>24/02/2016</a:t>
            </a:r>
          </a:p>
        </p:txBody>
      </p:sp>
      <p:sp>
        <p:nvSpPr>
          <p:cNvPr id="8" name="Footer Placeholder 7"/>
          <p:cNvSpPr>
            <a:spLocks noGrp="1"/>
          </p:cNvSpPr>
          <p:nvPr>
            <p:ph type="ftr" sz="quarter" idx="11"/>
          </p:nvPr>
        </p:nvSpPr>
        <p:spPr/>
        <p:txBody>
          <a:bodyPr/>
          <a:lstStyle>
            <a:lvl1pPr>
              <a:defRPr/>
            </a:lvl1pPr>
          </a:lstStyle>
          <a:p>
            <a:endParaRPr lang="en-GB" altLang="pt-BR" dirty="0"/>
          </a:p>
        </p:txBody>
      </p:sp>
      <p:sp>
        <p:nvSpPr>
          <p:cNvPr id="9" name="Slide Number Placeholder 8"/>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193610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pt-BR" dirty="0"/>
              <a:t>24/02/2016</a:t>
            </a:r>
          </a:p>
        </p:txBody>
      </p:sp>
      <p:sp>
        <p:nvSpPr>
          <p:cNvPr id="4" name="Footer Placeholder 3"/>
          <p:cNvSpPr>
            <a:spLocks noGrp="1"/>
          </p:cNvSpPr>
          <p:nvPr>
            <p:ph type="ftr" sz="quarter" idx="11"/>
          </p:nvPr>
        </p:nvSpPr>
        <p:spPr/>
        <p:txBody>
          <a:bodyPr/>
          <a:lstStyle>
            <a:lvl1pPr>
              <a:defRPr/>
            </a:lvl1pPr>
          </a:lstStyle>
          <a:p>
            <a:endParaRPr lang="en-GB" altLang="pt-BR" dirty="0"/>
          </a:p>
        </p:txBody>
      </p:sp>
      <p:sp>
        <p:nvSpPr>
          <p:cNvPr id="5" name="Slide Number Placeholder 4"/>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9536528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pt-BR" dirty="0"/>
              <a:t>24/02/2016</a:t>
            </a:r>
          </a:p>
        </p:txBody>
      </p:sp>
      <p:sp>
        <p:nvSpPr>
          <p:cNvPr id="3" name="Footer Placeholder 2"/>
          <p:cNvSpPr>
            <a:spLocks noGrp="1"/>
          </p:cNvSpPr>
          <p:nvPr>
            <p:ph type="ftr" sz="quarter" idx="11"/>
          </p:nvPr>
        </p:nvSpPr>
        <p:spPr/>
        <p:txBody>
          <a:bodyPr/>
          <a:lstStyle>
            <a:lvl1pPr>
              <a:defRPr/>
            </a:lvl1pPr>
          </a:lstStyle>
          <a:p>
            <a:endParaRPr lang="en-GB" altLang="pt-BR" dirty="0"/>
          </a:p>
        </p:txBody>
      </p:sp>
      <p:sp>
        <p:nvSpPr>
          <p:cNvPr id="4" name="Slide Number Placeholder 3"/>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7746577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7" y="273050"/>
            <a:ext cx="39084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5025" y="273052"/>
            <a:ext cx="66420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7" y="1435102"/>
            <a:ext cx="39084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704600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8868" y="4800600"/>
            <a:ext cx="712787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8868" y="612775"/>
            <a:ext cx="71278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28868" y="5367338"/>
            <a:ext cx="71278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11371684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1128092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775" y="274639"/>
            <a:ext cx="26733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6" y="274639"/>
            <a:ext cx="78676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8573057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0593" y="2130433"/>
            <a:ext cx="1009967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1532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87855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882155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8217" y="4406908"/>
            <a:ext cx="1009967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8217" y="2906713"/>
            <a:ext cx="100996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40716732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4" y="1600204"/>
            <a:ext cx="527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16626" y="1600204"/>
            <a:ext cx="527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404932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pt-BR" dirty="0"/>
              <a:t>24/02/2016</a:t>
            </a:r>
          </a:p>
        </p:txBody>
      </p:sp>
      <p:sp>
        <p:nvSpPr>
          <p:cNvPr id="4" name="Footer Placeholder 3"/>
          <p:cNvSpPr>
            <a:spLocks noGrp="1"/>
          </p:cNvSpPr>
          <p:nvPr>
            <p:ph type="ftr" sz="quarter" idx="11"/>
          </p:nvPr>
        </p:nvSpPr>
        <p:spPr/>
        <p:txBody>
          <a:bodyPr/>
          <a:lstStyle>
            <a:lvl1pPr>
              <a:defRPr/>
            </a:lvl1pPr>
          </a:lstStyle>
          <a:p>
            <a:endParaRPr lang="en-GB" altLang="pt-BR" dirty="0"/>
          </a:p>
        </p:txBody>
      </p:sp>
      <p:sp>
        <p:nvSpPr>
          <p:cNvPr id="5" name="Slide Number Placeholder 4"/>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7737933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7" y="1535113"/>
            <a:ext cx="52498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7" y="2174875"/>
            <a:ext cx="52498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5675" y="1535113"/>
            <a:ext cx="52514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5675" y="2174875"/>
            <a:ext cx="52514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pt-BR" dirty="0"/>
              <a:t>24/02/2016</a:t>
            </a:r>
          </a:p>
        </p:txBody>
      </p:sp>
      <p:sp>
        <p:nvSpPr>
          <p:cNvPr id="8" name="Footer Placeholder 7"/>
          <p:cNvSpPr>
            <a:spLocks noGrp="1"/>
          </p:cNvSpPr>
          <p:nvPr>
            <p:ph type="ftr" sz="quarter" idx="11"/>
          </p:nvPr>
        </p:nvSpPr>
        <p:spPr/>
        <p:txBody>
          <a:bodyPr/>
          <a:lstStyle>
            <a:lvl1pPr>
              <a:defRPr/>
            </a:lvl1pPr>
          </a:lstStyle>
          <a:p>
            <a:endParaRPr lang="en-GB" altLang="pt-BR" dirty="0"/>
          </a:p>
        </p:txBody>
      </p:sp>
      <p:sp>
        <p:nvSpPr>
          <p:cNvPr id="9" name="Slide Number Placeholder 8"/>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3790939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pt-BR" dirty="0"/>
              <a:t>24/02/2016</a:t>
            </a:r>
          </a:p>
        </p:txBody>
      </p:sp>
      <p:sp>
        <p:nvSpPr>
          <p:cNvPr id="4" name="Footer Placeholder 3"/>
          <p:cNvSpPr>
            <a:spLocks noGrp="1"/>
          </p:cNvSpPr>
          <p:nvPr>
            <p:ph type="ftr" sz="quarter" idx="11"/>
          </p:nvPr>
        </p:nvSpPr>
        <p:spPr/>
        <p:txBody>
          <a:bodyPr/>
          <a:lstStyle>
            <a:lvl1pPr>
              <a:defRPr/>
            </a:lvl1pPr>
          </a:lstStyle>
          <a:p>
            <a:endParaRPr lang="en-GB" altLang="pt-BR" dirty="0"/>
          </a:p>
        </p:txBody>
      </p:sp>
      <p:sp>
        <p:nvSpPr>
          <p:cNvPr id="5" name="Slide Number Placeholder 4"/>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4105380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pt-BR" dirty="0"/>
              <a:t>24/02/2016</a:t>
            </a:r>
          </a:p>
        </p:txBody>
      </p:sp>
      <p:sp>
        <p:nvSpPr>
          <p:cNvPr id="3" name="Footer Placeholder 2"/>
          <p:cNvSpPr>
            <a:spLocks noGrp="1"/>
          </p:cNvSpPr>
          <p:nvPr>
            <p:ph type="ftr" sz="quarter" idx="11"/>
          </p:nvPr>
        </p:nvSpPr>
        <p:spPr/>
        <p:txBody>
          <a:bodyPr/>
          <a:lstStyle>
            <a:lvl1pPr>
              <a:defRPr/>
            </a:lvl1pPr>
          </a:lstStyle>
          <a:p>
            <a:endParaRPr lang="en-GB" altLang="pt-BR" dirty="0"/>
          </a:p>
        </p:txBody>
      </p:sp>
      <p:sp>
        <p:nvSpPr>
          <p:cNvPr id="4" name="Slide Number Placeholder 3"/>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19512725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7" y="273050"/>
            <a:ext cx="39084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5025" y="273052"/>
            <a:ext cx="66420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7" y="1435102"/>
            <a:ext cx="39084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1076184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8868" y="4800600"/>
            <a:ext cx="712787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8868" y="612775"/>
            <a:ext cx="71278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28868" y="5367338"/>
            <a:ext cx="71278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3508663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639421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775" y="274639"/>
            <a:ext cx="26733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6" y="274639"/>
            <a:ext cx="78676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5516546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0593" y="2130433"/>
            <a:ext cx="1009967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1532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122277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0352202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8217" y="4406908"/>
            <a:ext cx="1009967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8217" y="2906713"/>
            <a:ext cx="100996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11761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pt-BR" dirty="0"/>
              <a:t>24/02/2016</a:t>
            </a:r>
          </a:p>
        </p:txBody>
      </p:sp>
      <p:sp>
        <p:nvSpPr>
          <p:cNvPr id="3" name="Footer Placeholder 2"/>
          <p:cNvSpPr>
            <a:spLocks noGrp="1"/>
          </p:cNvSpPr>
          <p:nvPr>
            <p:ph type="ftr" sz="quarter" idx="11"/>
          </p:nvPr>
        </p:nvSpPr>
        <p:spPr/>
        <p:txBody>
          <a:bodyPr/>
          <a:lstStyle>
            <a:lvl1pPr>
              <a:defRPr/>
            </a:lvl1pPr>
          </a:lstStyle>
          <a:p>
            <a:endParaRPr lang="en-GB" altLang="pt-BR" dirty="0"/>
          </a:p>
        </p:txBody>
      </p:sp>
      <p:sp>
        <p:nvSpPr>
          <p:cNvPr id="4" name="Slide Number Placeholder 3"/>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8414569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4" y="1600204"/>
            <a:ext cx="527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16626" y="1600204"/>
            <a:ext cx="527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1319742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7" y="1535113"/>
            <a:ext cx="52498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7" y="2174875"/>
            <a:ext cx="52498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5675" y="1535113"/>
            <a:ext cx="52514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5675" y="2174875"/>
            <a:ext cx="52514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pt-BR" dirty="0"/>
              <a:t>24/02/2016</a:t>
            </a:r>
          </a:p>
        </p:txBody>
      </p:sp>
      <p:sp>
        <p:nvSpPr>
          <p:cNvPr id="8" name="Footer Placeholder 7"/>
          <p:cNvSpPr>
            <a:spLocks noGrp="1"/>
          </p:cNvSpPr>
          <p:nvPr>
            <p:ph type="ftr" sz="quarter" idx="11"/>
          </p:nvPr>
        </p:nvSpPr>
        <p:spPr/>
        <p:txBody>
          <a:bodyPr/>
          <a:lstStyle>
            <a:lvl1pPr>
              <a:defRPr/>
            </a:lvl1pPr>
          </a:lstStyle>
          <a:p>
            <a:endParaRPr lang="en-GB" altLang="pt-BR" dirty="0"/>
          </a:p>
        </p:txBody>
      </p:sp>
      <p:sp>
        <p:nvSpPr>
          <p:cNvPr id="9" name="Slide Number Placeholder 8"/>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4858719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pt-BR" dirty="0"/>
              <a:t>24/02/2016</a:t>
            </a:r>
          </a:p>
        </p:txBody>
      </p:sp>
      <p:sp>
        <p:nvSpPr>
          <p:cNvPr id="4" name="Footer Placeholder 3"/>
          <p:cNvSpPr>
            <a:spLocks noGrp="1"/>
          </p:cNvSpPr>
          <p:nvPr>
            <p:ph type="ftr" sz="quarter" idx="11"/>
          </p:nvPr>
        </p:nvSpPr>
        <p:spPr/>
        <p:txBody>
          <a:bodyPr/>
          <a:lstStyle>
            <a:lvl1pPr>
              <a:defRPr/>
            </a:lvl1pPr>
          </a:lstStyle>
          <a:p>
            <a:endParaRPr lang="en-GB" altLang="pt-BR" dirty="0"/>
          </a:p>
        </p:txBody>
      </p:sp>
      <p:sp>
        <p:nvSpPr>
          <p:cNvPr id="5" name="Slide Number Placeholder 4"/>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2365954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pt-BR" dirty="0"/>
              <a:t>24/02/2016</a:t>
            </a:r>
          </a:p>
        </p:txBody>
      </p:sp>
      <p:sp>
        <p:nvSpPr>
          <p:cNvPr id="3" name="Footer Placeholder 2"/>
          <p:cNvSpPr>
            <a:spLocks noGrp="1"/>
          </p:cNvSpPr>
          <p:nvPr>
            <p:ph type="ftr" sz="quarter" idx="11"/>
          </p:nvPr>
        </p:nvSpPr>
        <p:spPr/>
        <p:txBody>
          <a:bodyPr/>
          <a:lstStyle>
            <a:lvl1pPr>
              <a:defRPr/>
            </a:lvl1pPr>
          </a:lstStyle>
          <a:p>
            <a:endParaRPr lang="en-GB" altLang="pt-BR" dirty="0"/>
          </a:p>
        </p:txBody>
      </p:sp>
      <p:sp>
        <p:nvSpPr>
          <p:cNvPr id="4" name="Slide Number Placeholder 3"/>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7654650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7" y="273050"/>
            <a:ext cx="39084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5025" y="273052"/>
            <a:ext cx="66420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7" y="1435102"/>
            <a:ext cx="39084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27319354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8868" y="4800600"/>
            <a:ext cx="712787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8868" y="612775"/>
            <a:ext cx="71278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28868" y="5367338"/>
            <a:ext cx="71278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8903513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1916931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775" y="274639"/>
            <a:ext cx="26733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6" y="274639"/>
            <a:ext cx="78676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pt-BR" dirty="0"/>
              <a:t>24/02/2016</a:t>
            </a:r>
          </a:p>
        </p:txBody>
      </p:sp>
      <p:sp>
        <p:nvSpPr>
          <p:cNvPr id="5" name="Footer Placeholder 4"/>
          <p:cNvSpPr>
            <a:spLocks noGrp="1"/>
          </p:cNvSpPr>
          <p:nvPr>
            <p:ph type="ftr" sz="quarter" idx="11"/>
          </p:nvPr>
        </p:nvSpPr>
        <p:spPr/>
        <p:txBody>
          <a:bodyPr/>
          <a:lstStyle>
            <a:lvl1pPr>
              <a:defRPr/>
            </a:lvl1pPr>
          </a:lstStyle>
          <a:p>
            <a:endParaRPr lang="en-GB" altLang="pt-BR" dirty="0"/>
          </a:p>
        </p:txBody>
      </p:sp>
      <p:sp>
        <p:nvSpPr>
          <p:cNvPr id="6" name="Slide Number Placeholder 5"/>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15733142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066" y="609601"/>
            <a:ext cx="10098723"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782130" y="4953000"/>
            <a:ext cx="8316595" cy="82530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
        <p:nvSpPr>
          <p:cNvPr id="5" name="Footer Placeholder 2"/>
          <p:cNvSpPr>
            <a:spLocks noGrp="1"/>
          </p:cNvSpPr>
          <p:nvPr>
            <p:ph type="ftr" sz="quarter" idx="3"/>
          </p:nvPr>
        </p:nvSpPr>
        <p:spPr>
          <a:xfrm>
            <a:off x="1278666" y="6265568"/>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6" name="Slide Number Placeholder 3"/>
          <p:cNvSpPr>
            <a:spLocks noGrp="1"/>
          </p:cNvSpPr>
          <p:nvPr>
            <p:ph type="sldNum" sz="quarter" idx="4"/>
          </p:nvPr>
        </p:nvSpPr>
        <p:spPr>
          <a:xfrm>
            <a:off x="594043" y="6265568"/>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8551854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Footer Placeholder 2"/>
          <p:cNvSpPr>
            <a:spLocks noGrp="1"/>
          </p:cNvSpPr>
          <p:nvPr>
            <p:ph type="ftr" sz="quarter" idx="3"/>
          </p:nvPr>
        </p:nvSpPr>
        <p:spPr>
          <a:xfrm>
            <a:off x="1278666" y="6265568"/>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9" name="Slide Number Placeholder 3"/>
          <p:cNvSpPr txBox="1">
            <a:spLocks/>
          </p:cNvSpPr>
          <p:nvPr userDrawn="1"/>
        </p:nvSpPr>
        <p:spPr>
          <a:xfrm>
            <a:off x="594043" y="6265568"/>
            <a:ext cx="610894"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1553667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7" y="273050"/>
            <a:ext cx="39084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5025" y="273052"/>
            <a:ext cx="66420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7" y="1435102"/>
            <a:ext cx="39084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5649551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5841418" y="3924300"/>
            <a:ext cx="109321"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Oval 4"/>
          <p:cNvSpPr/>
          <p:nvPr/>
        </p:nvSpPr>
        <p:spPr>
          <a:xfrm>
            <a:off x="6101311" y="3924300"/>
            <a:ext cx="109321"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Oval 5"/>
          <p:cNvSpPr/>
          <p:nvPr/>
        </p:nvSpPr>
        <p:spPr>
          <a:xfrm>
            <a:off x="5583588" y="3924300"/>
            <a:ext cx="109320"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938505" y="1371604"/>
            <a:ext cx="10098723"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38505" y="4068763"/>
            <a:ext cx="10098723"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Footer Placeholder 2"/>
          <p:cNvSpPr>
            <a:spLocks noGrp="1"/>
          </p:cNvSpPr>
          <p:nvPr>
            <p:ph type="ftr" sz="quarter" idx="3"/>
          </p:nvPr>
        </p:nvSpPr>
        <p:spPr>
          <a:xfrm>
            <a:off x="1278666" y="6265568"/>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10" name="Slide Number Placeholder 3"/>
          <p:cNvSpPr>
            <a:spLocks noGrp="1"/>
          </p:cNvSpPr>
          <p:nvPr>
            <p:ph type="sldNum" sz="quarter" idx="4"/>
          </p:nvPr>
        </p:nvSpPr>
        <p:spPr>
          <a:xfrm>
            <a:off x="594043" y="6265568"/>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10452263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039432" y="1600204"/>
            <a:ext cx="5247375"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475234" y="1600200"/>
            <a:ext cx="5251336"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2"/>
          <p:cNvSpPr>
            <a:spLocks noGrp="1"/>
          </p:cNvSpPr>
          <p:nvPr>
            <p:ph type="ftr" sz="quarter" idx="3"/>
          </p:nvPr>
        </p:nvSpPr>
        <p:spPr>
          <a:xfrm>
            <a:off x="1278666" y="6265568"/>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8" name="Slide Number Placeholder 3"/>
          <p:cNvSpPr>
            <a:spLocks noGrp="1"/>
          </p:cNvSpPr>
          <p:nvPr>
            <p:ph type="sldNum" sz="quarter" idx="4"/>
          </p:nvPr>
        </p:nvSpPr>
        <p:spPr>
          <a:xfrm>
            <a:off x="594043" y="6265568"/>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2473255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042" y="1600200"/>
            <a:ext cx="5249439"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039438" y="1600200"/>
            <a:ext cx="5251501"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594042" y="2212848"/>
            <a:ext cx="5251336"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071114" y="2212856"/>
            <a:ext cx="5251336"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2"/>
          <p:cNvSpPr>
            <a:spLocks noGrp="1"/>
          </p:cNvSpPr>
          <p:nvPr>
            <p:ph type="ftr" sz="quarter" idx="15"/>
          </p:nvPr>
        </p:nvSpPr>
        <p:spPr>
          <a:xfrm>
            <a:off x="1278666" y="6265568"/>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15" name="Slide Number Placeholder 3"/>
          <p:cNvSpPr>
            <a:spLocks noGrp="1"/>
          </p:cNvSpPr>
          <p:nvPr>
            <p:ph type="sldNum" sz="quarter" idx="4"/>
          </p:nvPr>
        </p:nvSpPr>
        <p:spPr>
          <a:xfrm>
            <a:off x="594043" y="6265568"/>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40742912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943576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1278666" y="6265568"/>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7" name="Slide Number Placeholder 3"/>
          <p:cNvSpPr>
            <a:spLocks noGrp="1"/>
          </p:cNvSpPr>
          <p:nvPr>
            <p:ph type="sldNum" sz="quarter" idx="4"/>
          </p:nvPr>
        </p:nvSpPr>
        <p:spPr>
          <a:xfrm>
            <a:off x="594043" y="6265568"/>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18879607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75114" y="266700"/>
            <a:ext cx="3908718"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34384" y="273052"/>
            <a:ext cx="649115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75114" y="2438406"/>
            <a:ext cx="3908718"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2"/>
          <p:cNvSpPr>
            <a:spLocks noGrp="1"/>
          </p:cNvSpPr>
          <p:nvPr>
            <p:ph type="ftr" sz="quarter" idx="3"/>
          </p:nvPr>
        </p:nvSpPr>
        <p:spPr>
          <a:xfrm>
            <a:off x="1624132" y="6265568"/>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10" name="Slide Number Placeholder 3"/>
          <p:cNvSpPr>
            <a:spLocks noGrp="1"/>
          </p:cNvSpPr>
          <p:nvPr>
            <p:ph type="sldNum" sz="quarter" idx="4"/>
          </p:nvPr>
        </p:nvSpPr>
        <p:spPr>
          <a:xfrm>
            <a:off x="939509" y="6265568"/>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18811811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2282" y="228600"/>
            <a:ext cx="7421405"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959516" y="1143000"/>
            <a:ext cx="7866937"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2182282" y="5810250"/>
            <a:ext cx="7421405" cy="37005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2"/>
          <p:cNvSpPr>
            <a:spLocks noGrp="1"/>
          </p:cNvSpPr>
          <p:nvPr>
            <p:ph type="ftr" sz="quarter" idx="3"/>
          </p:nvPr>
        </p:nvSpPr>
        <p:spPr>
          <a:xfrm>
            <a:off x="1278666" y="6265568"/>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10" name="Slide Number Placeholder 3"/>
          <p:cNvSpPr>
            <a:spLocks noGrp="1"/>
          </p:cNvSpPr>
          <p:nvPr>
            <p:ph type="sldNum" sz="quarter" idx="4"/>
          </p:nvPr>
        </p:nvSpPr>
        <p:spPr>
          <a:xfrm>
            <a:off x="594043" y="6265568"/>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25956819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
          <p:cNvSpPr>
            <a:spLocks noGrp="1"/>
          </p:cNvSpPr>
          <p:nvPr>
            <p:ph type="ftr" sz="quarter" idx="3"/>
          </p:nvPr>
        </p:nvSpPr>
        <p:spPr>
          <a:xfrm>
            <a:off x="1278666" y="6265568"/>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9" name="Slide Number Placeholder 3"/>
          <p:cNvSpPr>
            <a:spLocks noGrp="1"/>
          </p:cNvSpPr>
          <p:nvPr>
            <p:ph type="sldNum" sz="quarter" idx="4"/>
          </p:nvPr>
        </p:nvSpPr>
        <p:spPr>
          <a:xfrm>
            <a:off x="594043" y="6265568"/>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3874088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616" y="274639"/>
            <a:ext cx="2673191"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042" y="274639"/>
            <a:ext cx="782156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
          <p:cNvSpPr>
            <a:spLocks noGrp="1"/>
          </p:cNvSpPr>
          <p:nvPr>
            <p:ph type="ftr" sz="quarter" idx="3"/>
          </p:nvPr>
        </p:nvSpPr>
        <p:spPr>
          <a:xfrm>
            <a:off x="1278666" y="6265568"/>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9" name="Slide Number Placeholder 3"/>
          <p:cNvSpPr>
            <a:spLocks noGrp="1"/>
          </p:cNvSpPr>
          <p:nvPr>
            <p:ph type="sldNum" sz="quarter" idx="4"/>
          </p:nvPr>
        </p:nvSpPr>
        <p:spPr>
          <a:xfrm>
            <a:off x="594043" y="6265568"/>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1819336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064" y="609601"/>
            <a:ext cx="10098723"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782128" y="4953000"/>
            <a:ext cx="8316595" cy="82530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
        <p:nvSpPr>
          <p:cNvPr id="5" name="Footer Placeholder 2"/>
          <p:cNvSpPr>
            <a:spLocks noGrp="1"/>
          </p:cNvSpPr>
          <p:nvPr>
            <p:ph type="ftr" sz="quarter" idx="3"/>
          </p:nvPr>
        </p:nvSpPr>
        <p:spPr>
          <a:xfrm>
            <a:off x="1278666" y="6265560"/>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6" name="Slide Number Placeholder 3"/>
          <p:cNvSpPr>
            <a:spLocks noGrp="1"/>
          </p:cNvSpPr>
          <p:nvPr>
            <p:ph type="sldNum" sz="quarter" idx="4"/>
          </p:nvPr>
        </p:nvSpPr>
        <p:spPr>
          <a:xfrm>
            <a:off x="594043" y="6265560"/>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412956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8868" y="4800600"/>
            <a:ext cx="712787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28868" y="612775"/>
            <a:ext cx="71278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28868" y="5367338"/>
            <a:ext cx="71278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pt-BR" dirty="0"/>
              <a:t>24/02/2016</a:t>
            </a:r>
          </a:p>
        </p:txBody>
      </p:sp>
      <p:sp>
        <p:nvSpPr>
          <p:cNvPr id="6" name="Footer Placeholder 5"/>
          <p:cNvSpPr>
            <a:spLocks noGrp="1"/>
          </p:cNvSpPr>
          <p:nvPr>
            <p:ph type="ftr" sz="quarter" idx="11"/>
          </p:nvPr>
        </p:nvSpPr>
        <p:spPr/>
        <p:txBody>
          <a:bodyPr/>
          <a:lstStyle>
            <a:lvl1pPr>
              <a:defRPr/>
            </a:lvl1pPr>
          </a:lstStyle>
          <a:p>
            <a:endParaRPr lang="en-GB" altLang="pt-BR" dirty="0"/>
          </a:p>
        </p:txBody>
      </p:sp>
      <p:sp>
        <p:nvSpPr>
          <p:cNvPr id="7" name="Slide Number Placeholder 6"/>
          <p:cNvSpPr>
            <a:spLocks noGrp="1"/>
          </p:cNvSpPr>
          <p:nvPr>
            <p:ph type="sldNum" sz="quarter" idx="12"/>
          </p:nvPr>
        </p:nvSpPr>
        <p:spPr/>
        <p:txBody>
          <a:bodyPr/>
          <a:lstStyle>
            <a:lvl1pPr>
              <a:defRPr/>
            </a:lvl1pPr>
          </a:lstStyle>
          <a:p>
            <a:r>
              <a:rPr lang="en-US" altLang="pt-BR" dirty="0"/>
              <a:t>&lt;#&gt;</a:t>
            </a:r>
          </a:p>
        </p:txBody>
      </p:sp>
    </p:spTree>
    <p:extLst>
      <p:ext uri="{BB962C8B-B14F-4D97-AF65-F5344CB8AC3E}">
        <p14:creationId xmlns:p14="http://schemas.microsoft.com/office/powerpoint/2010/main" val="34454638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Footer Placeholder 2"/>
          <p:cNvSpPr>
            <a:spLocks noGrp="1"/>
          </p:cNvSpPr>
          <p:nvPr>
            <p:ph type="ftr" sz="quarter" idx="3"/>
          </p:nvPr>
        </p:nvSpPr>
        <p:spPr>
          <a:xfrm>
            <a:off x="1278666" y="6265560"/>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9" name="Slide Number Placeholder 3"/>
          <p:cNvSpPr txBox="1">
            <a:spLocks/>
          </p:cNvSpPr>
          <p:nvPr userDrawn="1"/>
        </p:nvSpPr>
        <p:spPr>
          <a:xfrm>
            <a:off x="594043" y="6265560"/>
            <a:ext cx="610894"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26984285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5841418" y="3924300"/>
            <a:ext cx="109321"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Oval 4"/>
          <p:cNvSpPr/>
          <p:nvPr/>
        </p:nvSpPr>
        <p:spPr>
          <a:xfrm>
            <a:off x="6101311" y="3924300"/>
            <a:ext cx="109321"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Oval 5"/>
          <p:cNvSpPr/>
          <p:nvPr/>
        </p:nvSpPr>
        <p:spPr>
          <a:xfrm>
            <a:off x="5583588" y="3924300"/>
            <a:ext cx="109320"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938505" y="1371601"/>
            <a:ext cx="10098723"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38505" y="4068763"/>
            <a:ext cx="10098723"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Footer Placeholder 2"/>
          <p:cNvSpPr>
            <a:spLocks noGrp="1"/>
          </p:cNvSpPr>
          <p:nvPr>
            <p:ph type="ftr" sz="quarter" idx="3"/>
          </p:nvPr>
        </p:nvSpPr>
        <p:spPr>
          <a:xfrm>
            <a:off x="1278666" y="6265560"/>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10" name="Slide Number Placeholder 3"/>
          <p:cNvSpPr>
            <a:spLocks noGrp="1"/>
          </p:cNvSpPr>
          <p:nvPr>
            <p:ph type="sldNum" sz="quarter" idx="4"/>
          </p:nvPr>
        </p:nvSpPr>
        <p:spPr>
          <a:xfrm>
            <a:off x="594043" y="6265560"/>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40076085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039432" y="1600201"/>
            <a:ext cx="5247375"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475234" y="1600200"/>
            <a:ext cx="5251336"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2"/>
          <p:cNvSpPr>
            <a:spLocks noGrp="1"/>
          </p:cNvSpPr>
          <p:nvPr>
            <p:ph type="ftr" sz="quarter" idx="3"/>
          </p:nvPr>
        </p:nvSpPr>
        <p:spPr>
          <a:xfrm>
            <a:off x="1278666" y="6265560"/>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8" name="Slide Number Placeholder 3"/>
          <p:cNvSpPr>
            <a:spLocks noGrp="1"/>
          </p:cNvSpPr>
          <p:nvPr>
            <p:ph type="sldNum" sz="quarter" idx="4"/>
          </p:nvPr>
        </p:nvSpPr>
        <p:spPr>
          <a:xfrm>
            <a:off x="594043" y="6265560"/>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10774730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042" y="1600200"/>
            <a:ext cx="5249439"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039433" y="1600200"/>
            <a:ext cx="5251501"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594042" y="2212848"/>
            <a:ext cx="5251336"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071114" y="2212849"/>
            <a:ext cx="5251336"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2"/>
          <p:cNvSpPr>
            <a:spLocks noGrp="1"/>
          </p:cNvSpPr>
          <p:nvPr>
            <p:ph type="ftr" sz="quarter" idx="15"/>
          </p:nvPr>
        </p:nvSpPr>
        <p:spPr>
          <a:xfrm>
            <a:off x="1278666" y="6265560"/>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15" name="Slide Number Placeholder 3"/>
          <p:cNvSpPr>
            <a:spLocks noGrp="1"/>
          </p:cNvSpPr>
          <p:nvPr>
            <p:ph type="sldNum" sz="quarter" idx="4"/>
          </p:nvPr>
        </p:nvSpPr>
        <p:spPr>
          <a:xfrm>
            <a:off x="594043" y="6265560"/>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26376610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893710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1278666" y="6265560"/>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7" name="Slide Number Placeholder 3"/>
          <p:cNvSpPr>
            <a:spLocks noGrp="1"/>
          </p:cNvSpPr>
          <p:nvPr>
            <p:ph type="sldNum" sz="quarter" idx="4"/>
          </p:nvPr>
        </p:nvSpPr>
        <p:spPr>
          <a:xfrm>
            <a:off x="594043" y="6265560"/>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3188875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75112" y="266700"/>
            <a:ext cx="3908718"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34379" y="273051"/>
            <a:ext cx="649115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75112" y="2438401"/>
            <a:ext cx="3908718"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2"/>
          <p:cNvSpPr>
            <a:spLocks noGrp="1"/>
          </p:cNvSpPr>
          <p:nvPr>
            <p:ph type="ftr" sz="quarter" idx="3"/>
          </p:nvPr>
        </p:nvSpPr>
        <p:spPr>
          <a:xfrm>
            <a:off x="1624132" y="6265560"/>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10" name="Slide Number Placeholder 3"/>
          <p:cNvSpPr>
            <a:spLocks noGrp="1"/>
          </p:cNvSpPr>
          <p:nvPr>
            <p:ph type="sldNum" sz="quarter" idx="4"/>
          </p:nvPr>
        </p:nvSpPr>
        <p:spPr>
          <a:xfrm>
            <a:off x="939509" y="6265560"/>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40465598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2282" y="228600"/>
            <a:ext cx="7421405"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959516" y="1143000"/>
            <a:ext cx="7866937"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2182282" y="5810250"/>
            <a:ext cx="7421405" cy="37005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2"/>
          <p:cNvSpPr>
            <a:spLocks noGrp="1"/>
          </p:cNvSpPr>
          <p:nvPr>
            <p:ph type="ftr" sz="quarter" idx="3"/>
          </p:nvPr>
        </p:nvSpPr>
        <p:spPr>
          <a:xfrm>
            <a:off x="1278666" y="6265560"/>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10" name="Slide Number Placeholder 3"/>
          <p:cNvSpPr>
            <a:spLocks noGrp="1"/>
          </p:cNvSpPr>
          <p:nvPr>
            <p:ph type="sldNum" sz="quarter" idx="4"/>
          </p:nvPr>
        </p:nvSpPr>
        <p:spPr>
          <a:xfrm>
            <a:off x="594043" y="6265560"/>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21703115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
          <p:cNvSpPr>
            <a:spLocks noGrp="1"/>
          </p:cNvSpPr>
          <p:nvPr>
            <p:ph type="ftr" sz="quarter" idx="3"/>
          </p:nvPr>
        </p:nvSpPr>
        <p:spPr>
          <a:xfrm>
            <a:off x="1278666" y="6265560"/>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9" name="Slide Number Placeholder 3"/>
          <p:cNvSpPr>
            <a:spLocks noGrp="1"/>
          </p:cNvSpPr>
          <p:nvPr>
            <p:ph type="sldNum" sz="quarter" idx="4"/>
          </p:nvPr>
        </p:nvSpPr>
        <p:spPr>
          <a:xfrm>
            <a:off x="594043" y="6265560"/>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29678652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616" y="274639"/>
            <a:ext cx="2673191"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042" y="274639"/>
            <a:ext cx="782156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
          <p:cNvSpPr>
            <a:spLocks noGrp="1"/>
          </p:cNvSpPr>
          <p:nvPr>
            <p:ph type="ftr" sz="quarter" idx="3"/>
          </p:nvPr>
        </p:nvSpPr>
        <p:spPr>
          <a:xfrm>
            <a:off x="1278666" y="6265560"/>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Título de la presentación</a:t>
            </a:r>
            <a:endParaRPr lang="en-US" dirty="0">
              <a:solidFill>
                <a:prstClr val="black">
                  <a:tint val="75000"/>
                </a:prstClr>
              </a:solidFill>
            </a:endParaRPr>
          </a:p>
        </p:txBody>
      </p:sp>
      <p:sp>
        <p:nvSpPr>
          <p:cNvPr id="9" name="Slide Number Placeholder 3"/>
          <p:cNvSpPr>
            <a:spLocks noGrp="1"/>
          </p:cNvSpPr>
          <p:nvPr>
            <p:ph type="sldNum" sz="quarter" idx="4"/>
          </p:nvPr>
        </p:nvSpPr>
        <p:spPr>
          <a:xfrm>
            <a:off x="594043" y="6265560"/>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D5E1-D8F5-4F00-A381-D556923092B8}" type="slidenum">
              <a:rPr lang="en-US" smtClean="0">
                <a:solidFill>
                  <a:prstClr val="black">
                    <a:tint val="75000"/>
                  </a:prstClr>
                </a:solidFill>
              </a:rPr>
              <a:pPr/>
              <a:t>‹Nr.›</a:t>
            </a:fld>
            <a:endParaRPr lang="en-US" dirty="0">
              <a:solidFill>
                <a:prstClr val="black">
                  <a:tint val="75000"/>
                </a:prstClr>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01016" y="5934617"/>
            <a:ext cx="3851568" cy="741082"/>
          </a:xfrm>
          <a:prstGeom prst="rect">
            <a:avLst/>
          </a:prstGeom>
        </p:spPr>
      </p:pic>
    </p:spTree>
    <p:extLst>
      <p:ext uri="{BB962C8B-B14F-4D97-AF65-F5344CB8AC3E}">
        <p14:creationId xmlns:p14="http://schemas.microsoft.com/office/powerpoint/2010/main" val="10340183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3.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593726" y="274638"/>
            <a:ext cx="1069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endParaRPr lang="en-GB" altLang="pt-BR" smtClean="0"/>
          </a:p>
        </p:txBody>
      </p:sp>
      <p:sp>
        <p:nvSpPr>
          <p:cNvPr id="1027" name="Rectangle 3"/>
          <p:cNvSpPr>
            <a:spLocks noGrp="1"/>
          </p:cNvSpPr>
          <p:nvPr>
            <p:ph type="body" idx="1"/>
          </p:nvPr>
        </p:nvSpPr>
        <p:spPr bwMode="auto">
          <a:xfrm>
            <a:off x="593726" y="1600204"/>
            <a:ext cx="1069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endParaRPr lang="en-GB" altLang="pt-BR" smtClean="0"/>
          </a:p>
        </p:txBody>
      </p:sp>
      <p:sp>
        <p:nvSpPr>
          <p:cNvPr id="1028" name="Rectangle 4"/>
          <p:cNvSpPr>
            <a:spLocks noGrp="1"/>
          </p:cNvSpPr>
          <p:nvPr>
            <p:ph type="dt" sz="half" idx="2"/>
          </p:nvPr>
        </p:nvSpPr>
        <p:spPr bwMode="auto">
          <a:xfrm>
            <a:off x="593725" y="6356358"/>
            <a:ext cx="2771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mn-lt"/>
                <a:cs typeface="Arial" pitchFamily="34" charset="0"/>
              </a:defRPr>
            </a:lvl1pPr>
          </a:lstStyle>
          <a:p>
            <a:r>
              <a:rPr lang="en-US" altLang="pt-BR" dirty="0"/>
              <a:t>24/02/2016</a:t>
            </a:r>
          </a:p>
        </p:txBody>
      </p:sp>
      <p:sp>
        <p:nvSpPr>
          <p:cNvPr id="1029" name="Rectangle 5"/>
          <p:cNvSpPr>
            <a:spLocks noGrp="1"/>
          </p:cNvSpPr>
          <p:nvPr>
            <p:ph type="ftr" sz="quarter" idx="3"/>
          </p:nvPr>
        </p:nvSpPr>
        <p:spPr bwMode="auto">
          <a:xfrm>
            <a:off x="4059239" y="6356358"/>
            <a:ext cx="376237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1200">
                <a:solidFill>
                  <a:srgbClr val="898989"/>
                </a:solidFill>
                <a:latin typeface="+mn-lt"/>
                <a:cs typeface="Arial" pitchFamily="34" charset="0"/>
              </a:defRPr>
            </a:lvl1pPr>
          </a:lstStyle>
          <a:p>
            <a:endParaRPr lang="en-GB" altLang="pt-BR" dirty="0"/>
          </a:p>
        </p:txBody>
      </p:sp>
      <p:sp>
        <p:nvSpPr>
          <p:cNvPr id="1030" name="Rectangle 6"/>
          <p:cNvSpPr>
            <a:spLocks noGrp="1"/>
          </p:cNvSpPr>
          <p:nvPr>
            <p:ph type="sldNum" sz="quarter" idx="4"/>
          </p:nvPr>
        </p:nvSpPr>
        <p:spPr bwMode="auto">
          <a:xfrm>
            <a:off x="8515351" y="6356358"/>
            <a:ext cx="2771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mn-lt"/>
                <a:cs typeface="Arial" pitchFamily="34" charset="0"/>
              </a:defRPr>
            </a:lvl1pPr>
          </a:lstStyle>
          <a:p>
            <a:r>
              <a:rPr lang="en-US" altLang="pt-BR" dirty="0"/>
              <a:t>&lt;#&gt;</a:t>
            </a:r>
          </a:p>
        </p:txBody>
      </p:sp>
      <p:pic>
        <p:nvPicPr>
          <p:cNvPr id="1031" name="Picture 5" descr="PAHO logo 110years"/>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828340" y="6234121"/>
            <a:ext cx="1052512" cy="62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08857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5" descr="PAHO logo 110years"/>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828340" y="6234121"/>
            <a:ext cx="1052512" cy="6238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AHO logo 110years"/>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828340" y="6234121"/>
            <a:ext cx="1052512" cy="623887"/>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4"/>
          <p:cNvSpPr>
            <a:spLocks noGrp="1"/>
          </p:cNvSpPr>
          <p:nvPr>
            <p:ph type="title"/>
          </p:nvPr>
        </p:nvSpPr>
        <p:spPr bwMode="auto">
          <a:xfrm>
            <a:off x="593726" y="274638"/>
            <a:ext cx="1069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endParaRPr lang="en-GB" altLang="pt-BR" smtClean="0"/>
          </a:p>
        </p:txBody>
      </p:sp>
      <p:sp>
        <p:nvSpPr>
          <p:cNvPr id="2053" name="Rectangle 5"/>
          <p:cNvSpPr>
            <a:spLocks noGrp="1"/>
          </p:cNvSpPr>
          <p:nvPr>
            <p:ph type="body" idx="1"/>
          </p:nvPr>
        </p:nvSpPr>
        <p:spPr bwMode="auto">
          <a:xfrm>
            <a:off x="593726" y="1600204"/>
            <a:ext cx="1069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endParaRPr lang="en-GB" altLang="pt-BR" smtClean="0"/>
          </a:p>
        </p:txBody>
      </p:sp>
      <p:sp>
        <p:nvSpPr>
          <p:cNvPr id="2054" name="Rectangle 6"/>
          <p:cNvSpPr>
            <a:spLocks noGrp="1"/>
          </p:cNvSpPr>
          <p:nvPr>
            <p:ph type="dt" sz="half" idx="2"/>
          </p:nvPr>
        </p:nvSpPr>
        <p:spPr bwMode="auto">
          <a:xfrm>
            <a:off x="593725" y="6356358"/>
            <a:ext cx="2771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mn-lt"/>
                <a:cs typeface="Arial" pitchFamily="34" charset="0"/>
              </a:defRPr>
            </a:lvl1pPr>
          </a:lstStyle>
          <a:p>
            <a:r>
              <a:rPr lang="en-US" altLang="pt-BR" dirty="0"/>
              <a:t>24/02/2016</a:t>
            </a:r>
          </a:p>
        </p:txBody>
      </p:sp>
      <p:sp>
        <p:nvSpPr>
          <p:cNvPr id="2055" name="Rectangle 7"/>
          <p:cNvSpPr>
            <a:spLocks noGrp="1"/>
          </p:cNvSpPr>
          <p:nvPr>
            <p:ph type="ftr" sz="quarter" idx="3"/>
          </p:nvPr>
        </p:nvSpPr>
        <p:spPr bwMode="auto">
          <a:xfrm>
            <a:off x="4059239" y="6356358"/>
            <a:ext cx="376237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1200">
                <a:solidFill>
                  <a:srgbClr val="898989"/>
                </a:solidFill>
                <a:latin typeface="+mn-lt"/>
                <a:cs typeface="Arial" pitchFamily="34" charset="0"/>
              </a:defRPr>
            </a:lvl1pPr>
          </a:lstStyle>
          <a:p>
            <a:endParaRPr lang="en-GB" altLang="pt-BR" dirty="0"/>
          </a:p>
        </p:txBody>
      </p:sp>
      <p:sp>
        <p:nvSpPr>
          <p:cNvPr id="2056" name="Rectangle 8"/>
          <p:cNvSpPr>
            <a:spLocks noGrp="1"/>
          </p:cNvSpPr>
          <p:nvPr>
            <p:ph type="sldNum" sz="quarter" idx="4"/>
          </p:nvPr>
        </p:nvSpPr>
        <p:spPr bwMode="auto">
          <a:xfrm>
            <a:off x="8515351" y="6356358"/>
            <a:ext cx="2771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mn-lt"/>
                <a:cs typeface="Arial" pitchFamily="34" charset="0"/>
              </a:defRPr>
            </a:lvl1pPr>
          </a:lstStyle>
          <a:p>
            <a:r>
              <a:rPr lang="en-US" altLang="pt-BR" dirty="0"/>
              <a:t>&lt;#&gt;</a:t>
            </a:r>
          </a:p>
        </p:txBody>
      </p:sp>
    </p:spTree>
    <p:extLst>
      <p:ext uri="{BB962C8B-B14F-4D97-AF65-F5344CB8AC3E}">
        <p14:creationId xmlns:p14="http://schemas.microsoft.com/office/powerpoint/2010/main" val="32081348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5" descr="PAHO logo 110years"/>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828340" y="6234121"/>
            <a:ext cx="1052512" cy="62388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HO logo 110years"/>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828340" y="6234121"/>
            <a:ext cx="1052512" cy="623887"/>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p:cNvSpPr>
          <p:nvPr>
            <p:ph type="title"/>
          </p:nvPr>
        </p:nvSpPr>
        <p:spPr bwMode="auto">
          <a:xfrm>
            <a:off x="593726" y="274638"/>
            <a:ext cx="1069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endParaRPr lang="en-GB" altLang="pt-BR" smtClean="0"/>
          </a:p>
        </p:txBody>
      </p:sp>
      <p:sp>
        <p:nvSpPr>
          <p:cNvPr id="3077" name="Rectangle 5"/>
          <p:cNvSpPr>
            <a:spLocks noGrp="1"/>
          </p:cNvSpPr>
          <p:nvPr>
            <p:ph type="body" idx="1"/>
          </p:nvPr>
        </p:nvSpPr>
        <p:spPr bwMode="auto">
          <a:xfrm>
            <a:off x="593726" y="1600204"/>
            <a:ext cx="1069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endParaRPr lang="en-GB" altLang="pt-BR" smtClean="0"/>
          </a:p>
        </p:txBody>
      </p:sp>
      <p:sp>
        <p:nvSpPr>
          <p:cNvPr id="3078" name="Rectangle 6"/>
          <p:cNvSpPr>
            <a:spLocks noGrp="1"/>
          </p:cNvSpPr>
          <p:nvPr>
            <p:ph type="dt" sz="half" idx="2"/>
          </p:nvPr>
        </p:nvSpPr>
        <p:spPr bwMode="auto">
          <a:xfrm>
            <a:off x="593725" y="6356358"/>
            <a:ext cx="2771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mn-lt"/>
                <a:cs typeface="Arial" pitchFamily="34" charset="0"/>
              </a:defRPr>
            </a:lvl1pPr>
          </a:lstStyle>
          <a:p>
            <a:r>
              <a:rPr lang="en-US" altLang="pt-BR" dirty="0"/>
              <a:t>24/02/2016</a:t>
            </a:r>
          </a:p>
        </p:txBody>
      </p:sp>
      <p:sp>
        <p:nvSpPr>
          <p:cNvPr id="3079" name="Rectangle 7"/>
          <p:cNvSpPr>
            <a:spLocks noGrp="1"/>
          </p:cNvSpPr>
          <p:nvPr>
            <p:ph type="ftr" sz="quarter" idx="3"/>
          </p:nvPr>
        </p:nvSpPr>
        <p:spPr bwMode="auto">
          <a:xfrm>
            <a:off x="4059239" y="6356358"/>
            <a:ext cx="376237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1200">
                <a:solidFill>
                  <a:srgbClr val="898989"/>
                </a:solidFill>
                <a:latin typeface="+mn-lt"/>
                <a:cs typeface="Arial" pitchFamily="34" charset="0"/>
              </a:defRPr>
            </a:lvl1pPr>
          </a:lstStyle>
          <a:p>
            <a:endParaRPr lang="en-GB" altLang="pt-BR" dirty="0"/>
          </a:p>
        </p:txBody>
      </p:sp>
      <p:sp>
        <p:nvSpPr>
          <p:cNvPr id="3080" name="Rectangle 8"/>
          <p:cNvSpPr>
            <a:spLocks noGrp="1"/>
          </p:cNvSpPr>
          <p:nvPr>
            <p:ph type="sldNum" sz="quarter" idx="4"/>
          </p:nvPr>
        </p:nvSpPr>
        <p:spPr bwMode="auto">
          <a:xfrm>
            <a:off x="8515351" y="6356358"/>
            <a:ext cx="2771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mn-lt"/>
                <a:cs typeface="Arial" pitchFamily="34" charset="0"/>
              </a:defRPr>
            </a:lvl1pPr>
          </a:lstStyle>
          <a:p>
            <a:r>
              <a:rPr lang="en-US" altLang="pt-BR" dirty="0"/>
              <a:t>&lt;#&gt;</a:t>
            </a:r>
          </a:p>
        </p:txBody>
      </p:sp>
    </p:spTree>
    <p:extLst>
      <p:ext uri="{BB962C8B-B14F-4D97-AF65-F5344CB8AC3E}">
        <p14:creationId xmlns:p14="http://schemas.microsoft.com/office/powerpoint/2010/main" val="78176914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5" descr="PAHO logo 110years"/>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828340" y="6234121"/>
            <a:ext cx="1052512" cy="62388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PAHO logo 110years"/>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828340" y="6234121"/>
            <a:ext cx="1052512" cy="623887"/>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p:cNvSpPr>
          <p:nvPr>
            <p:ph type="title"/>
          </p:nvPr>
        </p:nvSpPr>
        <p:spPr bwMode="auto">
          <a:xfrm>
            <a:off x="593726" y="274638"/>
            <a:ext cx="1069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endParaRPr lang="en-GB" altLang="pt-BR" smtClean="0"/>
          </a:p>
        </p:txBody>
      </p:sp>
      <p:sp>
        <p:nvSpPr>
          <p:cNvPr id="4101" name="Rectangle 5"/>
          <p:cNvSpPr>
            <a:spLocks noGrp="1"/>
          </p:cNvSpPr>
          <p:nvPr>
            <p:ph type="body" idx="1"/>
          </p:nvPr>
        </p:nvSpPr>
        <p:spPr bwMode="auto">
          <a:xfrm>
            <a:off x="593726" y="1600204"/>
            <a:ext cx="1069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endParaRPr lang="en-GB" altLang="pt-BR" smtClean="0"/>
          </a:p>
        </p:txBody>
      </p:sp>
      <p:sp>
        <p:nvSpPr>
          <p:cNvPr id="4102" name="Rectangle 6"/>
          <p:cNvSpPr>
            <a:spLocks noGrp="1"/>
          </p:cNvSpPr>
          <p:nvPr>
            <p:ph type="dt" sz="half" idx="2"/>
          </p:nvPr>
        </p:nvSpPr>
        <p:spPr bwMode="auto">
          <a:xfrm>
            <a:off x="593725" y="6356358"/>
            <a:ext cx="2771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mn-lt"/>
                <a:cs typeface="Arial" pitchFamily="34" charset="0"/>
              </a:defRPr>
            </a:lvl1pPr>
          </a:lstStyle>
          <a:p>
            <a:r>
              <a:rPr lang="en-US" altLang="pt-BR" dirty="0"/>
              <a:t>24/02/2016</a:t>
            </a:r>
          </a:p>
        </p:txBody>
      </p:sp>
      <p:sp>
        <p:nvSpPr>
          <p:cNvPr id="4103" name="Rectangle 7"/>
          <p:cNvSpPr>
            <a:spLocks noGrp="1"/>
          </p:cNvSpPr>
          <p:nvPr>
            <p:ph type="ftr" sz="quarter" idx="3"/>
          </p:nvPr>
        </p:nvSpPr>
        <p:spPr bwMode="auto">
          <a:xfrm>
            <a:off x="4059239" y="6356358"/>
            <a:ext cx="376237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1200">
                <a:solidFill>
                  <a:srgbClr val="898989"/>
                </a:solidFill>
                <a:latin typeface="+mn-lt"/>
                <a:cs typeface="Arial" pitchFamily="34" charset="0"/>
              </a:defRPr>
            </a:lvl1pPr>
          </a:lstStyle>
          <a:p>
            <a:endParaRPr lang="en-GB" altLang="pt-BR" dirty="0"/>
          </a:p>
        </p:txBody>
      </p:sp>
      <p:sp>
        <p:nvSpPr>
          <p:cNvPr id="4104" name="Rectangle 8"/>
          <p:cNvSpPr>
            <a:spLocks noGrp="1"/>
          </p:cNvSpPr>
          <p:nvPr>
            <p:ph type="sldNum" sz="quarter" idx="4"/>
          </p:nvPr>
        </p:nvSpPr>
        <p:spPr bwMode="auto">
          <a:xfrm>
            <a:off x="8515351" y="6356358"/>
            <a:ext cx="2771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mn-lt"/>
                <a:cs typeface="Arial" pitchFamily="34" charset="0"/>
              </a:defRPr>
            </a:lvl1pPr>
          </a:lstStyle>
          <a:p>
            <a:r>
              <a:rPr lang="en-US" altLang="pt-BR" dirty="0"/>
              <a:t>&lt;#&gt;</a:t>
            </a:r>
          </a:p>
        </p:txBody>
      </p:sp>
    </p:spTree>
    <p:extLst>
      <p:ext uri="{BB962C8B-B14F-4D97-AF65-F5344CB8AC3E}">
        <p14:creationId xmlns:p14="http://schemas.microsoft.com/office/powerpoint/2010/main" val="69487814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5" descr="PAHO logo 110years"/>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828340" y="6234121"/>
            <a:ext cx="1052512" cy="62388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PAHO logo 110years"/>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828340" y="6234121"/>
            <a:ext cx="1052512" cy="623887"/>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4"/>
          <p:cNvSpPr>
            <a:spLocks noGrp="1"/>
          </p:cNvSpPr>
          <p:nvPr>
            <p:ph type="title"/>
          </p:nvPr>
        </p:nvSpPr>
        <p:spPr bwMode="auto">
          <a:xfrm>
            <a:off x="593726" y="274638"/>
            <a:ext cx="1069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endParaRPr lang="en-GB" altLang="pt-BR" smtClean="0"/>
          </a:p>
        </p:txBody>
      </p:sp>
      <p:sp>
        <p:nvSpPr>
          <p:cNvPr id="5125" name="Rectangle 5"/>
          <p:cNvSpPr>
            <a:spLocks noGrp="1"/>
          </p:cNvSpPr>
          <p:nvPr>
            <p:ph type="body" idx="1"/>
          </p:nvPr>
        </p:nvSpPr>
        <p:spPr bwMode="auto">
          <a:xfrm>
            <a:off x="593726" y="1600204"/>
            <a:ext cx="1069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endParaRPr lang="en-GB" altLang="pt-BR" smtClean="0"/>
          </a:p>
        </p:txBody>
      </p:sp>
      <p:sp>
        <p:nvSpPr>
          <p:cNvPr id="5126" name="Rectangle 6"/>
          <p:cNvSpPr>
            <a:spLocks noGrp="1"/>
          </p:cNvSpPr>
          <p:nvPr>
            <p:ph type="dt" sz="half" idx="2"/>
          </p:nvPr>
        </p:nvSpPr>
        <p:spPr bwMode="auto">
          <a:xfrm>
            <a:off x="593725" y="6356358"/>
            <a:ext cx="2771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mn-lt"/>
                <a:cs typeface="Arial" pitchFamily="34" charset="0"/>
              </a:defRPr>
            </a:lvl1pPr>
          </a:lstStyle>
          <a:p>
            <a:r>
              <a:rPr lang="en-US" altLang="pt-BR" dirty="0"/>
              <a:t>24/02/2016</a:t>
            </a:r>
          </a:p>
        </p:txBody>
      </p:sp>
      <p:sp>
        <p:nvSpPr>
          <p:cNvPr id="5127" name="Rectangle 7"/>
          <p:cNvSpPr>
            <a:spLocks noGrp="1"/>
          </p:cNvSpPr>
          <p:nvPr>
            <p:ph type="ftr" sz="quarter" idx="3"/>
          </p:nvPr>
        </p:nvSpPr>
        <p:spPr bwMode="auto">
          <a:xfrm>
            <a:off x="4059239" y="6356358"/>
            <a:ext cx="376237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1200">
                <a:solidFill>
                  <a:srgbClr val="898989"/>
                </a:solidFill>
                <a:latin typeface="+mn-lt"/>
                <a:cs typeface="Arial" pitchFamily="34" charset="0"/>
              </a:defRPr>
            </a:lvl1pPr>
          </a:lstStyle>
          <a:p>
            <a:endParaRPr lang="en-GB" altLang="pt-BR" dirty="0"/>
          </a:p>
        </p:txBody>
      </p:sp>
      <p:sp>
        <p:nvSpPr>
          <p:cNvPr id="5128" name="Rectangle 8"/>
          <p:cNvSpPr>
            <a:spLocks noGrp="1"/>
          </p:cNvSpPr>
          <p:nvPr>
            <p:ph type="sldNum" sz="quarter" idx="4"/>
          </p:nvPr>
        </p:nvSpPr>
        <p:spPr bwMode="auto">
          <a:xfrm>
            <a:off x="8515351" y="6356358"/>
            <a:ext cx="2771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mn-lt"/>
                <a:cs typeface="Arial" pitchFamily="34" charset="0"/>
              </a:defRPr>
            </a:lvl1pPr>
          </a:lstStyle>
          <a:p>
            <a:r>
              <a:rPr lang="en-US" altLang="pt-BR" dirty="0"/>
              <a:t>&lt;#&gt;</a:t>
            </a:r>
          </a:p>
        </p:txBody>
      </p:sp>
    </p:spTree>
    <p:extLst>
      <p:ext uri="{BB962C8B-B14F-4D97-AF65-F5344CB8AC3E}">
        <p14:creationId xmlns:p14="http://schemas.microsoft.com/office/powerpoint/2010/main" val="54441908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5" descr="PAHO logo 110years"/>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828340" y="6234121"/>
            <a:ext cx="1052512" cy="62388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PAHO logo 110years"/>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828340" y="6234121"/>
            <a:ext cx="1052512" cy="623887"/>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Grp="1"/>
          </p:cNvSpPr>
          <p:nvPr>
            <p:ph type="title"/>
          </p:nvPr>
        </p:nvSpPr>
        <p:spPr bwMode="auto">
          <a:xfrm>
            <a:off x="593726" y="274638"/>
            <a:ext cx="1069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endParaRPr lang="en-GB" altLang="pt-BR" smtClean="0"/>
          </a:p>
        </p:txBody>
      </p:sp>
      <p:sp>
        <p:nvSpPr>
          <p:cNvPr id="6149" name="Rectangle 5"/>
          <p:cNvSpPr>
            <a:spLocks noGrp="1"/>
          </p:cNvSpPr>
          <p:nvPr>
            <p:ph type="body" idx="1"/>
          </p:nvPr>
        </p:nvSpPr>
        <p:spPr bwMode="auto">
          <a:xfrm>
            <a:off x="593726" y="1600204"/>
            <a:ext cx="1069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endParaRPr lang="en-GB" altLang="pt-BR" smtClean="0"/>
          </a:p>
        </p:txBody>
      </p:sp>
      <p:sp>
        <p:nvSpPr>
          <p:cNvPr id="6150" name="Rectangle 6"/>
          <p:cNvSpPr>
            <a:spLocks noGrp="1"/>
          </p:cNvSpPr>
          <p:nvPr>
            <p:ph type="dt" sz="half" idx="2"/>
          </p:nvPr>
        </p:nvSpPr>
        <p:spPr bwMode="auto">
          <a:xfrm>
            <a:off x="593725" y="6356358"/>
            <a:ext cx="2771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mn-lt"/>
                <a:cs typeface="Arial" pitchFamily="34" charset="0"/>
              </a:defRPr>
            </a:lvl1pPr>
          </a:lstStyle>
          <a:p>
            <a:r>
              <a:rPr lang="en-US" altLang="pt-BR" dirty="0"/>
              <a:t>24/02/2016</a:t>
            </a:r>
          </a:p>
        </p:txBody>
      </p:sp>
      <p:sp>
        <p:nvSpPr>
          <p:cNvPr id="6151" name="Rectangle 7"/>
          <p:cNvSpPr>
            <a:spLocks noGrp="1"/>
          </p:cNvSpPr>
          <p:nvPr>
            <p:ph type="ftr" sz="quarter" idx="3"/>
          </p:nvPr>
        </p:nvSpPr>
        <p:spPr bwMode="auto">
          <a:xfrm>
            <a:off x="4059239" y="6356358"/>
            <a:ext cx="376237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1200">
                <a:solidFill>
                  <a:srgbClr val="898989"/>
                </a:solidFill>
                <a:latin typeface="+mn-lt"/>
                <a:cs typeface="Arial" pitchFamily="34" charset="0"/>
              </a:defRPr>
            </a:lvl1pPr>
          </a:lstStyle>
          <a:p>
            <a:endParaRPr lang="en-GB" altLang="pt-BR" dirty="0"/>
          </a:p>
        </p:txBody>
      </p:sp>
      <p:sp>
        <p:nvSpPr>
          <p:cNvPr id="6152" name="Rectangle 8"/>
          <p:cNvSpPr>
            <a:spLocks noGrp="1"/>
          </p:cNvSpPr>
          <p:nvPr>
            <p:ph type="sldNum" sz="quarter" idx="4"/>
          </p:nvPr>
        </p:nvSpPr>
        <p:spPr bwMode="auto">
          <a:xfrm>
            <a:off x="8515351" y="6356358"/>
            <a:ext cx="2771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mn-lt"/>
                <a:cs typeface="Arial" pitchFamily="34" charset="0"/>
              </a:defRPr>
            </a:lvl1pPr>
          </a:lstStyle>
          <a:p>
            <a:r>
              <a:rPr lang="en-US" altLang="pt-BR" dirty="0"/>
              <a:t>&lt;#&gt;</a:t>
            </a:r>
          </a:p>
        </p:txBody>
      </p:sp>
    </p:spTree>
    <p:extLst>
      <p:ext uri="{BB962C8B-B14F-4D97-AF65-F5344CB8AC3E}">
        <p14:creationId xmlns:p14="http://schemas.microsoft.com/office/powerpoint/2010/main" val="368810898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5" descr="PAHO logo 110years"/>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828340" y="6234121"/>
            <a:ext cx="1052512" cy="62388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PAHO logo 110years"/>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828340" y="6234121"/>
            <a:ext cx="1052512" cy="623887"/>
          </a:xfrm>
          <a:prstGeom prst="rect">
            <a:avLst/>
          </a:prstGeom>
          <a:noFill/>
          <a:extLst>
            <a:ext uri="{909E8E84-426E-40dd-AFC4-6F175D3DCCD1}">
              <a14:hiddenFill xmlns:a14="http://schemas.microsoft.com/office/drawing/2010/main">
                <a:solidFill>
                  <a:srgbClr val="FFFFFF"/>
                </a:solidFill>
              </a14:hiddenFill>
            </a:ext>
          </a:extLst>
        </p:spPr>
      </p:pic>
      <p:sp>
        <p:nvSpPr>
          <p:cNvPr id="7172" name="Rectangle 4"/>
          <p:cNvSpPr>
            <a:spLocks noGrp="1"/>
          </p:cNvSpPr>
          <p:nvPr>
            <p:ph type="title"/>
          </p:nvPr>
        </p:nvSpPr>
        <p:spPr bwMode="auto">
          <a:xfrm>
            <a:off x="593726" y="274638"/>
            <a:ext cx="1069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endParaRPr lang="en-GB" altLang="pt-BR" smtClean="0"/>
          </a:p>
        </p:txBody>
      </p:sp>
      <p:sp>
        <p:nvSpPr>
          <p:cNvPr id="7173" name="Rectangle 5"/>
          <p:cNvSpPr>
            <a:spLocks noGrp="1"/>
          </p:cNvSpPr>
          <p:nvPr>
            <p:ph type="body" idx="1"/>
          </p:nvPr>
        </p:nvSpPr>
        <p:spPr bwMode="auto">
          <a:xfrm>
            <a:off x="593726" y="1600204"/>
            <a:ext cx="1069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endParaRPr lang="en-GB" altLang="pt-BR" smtClean="0"/>
          </a:p>
        </p:txBody>
      </p:sp>
      <p:sp>
        <p:nvSpPr>
          <p:cNvPr id="7174" name="Rectangle 6"/>
          <p:cNvSpPr>
            <a:spLocks noGrp="1"/>
          </p:cNvSpPr>
          <p:nvPr>
            <p:ph type="dt" sz="half" idx="2"/>
          </p:nvPr>
        </p:nvSpPr>
        <p:spPr bwMode="auto">
          <a:xfrm>
            <a:off x="593725" y="6356358"/>
            <a:ext cx="2771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fontAlgn="base">
              <a:spcBef>
                <a:spcPct val="0"/>
              </a:spcBef>
              <a:spcAft>
                <a:spcPct val="0"/>
              </a:spcAft>
              <a:defRPr>
                <a:latin typeface="+mn-lt"/>
                <a:cs typeface="Arial" pitchFamily="34" charset="0"/>
              </a:defRPr>
            </a:lvl1pPr>
          </a:lstStyle>
          <a:p>
            <a:r>
              <a:rPr lang="en-US" altLang="pt-BR" dirty="0"/>
              <a:t>24/02/2016</a:t>
            </a:r>
          </a:p>
        </p:txBody>
      </p:sp>
      <p:sp>
        <p:nvSpPr>
          <p:cNvPr id="7175" name="Rectangle 7"/>
          <p:cNvSpPr>
            <a:spLocks noGrp="1"/>
          </p:cNvSpPr>
          <p:nvPr>
            <p:ph type="ftr" sz="quarter" idx="3"/>
          </p:nvPr>
        </p:nvSpPr>
        <p:spPr bwMode="auto">
          <a:xfrm>
            <a:off x="4059239" y="6356358"/>
            <a:ext cx="376237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1200">
                <a:solidFill>
                  <a:srgbClr val="898989"/>
                </a:solidFill>
                <a:latin typeface="+mn-lt"/>
                <a:cs typeface="Arial" pitchFamily="34" charset="0"/>
              </a:defRPr>
            </a:lvl1pPr>
          </a:lstStyle>
          <a:p>
            <a:endParaRPr lang="en-GB" altLang="pt-BR" dirty="0"/>
          </a:p>
        </p:txBody>
      </p:sp>
      <p:sp>
        <p:nvSpPr>
          <p:cNvPr id="7176" name="Rectangle 8"/>
          <p:cNvSpPr>
            <a:spLocks noGrp="1"/>
          </p:cNvSpPr>
          <p:nvPr>
            <p:ph type="sldNum" sz="quarter" idx="4"/>
          </p:nvPr>
        </p:nvSpPr>
        <p:spPr bwMode="auto">
          <a:xfrm>
            <a:off x="8515351" y="6356358"/>
            <a:ext cx="2771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mn-lt"/>
                <a:cs typeface="Arial" pitchFamily="34" charset="0"/>
              </a:defRPr>
            </a:lvl1pPr>
          </a:lstStyle>
          <a:p>
            <a:r>
              <a:rPr lang="en-US" altLang="pt-BR" dirty="0"/>
              <a:t>&lt;#&gt;</a:t>
            </a:r>
          </a:p>
        </p:txBody>
      </p:sp>
    </p:spTree>
    <p:extLst>
      <p:ext uri="{BB962C8B-B14F-4D97-AF65-F5344CB8AC3E}">
        <p14:creationId xmlns:p14="http://schemas.microsoft.com/office/powerpoint/2010/main" val="311793656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45" y="0"/>
            <a:ext cx="10692765"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94045" y="1600206"/>
            <a:ext cx="10692765"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3"/>
          </p:nvPr>
        </p:nvSpPr>
        <p:spPr>
          <a:xfrm>
            <a:off x="1278666" y="6265568"/>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r>
              <a:rPr lang="en-US" dirty="0" smtClean="0">
                <a:solidFill>
                  <a:prstClr val="black">
                    <a:tint val="75000"/>
                  </a:prstClr>
                </a:solidFill>
                <a:ea typeface="ＭＳ Ｐゴシック" charset="0"/>
              </a:rPr>
              <a:t>Título de la presentación</a:t>
            </a:r>
            <a:endParaRPr lang="en-US" dirty="0">
              <a:solidFill>
                <a:prstClr val="black">
                  <a:tint val="75000"/>
                </a:prstClr>
              </a:solidFill>
              <a:ea typeface="ＭＳ Ｐゴシック" charset="0"/>
            </a:endParaRPr>
          </a:p>
        </p:txBody>
      </p:sp>
      <p:sp>
        <p:nvSpPr>
          <p:cNvPr id="4" name="Slide Number Placeholder 3"/>
          <p:cNvSpPr>
            <a:spLocks noGrp="1"/>
          </p:cNvSpPr>
          <p:nvPr>
            <p:ph type="sldNum" sz="quarter" idx="4"/>
          </p:nvPr>
        </p:nvSpPr>
        <p:spPr>
          <a:xfrm>
            <a:off x="594043" y="6265568"/>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9763D5E1-D8F5-4F00-A381-D556923092B8}" type="slidenum">
              <a:rPr lang="en-US" smtClean="0">
                <a:solidFill>
                  <a:prstClr val="black">
                    <a:tint val="75000"/>
                  </a:prstClr>
                </a:solidFill>
                <a:ea typeface="ＭＳ Ｐゴシック" charset="0"/>
              </a:rPr>
              <a:pPr fontAlgn="base">
                <a:spcBef>
                  <a:spcPct val="0"/>
                </a:spcBef>
                <a:spcAft>
                  <a:spcPct val="0"/>
                </a:spcAft>
              </a:pPr>
              <a:t>‹Nr.›</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397383258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hdr="0" dt="0"/>
  <p:txStyles>
    <p:titleStyle>
      <a:lvl1pPr algn="ctr" rtl="0" eaLnBrk="1" fontAlgn="base" hangingPunct="1">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2400" kern="1200">
          <a:solidFill>
            <a:srgbClr val="7F7F7F"/>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2pPr>
      <a:lvl3pPr marL="11430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3pPr>
      <a:lvl4pPr marL="1600200" indent="-22860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4pPr>
      <a:lvl5pPr marL="20574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43" y="0"/>
            <a:ext cx="10692765"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94043" y="1600201"/>
            <a:ext cx="10692765"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3"/>
          </p:nvPr>
        </p:nvSpPr>
        <p:spPr>
          <a:xfrm>
            <a:off x="1278666" y="6265560"/>
            <a:ext cx="37622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r>
              <a:rPr lang="en-US" dirty="0" smtClean="0">
                <a:solidFill>
                  <a:prstClr val="black">
                    <a:tint val="75000"/>
                  </a:prstClr>
                </a:solidFill>
                <a:ea typeface="ＭＳ Ｐゴシック" charset="0"/>
              </a:rPr>
              <a:t>Título de la presentación</a:t>
            </a:r>
            <a:endParaRPr lang="en-US" dirty="0">
              <a:solidFill>
                <a:prstClr val="black">
                  <a:tint val="75000"/>
                </a:prstClr>
              </a:solidFill>
              <a:ea typeface="ＭＳ Ｐゴシック" charset="0"/>
            </a:endParaRPr>
          </a:p>
        </p:txBody>
      </p:sp>
      <p:sp>
        <p:nvSpPr>
          <p:cNvPr id="4" name="Slide Number Placeholder 3"/>
          <p:cNvSpPr>
            <a:spLocks noGrp="1"/>
          </p:cNvSpPr>
          <p:nvPr>
            <p:ph type="sldNum" sz="quarter" idx="4"/>
          </p:nvPr>
        </p:nvSpPr>
        <p:spPr>
          <a:xfrm>
            <a:off x="594043" y="6265560"/>
            <a:ext cx="6108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9763D5E1-D8F5-4F00-A381-D556923092B8}" type="slidenum">
              <a:rPr lang="en-US" smtClean="0">
                <a:solidFill>
                  <a:prstClr val="black">
                    <a:tint val="75000"/>
                  </a:prstClr>
                </a:solidFill>
                <a:ea typeface="ＭＳ Ｐゴシック" charset="0"/>
              </a:rPr>
              <a:pPr fontAlgn="base">
                <a:spcBef>
                  <a:spcPct val="0"/>
                </a:spcBef>
                <a:spcAft>
                  <a:spcPct val="0"/>
                </a:spcAft>
              </a:pPr>
              <a:t>‹Nr.›</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2804355876"/>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hdr="0" dt="0"/>
  <p:txStyles>
    <p:titleStyle>
      <a:lvl1pPr algn="ctr" rtl="0" eaLnBrk="1" fontAlgn="base" hangingPunct="1">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2400" kern="1200">
          <a:solidFill>
            <a:srgbClr val="7F7F7F"/>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2pPr>
      <a:lvl3pPr marL="11430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3pPr>
      <a:lvl4pPr marL="1600200" indent="-22860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4pPr>
      <a:lvl5pPr marL="20574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12.pn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12.pn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jpeg"/><Relationship Id="rId8" Type="http://schemas.openxmlformats.org/officeDocument/2006/relationships/image" Target="../media/image12.png"/><Relationship Id="rId9" Type="http://schemas.openxmlformats.org/officeDocument/2006/relationships/image" Target="../media/image7.jpeg"/><Relationship Id="rId1" Type="http://schemas.openxmlformats.org/officeDocument/2006/relationships/slideLayout" Target="../slideLayouts/slideLayout2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12.pn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image" Target="../media/image38.png"/><Relationship Id="rId1" Type="http://schemas.openxmlformats.org/officeDocument/2006/relationships/slideLayout" Target="../slideLayouts/slideLayout7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90.xml"/><Relationship Id="rId2" Type="http://schemas.openxmlformats.org/officeDocument/2006/relationships/image" Target="../media/image39.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jpeg"/><Relationship Id="rId5" Type="http://schemas.openxmlformats.org/officeDocument/2006/relationships/image" Target="../media/image9.pn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7.jpe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7.jpe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7.jpeg"/><Relationship Id="rId5" Type="http://schemas.openxmlformats.org/officeDocument/2006/relationships/image" Target="../media/image15.png"/><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6.pn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2.png"/><Relationship Id="rId5" Type="http://schemas.openxmlformats.org/officeDocument/2006/relationships/image" Target="../media/image7.jpe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16.png"/><Relationship Id="rId10" Type="http://schemas.openxmlformats.org/officeDocument/2006/relationships/image" Target="../media/image27.png"/><Relationship Id="rId1" Type="http://schemas.openxmlformats.org/officeDocument/2006/relationships/slideLayout" Target="../slideLayouts/slideLayout2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942" y="0"/>
            <a:ext cx="11872913" cy="6858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970" tIns="45486" rIns="90970" bIns="45486"/>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600" b="1" dirty="0">
              <a:cs typeface="Arial" pitchFamily="34" charset="0"/>
            </a:endParaRPr>
          </a:p>
        </p:txBody>
      </p:sp>
      <p:pic>
        <p:nvPicPr>
          <p:cNvPr id="8195" name="Picture 2" descr="Back to PAH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577" y="-136525"/>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ack to PAH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975" y="15875"/>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12" descr="http://blogs.elpais.com/.a/6a00d8341bfb1653ef0167605d5e5c970b-320wi"/>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6140450" cy="6878638"/>
          </a:xfrm>
          <a:prstGeom prst="rect">
            <a:avLst/>
          </a:prstGeom>
          <a:noFill/>
          <a:extLst>
            <a:ext uri="{909E8E84-426E-40dd-AFC4-6F175D3DCCD1}">
              <a14:hiddenFill xmlns:a14="http://schemas.microsoft.com/office/drawing/2010/main">
                <a:solidFill>
                  <a:srgbClr val="FFFFFF"/>
                </a:solidFill>
              </a14:hiddenFill>
            </a:ext>
          </a:extLst>
        </p:spPr>
      </p:pic>
      <p:sp>
        <p:nvSpPr>
          <p:cNvPr id="8199" name="Rectangle 7"/>
          <p:cNvSpPr>
            <a:spLocks noChangeArrowheads="1"/>
          </p:cNvSpPr>
          <p:nvPr/>
        </p:nvSpPr>
        <p:spPr bwMode="auto">
          <a:xfrm>
            <a:off x="6156328" y="2836863"/>
            <a:ext cx="540067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pt-BR" sz="2800" b="1" dirty="0" smtClean="0">
                <a:cs typeface="Arial" pitchFamily="34" charset="0"/>
              </a:rPr>
              <a:t>2030 Agenda for Sustainable Development</a:t>
            </a:r>
          </a:p>
          <a:p>
            <a:pPr eaLnBrk="1" hangingPunct="1">
              <a:spcBef>
                <a:spcPct val="0"/>
              </a:spcBef>
              <a:buFontTx/>
              <a:buNone/>
            </a:pPr>
            <a:r>
              <a:rPr lang="en-GB" altLang="en-US" sz="2800" b="1" dirty="0" smtClean="0">
                <a:solidFill>
                  <a:schemeClr val="bg1"/>
                </a:solidFill>
              </a:rPr>
              <a:t>| </a:t>
            </a:r>
            <a:r>
              <a:rPr lang="en-GB" altLang="pt-BR" sz="2800" b="1" dirty="0" smtClean="0">
                <a:solidFill>
                  <a:schemeClr val="bg1"/>
                </a:solidFill>
                <a:cs typeface="Arial" pitchFamily="34" charset="0"/>
              </a:rPr>
              <a:t>Reflections on the Region of the Americas</a:t>
            </a:r>
            <a:endParaRPr lang="en-GB" altLang="pt-BR" sz="2800" b="1" dirty="0">
              <a:solidFill>
                <a:schemeClr val="bg1"/>
              </a:solidFill>
              <a:cs typeface="Arial" pitchFamily="34" charset="0"/>
            </a:endParaRPr>
          </a:p>
        </p:txBody>
      </p:sp>
      <p:sp>
        <p:nvSpPr>
          <p:cNvPr id="8200" name="Rectangle 8"/>
          <p:cNvSpPr>
            <a:spLocks noChangeArrowheads="1"/>
          </p:cNvSpPr>
          <p:nvPr/>
        </p:nvSpPr>
        <p:spPr bwMode="auto">
          <a:xfrm>
            <a:off x="6300789" y="4221171"/>
            <a:ext cx="439261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800" b="1" dirty="0" smtClean="0">
              <a:cs typeface="Arial" pitchFamily="34" charset="0"/>
            </a:endParaRPr>
          </a:p>
          <a:p>
            <a:pPr eaLnBrk="1" hangingPunct="1">
              <a:spcBef>
                <a:spcPct val="0"/>
              </a:spcBef>
              <a:buFontTx/>
              <a:buNone/>
            </a:pPr>
            <a:endParaRPr lang="en-GB" altLang="pt-BR" sz="1800" b="1" dirty="0" smtClean="0">
              <a:cs typeface="Arial" pitchFamily="34" charset="0"/>
            </a:endParaRPr>
          </a:p>
          <a:p>
            <a:pPr eaLnBrk="1" hangingPunct="1">
              <a:spcBef>
                <a:spcPct val="0"/>
              </a:spcBef>
              <a:buFontTx/>
              <a:buNone/>
            </a:pPr>
            <a:endParaRPr lang="en-GB" altLang="pt-BR" sz="1800" b="1" dirty="0" smtClean="0">
              <a:cs typeface="Arial" pitchFamily="34" charset="0"/>
            </a:endParaRPr>
          </a:p>
          <a:p>
            <a:pPr eaLnBrk="1" hangingPunct="1">
              <a:spcBef>
                <a:spcPct val="0"/>
              </a:spcBef>
              <a:buFontTx/>
              <a:buNone/>
            </a:pPr>
            <a:endParaRPr lang="en-GB" altLang="pt-BR" sz="1800" b="1" dirty="0" smtClean="0">
              <a:cs typeface="Arial" pitchFamily="34" charset="0"/>
            </a:endParaRPr>
          </a:p>
          <a:p>
            <a:pPr eaLnBrk="1" hangingPunct="1">
              <a:spcBef>
                <a:spcPct val="0"/>
              </a:spcBef>
              <a:buFontTx/>
              <a:buNone/>
            </a:pPr>
            <a:r>
              <a:rPr lang="en-GB" altLang="pt-BR" sz="1800" b="1" dirty="0" smtClean="0">
                <a:solidFill>
                  <a:schemeClr val="bg1"/>
                </a:solidFill>
                <a:cs typeface="Arial" pitchFamily="34" charset="0"/>
              </a:rPr>
              <a:t>Marcelo </a:t>
            </a:r>
            <a:r>
              <a:rPr lang="en-GB" altLang="pt-BR" sz="1800" b="1" dirty="0" smtClean="0">
                <a:solidFill>
                  <a:schemeClr val="bg1"/>
                </a:solidFill>
                <a:cs typeface="Arial" pitchFamily="34" charset="0"/>
              </a:rPr>
              <a:t>Korc</a:t>
            </a:r>
            <a:r>
              <a:rPr lang="en-GB" altLang="pt-BR" sz="1800" b="1" dirty="0" smtClean="0">
                <a:solidFill>
                  <a:schemeClr val="bg1"/>
                </a:solidFill>
                <a:cs typeface="Arial" pitchFamily="34" charset="0"/>
              </a:rPr>
              <a:t>, Ph.D., MPH</a:t>
            </a:r>
          </a:p>
          <a:p>
            <a:pPr eaLnBrk="1" hangingPunct="1">
              <a:spcBef>
                <a:spcPct val="0"/>
              </a:spcBef>
              <a:buFontTx/>
              <a:buNone/>
            </a:pPr>
            <a:r>
              <a:rPr lang="en-GB" altLang="pt-BR" sz="1600" b="1" dirty="0" smtClean="0">
                <a:solidFill>
                  <a:schemeClr val="bg1"/>
                </a:solidFill>
                <a:cs typeface="Arial" pitchFamily="34" charset="0"/>
              </a:rPr>
              <a:t>Advisor, Special Programme on Sustainable Development and Health Equity</a:t>
            </a:r>
            <a:endParaRPr lang="en-GB" altLang="pt-BR" sz="1600" b="1" dirty="0" smtClean="0">
              <a:cs typeface="Arial" pitchFamily="34" charset="0"/>
            </a:endParaRPr>
          </a:p>
          <a:p>
            <a:pPr eaLnBrk="1" hangingPunct="1">
              <a:spcBef>
                <a:spcPct val="0"/>
              </a:spcBef>
              <a:buFontTx/>
              <a:buNone/>
            </a:pPr>
            <a:r>
              <a:rPr lang="en-GB" altLang="pt-BR" sz="1600" b="1" dirty="0" smtClean="0">
                <a:cs typeface="Arial" pitchFamily="34" charset="0"/>
              </a:rPr>
              <a:t>San José, Costa Rica, September 2016</a:t>
            </a:r>
            <a:endParaRPr lang="en-GB" altLang="pt-BR" sz="1600" b="1" dirty="0">
              <a:cs typeface="Arial" pitchFamily="34" charset="0"/>
            </a:endParaRPr>
          </a:p>
        </p:txBody>
      </p:sp>
      <p:pic>
        <p:nvPicPr>
          <p:cNvPr id="4" name="Imagen 3"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8787" y="2780928"/>
            <a:ext cx="2284728" cy="1872208"/>
          </a:xfrm>
          <a:prstGeom prst="rect">
            <a:avLst/>
          </a:prstGeom>
        </p:spPr>
      </p:pic>
    </p:spTree>
    <p:extLst>
      <p:ext uri="{BB962C8B-B14F-4D97-AF65-F5344CB8AC3E}">
        <p14:creationId xmlns:p14="http://schemas.microsoft.com/office/powerpoint/2010/main" val="26526516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
          <p:cNvSpPr/>
          <p:nvPr/>
        </p:nvSpPr>
        <p:spPr>
          <a:xfrm>
            <a:off x="4427538" y="1989138"/>
            <a:ext cx="3001962" cy="4337050"/>
          </a:xfrm>
          <a:prstGeom prst="blockArc">
            <a:avLst>
              <a:gd name="adj1" fmla="val 17527788"/>
              <a:gd name="adj2" fmla="val 4119114"/>
              <a:gd name="adj3" fmla="val 5750"/>
            </a:avLst>
          </a:prstGeom>
          <a:solidFill>
            <a:srgbClr val="00B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411" name="Text Box 3"/>
          <p:cNvSpPr txBox="1">
            <a:spLocks noChangeArrowheads="1"/>
          </p:cNvSpPr>
          <p:nvPr/>
        </p:nvSpPr>
        <p:spPr bwMode="auto">
          <a:xfrm>
            <a:off x="0" y="0"/>
            <a:ext cx="11880850" cy="18002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970" tIns="45486" rIns="90970" bIns="45486"/>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600" b="1" dirty="0">
              <a:cs typeface="Arial" pitchFamily="34" charset="0"/>
            </a:endParaRPr>
          </a:p>
        </p:txBody>
      </p:sp>
      <p:sp>
        <p:nvSpPr>
          <p:cNvPr id="17412" name="Rectangle 4"/>
          <p:cNvSpPr>
            <a:spLocks noGrp="1"/>
          </p:cNvSpPr>
          <p:nvPr>
            <p:ph type="title" idx="4294967295"/>
          </p:nvPr>
        </p:nvSpPr>
        <p:spPr>
          <a:xfrm>
            <a:off x="323851" y="-26988"/>
            <a:ext cx="6553200" cy="1728788"/>
          </a:xfrm>
        </p:spPr>
        <p:txBody>
          <a:bodyPr/>
          <a:lstStyle/>
          <a:p>
            <a:pPr algn="l"/>
            <a:r>
              <a:rPr lang="en-GB" altLang="pt-BR" sz="3600" b="1" dirty="0" smtClean="0">
                <a:solidFill>
                  <a:schemeClr val="bg1"/>
                </a:solidFill>
              </a:rPr>
              <a:t>Implementing the Vision: </a:t>
            </a:r>
            <a:br>
              <a:rPr lang="en-GB" altLang="pt-BR" sz="3600" b="1" dirty="0" smtClean="0">
                <a:solidFill>
                  <a:schemeClr val="bg1"/>
                </a:solidFill>
              </a:rPr>
            </a:br>
            <a:r>
              <a:rPr lang="en-GB" altLang="pt-BR" sz="2800" b="1" dirty="0" smtClean="0">
                <a:solidFill>
                  <a:schemeClr val="bg1"/>
                </a:solidFill>
              </a:rPr>
              <a:t>Publication of Key Documents</a:t>
            </a:r>
            <a:endParaRPr lang="en-GB" altLang="pt-BR" sz="2800" b="1" dirty="0">
              <a:solidFill>
                <a:schemeClr val="bg1"/>
              </a:solidFill>
            </a:endParaRPr>
          </a:p>
        </p:txBody>
      </p:sp>
      <p:sp>
        <p:nvSpPr>
          <p:cNvPr id="17413" name="Oval 5"/>
          <p:cNvSpPr>
            <a:spLocks noChangeArrowheads="1"/>
          </p:cNvSpPr>
          <p:nvPr/>
        </p:nvSpPr>
        <p:spPr bwMode="auto">
          <a:xfrm>
            <a:off x="1908179" y="1989142"/>
            <a:ext cx="4032251" cy="3906837"/>
          </a:xfrm>
          <a:prstGeom prst="ellipse">
            <a:avLst/>
          </a:prstGeom>
          <a:solidFill>
            <a:srgbClr val="0099FF"/>
          </a:solidFill>
          <a:ln>
            <a:noFill/>
          </a:ln>
          <a:extLst>
            <a:ext uri="{91240B29-F687-4f45-9708-019B960494DF}">
              <a14:hiddenLine xmlns:a14="http://schemas.microsoft.com/office/drawing/2010/main" w="25400">
                <a:solidFill>
                  <a:srgbClr val="000000"/>
                </a:solidFill>
                <a:round/>
                <a:headEnd/>
                <a:tailEnd/>
              </a14:hiddenLine>
            </a:ext>
          </a:extLst>
        </p:spPr>
        <p:txBody>
          <a:bodyPr lIns="0" tIns="36000" rIns="0" bIns="36000" anchor="ctr"/>
          <a:lstStyle>
            <a:lvl1pPr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endParaRPr lang="en-GB" altLang="pt-BR" sz="1400" dirty="0">
              <a:solidFill>
                <a:srgbClr val="002060"/>
              </a:solidFill>
            </a:endParaRPr>
          </a:p>
        </p:txBody>
      </p:sp>
      <p:sp>
        <p:nvSpPr>
          <p:cNvPr id="17415" name="Rectangle 7"/>
          <p:cNvSpPr>
            <a:spLocks noChangeArrowheads="1"/>
          </p:cNvSpPr>
          <p:nvPr/>
        </p:nvSpPr>
        <p:spPr bwMode="auto">
          <a:xfrm>
            <a:off x="2844086" y="2708279"/>
            <a:ext cx="18145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Tx/>
              <a:buNone/>
            </a:pPr>
            <a:r>
              <a:rPr lang="en-GB" altLang="pt-BR" sz="2000" b="1" dirty="0" smtClean="0">
                <a:solidFill>
                  <a:schemeClr val="bg1"/>
                </a:solidFill>
                <a:cs typeface="Arial" pitchFamily="34" charset="0"/>
              </a:rPr>
              <a:t>53th Directing Council of PAHO (2014)</a:t>
            </a:r>
            <a:endParaRPr lang="en-GB" altLang="pt-BR" sz="2000" b="1" dirty="0">
              <a:solidFill>
                <a:schemeClr val="bg1"/>
              </a:solidFill>
              <a:cs typeface="Arial" pitchFamily="34" charset="0"/>
            </a:endParaRPr>
          </a:p>
        </p:txBody>
      </p:sp>
      <p:grpSp>
        <p:nvGrpSpPr>
          <p:cNvPr id="17416" name="Group 8"/>
          <p:cNvGrpSpPr>
            <a:grpSpLocks/>
          </p:cNvGrpSpPr>
          <p:nvPr/>
        </p:nvGrpSpPr>
        <p:grpSpPr bwMode="auto">
          <a:xfrm>
            <a:off x="6227764" y="1844675"/>
            <a:ext cx="1866899" cy="4484688"/>
            <a:chOff x="39109" y="33269"/>
            <a:chExt cx="25899" cy="64619"/>
          </a:xfrm>
        </p:grpSpPr>
        <p:sp>
          <p:nvSpPr>
            <p:cNvPr id="17422" name="Oval 14"/>
            <p:cNvSpPr>
              <a:spLocks noChangeArrowheads="1"/>
            </p:cNvSpPr>
            <p:nvPr/>
          </p:nvSpPr>
          <p:spPr bwMode="auto">
            <a:xfrm>
              <a:off x="39109" y="33269"/>
              <a:ext cx="18679" cy="19633"/>
            </a:xfrm>
            <a:prstGeom prst="ellipse">
              <a:avLst/>
            </a:prstGeom>
            <a:solidFill>
              <a:srgbClr val="0033CC"/>
            </a:solidFill>
            <a:ln w="25400">
              <a:solidFill>
                <a:srgbClr val="FFFFFF"/>
              </a:solidFill>
              <a:round/>
              <a:headEnd/>
              <a:tailEnd/>
            </a:ln>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800" dirty="0">
                <a:cs typeface="Arial" pitchFamily="34" charset="0"/>
              </a:endParaRPr>
            </a:p>
          </p:txBody>
        </p:sp>
        <p:sp>
          <p:nvSpPr>
            <p:cNvPr id="17423" name="Oval 15"/>
            <p:cNvSpPr>
              <a:spLocks noChangeArrowheads="1"/>
            </p:cNvSpPr>
            <p:nvPr/>
          </p:nvSpPr>
          <p:spPr bwMode="auto">
            <a:xfrm>
              <a:off x="46328" y="55605"/>
              <a:ext cx="18680" cy="19633"/>
            </a:xfrm>
            <a:prstGeom prst="ellipse">
              <a:avLst/>
            </a:prstGeom>
            <a:solidFill>
              <a:srgbClr val="0033CC"/>
            </a:solidFill>
            <a:ln w="25400">
              <a:solidFill>
                <a:srgbClr val="FFFFFF"/>
              </a:solidFill>
              <a:round/>
              <a:headEnd/>
              <a:tailEnd/>
            </a:ln>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800" dirty="0">
                <a:cs typeface="Arial" pitchFamily="34" charset="0"/>
              </a:endParaRPr>
            </a:p>
          </p:txBody>
        </p:sp>
        <p:sp>
          <p:nvSpPr>
            <p:cNvPr id="17424" name="Oval 16"/>
            <p:cNvSpPr>
              <a:spLocks noChangeArrowheads="1"/>
            </p:cNvSpPr>
            <p:nvPr/>
          </p:nvSpPr>
          <p:spPr bwMode="auto">
            <a:xfrm>
              <a:off x="39109" y="78256"/>
              <a:ext cx="18679" cy="19632"/>
            </a:xfrm>
            <a:prstGeom prst="ellipse">
              <a:avLst/>
            </a:prstGeom>
            <a:solidFill>
              <a:srgbClr val="0033CC"/>
            </a:solidFill>
            <a:ln w="25400">
              <a:solidFill>
                <a:srgbClr val="FFFFFF"/>
              </a:solidFill>
              <a:round/>
              <a:headEnd/>
              <a:tailEnd/>
            </a:ln>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800" dirty="0">
                <a:cs typeface="Arial" pitchFamily="34" charset="0"/>
              </a:endParaRPr>
            </a:p>
          </p:txBody>
        </p:sp>
        <p:sp>
          <p:nvSpPr>
            <p:cNvPr id="17425" name="Text Box 17"/>
            <p:cNvSpPr txBox="1">
              <a:spLocks noChangeArrowheads="1"/>
            </p:cNvSpPr>
            <p:nvPr/>
          </p:nvSpPr>
          <p:spPr bwMode="auto">
            <a:xfrm>
              <a:off x="43881" y="36173"/>
              <a:ext cx="9135" cy="1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pt-BR" sz="6000" b="1" dirty="0" smtClean="0">
                  <a:solidFill>
                    <a:schemeClr val="bg1"/>
                  </a:solidFill>
                  <a:cs typeface="Arial" pitchFamily="34" charset="0"/>
                </a:rPr>
                <a:t>1</a:t>
              </a:r>
              <a:endParaRPr lang="en-GB" altLang="pt-BR" sz="6000" b="1" dirty="0">
                <a:solidFill>
                  <a:schemeClr val="bg1"/>
                </a:solidFill>
                <a:cs typeface="Arial" pitchFamily="34" charset="0"/>
              </a:endParaRPr>
            </a:p>
          </p:txBody>
        </p:sp>
        <p:sp>
          <p:nvSpPr>
            <p:cNvPr id="17426" name="Text Box 18"/>
            <p:cNvSpPr txBox="1">
              <a:spLocks noChangeArrowheads="1"/>
            </p:cNvSpPr>
            <p:nvPr/>
          </p:nvSpPr>
          <p:spPr bwMode="auto">
            <a:xfrm>
              <a:off x="51101" y="57899"/>
              <a:ext cx="9134" cy="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pt-BR" sz="6000" b="1" dirty="0" smtClean="0">
                  <a:solidFill>
                    <a:schemeClr val="bg1"/>
                  </a:solidFill>
                  <a:cs typeface="Arial" pitchFamily="34" charset="0"/>
                </a:rPr>
                <a:t>2</a:t>
              </a:r>
              <a:endParaRPr lang="en-GB" altLang="pt-BR" sz="6000" b="1" dirty="0">
                <a:solidFill>
                  <a:schemeClr val="bg1"/>
                </a:solidFill>
                <a:cs typeface="Arial" pitchFamily="34" charset="0"/>
              </a:endParaRPr>
            </a:p>
          </p:txBody>
        </p:sp>
        <p:sp>
          <p:nvSpPr>
            <p:cNvPr id="17427" name="Text Box 19"/>
            <p:cNvSpPr txBox="1">
              <a:spLocks noChangeArrowheads="1"/>
            </p:cNvSpPr>
            <p:nvPr/>
          </p:nvSpPr>
          <p:spPr bwMode="auto">
            <a:xfrm>
              <a:off x="43881" y="81261"/>
              <a:ext cx="9135" cy="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pt-BR" sz="6000" b="1" dirty="0" smtClean="0">
                  <a:solidFill>
                    <a:schemeClr val="bg1"/>
                  </a:solidFill>
                  <a:cs typeface="Arial" pitchFamily="34" charset="0"/>
                </a:rPr>
                <a:t>3</a:t>
              </a:r>
              <a:endParaRPr lang="en-GB" altLang="pt-BR" sz="6000" b="1" dirty="0">
                <a:solidFill>
                  <a:schemeClr val="bg1"/>
                </a:solidFill>
                <a:cs typeface="Arial" pitchFamily="34" charset="0"/>
              </a:endParaRPr>
            </a:p>
          </p:txBody>
        </p:sp>
      </p:grpSp>
      <p:sp>
        <p:nvSpPr>
          <p:cNvPr id="17417" name="Rectangle 9"/>
          <p:cNvSpPr>
            <a:spLocks noChangeArrowheads="1"/>
          </p:cNvSpPr>
          <p:nvPr/>
        </p:nvSpPr>
        <p:spPr bwMode="auto">
          <a:xfrm>
            <a:off x="7577138" y="2165354"/>
            <a:ext cx="2970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pt-BR" sz="1600" b="1" dirty="0" smtClean="0">
                <a:cs typeface="Arial" pitchFamily="34" charset="0"/>
              </a:rPr>
              <a:t>The f</a:t>
            </a:r>
            <a:r>
              <a:rPr lang="en-GB" altLang="pt-BR" sz="1600" b="1" dirty="0" smtClean="0">
                <a:cs typeface="Arial" pitchFamily="34" charset="0"/>
              </a:rPr>
              <a:t>irst </a:t>
            </a:r>
            <a:r>
              <a:rPr lang="en-GB" altLang="pt-BR" sz="1600" b="1" dirty="0" smtClean="0">
                <a:cs typeface="Arial" pitchFamily="34" charset="0"/>
              </a:rPr>
              <a:t>initiative to support the implementation of the SDGs, especially SDG No. 3.</a:t>
            </a:r>
            <a:endParaRPr lang="en-GB" altLang="pt-BR" sz="1600" b="1" dirty="0">
              <a:cs typeface="Arial" pitchFamily="34" charset="0"/>
            </a:endParaRPr>
          </a:p>
        </p:txBody>
      </p:sp>
      <p:sp>
        <p:nvSpPr>
          <p:cNvPr id="17418" name="Rectangle 10"/>
          <p:cNvSpPr>
            <a:spLocks noChangeArrowheads="1"/>
          </p:cNvSpPr>
          <p:nvPr/>
        </p:nvSpPr>
        <p:spPr bwMode="auto">
          <a:xfrm>
            <a:off x="8172451" y="3644901"/>
            <a:ext cx="29702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pt-BR" sz="1600" b="1" dirty="0" smtClean="0">
                <a:cs typeface="Arial" pitchFamily="34" charset="0"/>
              </a:rPr>
              <a:t>Compares the targets of the SDGs with the current health policies and programmes of  countries.</a:t>
            </a:r>
            <a:endParaRPr lang="en-GB" altLang="pt-BR" sz="1600" b="1" dirty="0">
              <a:cs typeface="Arial" pitchFamily="34" charset="0"/>
            </a:endParaRPr>
          </a:p>
        </p:txBody>
      </p:sp>
      <p:sp>
        <p:nvSpPr>
          <p:cNvPr id="17419" name="Rectangle 11"/>
          <p:cNvSpPr>
            <a:spLocks noChangeArrowheads="1"/>
          </p:cNvSpPr>
          <p:nvPr/>
        </p:nvSpPr>
        <p:spPr bwMode="auto">
          <a:xfrm>
            <a:off x="2844084" y="3789040"/>
            <a:ext cx="275272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pt-BR" sz="1400" b="1" dirty="0" smtClean="0">
                <a:solidFill>
                  <a:schemeClr val="bg1"/>
                </a:solidFill>
                <a:cs typeface="Arial" pitchFamily="34" charset="0"/>
              </a:rPr>
              <a:t>Compares the targets and indicators of the SDGs with the targets and indicators of the PAHO Strategic Plan 2014-2019, the Health Agenda for the Americas and the current mandates of PAHO. </a:t>
            </a:r>
            <a:endParaRPr lang="en-GB" altLang="pt-BR" sz="1400" b="1" dirty="0">
              <a:solidFill>
                <a:schemeClr val="bg1"/>
              </a:solidFill>
              <a:cs typeface="Arial" pitchFamily="34" charset="0"/>
            </a:endParaRPr>
          </a:p>
        </p:txBody>
      </p:sp>
      <p:sp>
        <p:nvSpPr>
          <p:cNvPr id="17420" name="Rectangle 12"/>
          <p:cNvSpPr>
            <a:spLocks noChangeArrowheads="1"/>
          </p:cNvSpPr>
          <p:nvPr/>
        </p:nvSpPr>
        <p:spPr bwMode="auto">
          <a:xfrm>
            <a:off x="7740650" y="5445129"/>
            <a:ext cx="2970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pt-BR" sz="1600" b="1" dirty="0" smtClean="0">
                <a:cs typeface="Arial" pitchFamily="34" charset="0"/>
              </a:rPr>
              <a:t>Highlights the most important mandates and relevant associations.</a:t>
            </a:r>
            <a:endParaRPr lang="en-GB" altLang="pt-BR" sz="1600" b="1" dirty="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801" y="2476634"/>
            <a:ext cx="2300657" cy="2968590"/>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31136" y="5906302"/>
            <a:ext cx="1000052" cy="937549"/>
          </a:xfrm>
          <a:prstGeom prst="rect">
            <a:avLst/>
          </a:prstGeom>
          <a:solidFill>
            <a:schemeClr val="bg1"/>
          </a:solidFill>
        </p:spPr>
      </p:pic>
      <p:pic>
        <p:nvPicPr>
          <p:cNvPr id="20" name="Imagen 19"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4960" y="5943590"/>
            <a:ext cx="1115889" cy="914409"/>
          </a:xfrm>
          <a:prstGeom prst="rect">
            <a:avLst/>
          </a:prstGeom>
        </p:spPr>
      </p:pic>
    </p:spTree>
    <p:extLst>
      <p:ext uri="{BB962C8B-B14F-4D97-AF65-F5344CB8AC3E}">
        <p14:creationId xmlns:p14="http://schemas.microsoft.com/office/powerpoint/2010/main" val="28613810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26988"/>
            <a:ext cx="5043488" cy="68849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970" tIns="45486" rIns="90970" bIns="45486"/>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600" b="1" dirty="0">
              <a:cs typeface="Arial" pitchFamily="34" charset="0"/>
            </a:endParaRPr>
          </a:p>
        </p:txBody>
      </p:sp>
      <p:sp>
        <p:nvSpPr>
          <p:cNvPr id="19459" name="Rectangle 3"/>
          <p:cNvSpPr>
            <a:spLocks noGrp="1"/>
          </p:cNvSpPr>
          <p:nvPr>
            <p:ph type="title" idx="4294967295"/>
          </p:nvPr>
        </p:nvSpPr>
        <p:spPr>
          <a:xfrm>
            <a:off x="231775" y="260350"/>
            <a:ext cx="4465638" cy="1498600"/>
          </a:xfrm>
        </p:spPr>
        <p:txBody>
          <a:bodyPr/>
          <a:lstStyle/>
          <a:p>
            <a:pPr algn="l"/>
            <a:r>
              <a:rPr lang="en-GB" altLang="pt-BR" sz="3600" b="1" dirty="0" smtClean="0">
                <a:solidFill>
                  <a:schemeClr val="bg1"/>
                </a:solidFill>
              </a:rPr>
              <a:t>Implementing the Vision: </a:t>
            </a:r>
            <a:br>
              <a:rPr lang="en-GB" altLang="pt-BR" sz="3600" b="1" dirty="0" smtClean="0">
                <a:solidFill>
                  <a:schemeClr val="bg1"/>
                </a:solidFill>
              </a:rPr>
            </a:br>
            <a:r>
              <a:rPr lang="en-GB" altLang="pt-BR" sz="2800" b="1" dirty="0" smtClean="0">
                <a:solidFill>
                  <a:schemeClr val="bg1"/>
                </a:solidFill>
              </a:rPr>
              <a:t>Health in All Policies</a:t>
            </a:r>
            <a:endParaRPr lang="en-GB" altLang="pt-BR" dirty="0"/>
          </a:p>
        </p:txBody>
      </p:sp>
      <p:sp>
        <p:nvSpPr>
          <p:cNvPr id="19460" name="Rectangle 4"/>
          <p:cNvSpPr>
            <a:spLocks noGrp="1"/>
          </p:cNvSpPr>
          <p:nvPr>
            <p:ph sz="half" idx="4294967295"/>
          </p:nvPr>
        </p:nvSpPr>
        <p:spPr>
          <a:xfrm>
            <a:off x="252413" y="1916658"/>
            <a:ext cx="4248150" cy="3384550"/>
          </a:xfrm>
        </p:spPr>
        <p:txBody>
          <a:bodyPr/>
          <a:lstStyle/>
          <a:p>
            <a:pPr marL="0" indent="0" defTabSz="457200">
              <a:buNone/>
            </a:pPr>
            <a:r>
              <a:rPr lang="en-GB" altLang="pt-BR" sz="2000" dirty="0" smtClean="0">
                <a:solidFill>
                  <a:schemeClr val="bg1"/>
                </a:solidFill>
                <a:ea typeface="Museo Sans 100"/>
                <a:cs typeface="Calibri" pitchFamily="34" charset="0"/>
              </a:rPr>
              <a:t>“An </a:t>
            </a:r>
            <a:r>
              <a:rPr lang="en-GB" altLang="pt-BR" sz="2000" dirty="0">
                <a:solidFill>
                  <a:schemeClr val="bg1"/>
                </a:solidFill>
                <a:ea typeface="Museo Sans 100"/>
                <a:cs typeface="Calibri" pitchFamily="34" charset="0"/>
              </a:rPr>
              <a:t>approach to public policies across sectors that systematically takes into account the health implications of decisions, seeks synergies, and avoids harmful health impacts in order to improve population health and health </a:t>
            </a:r>
            <a:r>
              <a:rPr lang="en-GB" altLang="pt-BR" sz="2000" dirty="0" smtClean="0">
                <a:solidFill>
                  <a:schemeClr val="bg1"/>
                </a:solidFill>
                <a:ea typeface="Museo Sans 100"/>
                <a:cs typeface="Calibri" pitchFamily="34" charset="0"/>
              </a:rPr>
              <a:t>equity.”</a:t>
            </a:r>
          </a:p>
          <a:p>
            <a:pPr marL="0" indent="0" defTabSz="457200"/>
            <a:endParaRPr lang="en-GB" altLang="pt-BR" sz="2000" dirty="0" smtClean="0">
              <a:solidFill>
                <a:schemeClr val="bg1"/>
              </a:solidFill>
              <a:ea typeface="Museo Sans 100"/>
              <a:cs typeface="Calibri" pitchFamily="34" charset="0"/>
            </a:endParaRPr>
          </a:p>
          <a:p>
            <a:pPr marL="0" indent="0" defTabSz="457200"/>
            <a:endParaRPr lang="en-GB" altLang="pt-BR" sz="2800" dirty="0">
              <a:ea typeface="Museo Sans 100"/>
              <a:cs typeface="Calibri" pitchFamily="34" charset="0"/>
            </a:endParaRPr>
          </a:p>
        </p:txBody>
      </p:sp>
      <p:sp>
        <p:nvSpPr>
          <p:cNvPr id="19461" name="AutoShape 5"/>
          <p:cNvSpPr>
            <a:spLocks/>
          </p:cNvSpPr>
          <p:nvPr/>
        </p:nvSpPr>
        <p:spPr bwMode="auto">
          <a:xfrm>
            <a:off x="6335713" y="3094038"/>
            <a:ext cx="5073650" cy="939800"/>
          </a:xfrm>
          <a:custGeom>
            <a:avLst/>
            <a:gdLst>
              <a:gd name="T0" fmla="*/ 0 w 5074827"/>
              <a:gd name="T1" fmla="*/ 156636 h 940310"/>
              <a:gd name="T2" fmla="*/ 156685 w 5074827"/>
              <a:gd name="T3" fmla="*/ 0 h 940310"/>
              <a:gd name="T4" fmla="*/ 4916965 w 5074827"/>
              <a:gd name="T5" fmla="*/ 0 h 940310"/>
              <a:gd name="T6" fmla="*/ 5073650 w 5074827"/>
              <a:gd name="T7" fmla="*/ 156636 h 940310"/>
              <a:gd name="T8" fmla="*/ 5073650 w 5074827"/>
              <a:gd name="T9" fmla="*/ 783164 h 940310"/>
              <a:gd name="T10" fmla="*/ 4916965 w 5074827"/>
              <a:gd name="T11" fmla="*/ 939800 h 940310"/>
              <a:gd name="T12" fmla="*/ 156685 w 5074827"/>
              <a:gd name="T13" fmla="*/ 939800 h 940310"/>
              <a:gd name="T14" fmla="*/ 0 w 5074827"/>
              <a:gd name="T15" fmla="*/ 783164 h 940310"/>
              <a:gd name="T16" fmla="*/ 0 w 5074827"/>
              <a:gd name="T17" fmla="*/ 156636 h 940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74827"/>
              <a:gd name="T28" fmla="*/ 0 h 940310"/>
              <a:gd name="T29" fmla="*/ 5074827 w 5074827"/>
              <a:gd name="T30" fmla="*/ 940310 h 9403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74827" h="940310">
                <a:moveTo>
                  <a:pt x="0" y="156721"/>
                </a:moveTo>
                <a:cubicBezTo>
                  <a:pt x="0" y="70166"/>
                  <a:pt x="70166" y="0"/>
                  <a:pt x="156721" y="0"/>
                </a:cubicBezTo>
                <a:lnTo>
                  <a:pt x="4918106" y="0"/>
                </a:lnTo>
                <a:cubicBezTo>
                  <a:pt x="5004661" y="0"/>
                  <a:pt x="5074827" y="70166"/>
                  <a:pt x="5074827" y="156721"/>
                </a:cubicBezTo>
                <a:lnTo>
                  <a:pt x="5074827" y="783589"/>
                </a:lnTo>
                <a:cubicBezTo>
                  <a:pt x="5074827" y="870144"/>
                  <a:pt x="5004661" y="940310"/>
                  <a:pt x="4918106" y="940310"/>
                </a:cubicBezTo>
                <a:lnTo>
                  <a:pt x="156721" y="940310"/>
                </a:lnTo>
                <a:cubicBezTo>
                  <a:pt x="70166" y="940310"/>
                  <a:pt x="0" y="870144"/>
                  <a:pt x="0" y="783589"/>
                </a:cubicBezTo>
                <a:lnTo>
                  <a:pt x="0" y="156721"/>
                </a:lnTo>
                <a:close/>
              </a:path>
            </a:pathLst>
          </a:cu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2102" tIns="122102" rIns="122102" bIns="122102" anchor="ctr"/>
          <a:lstStyle>
            <a:lvl1pPr defTabSz="889000"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88900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88900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88900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88900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8890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8890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8890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8890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spcAft>
                <a:spcPct val="35000"/>
              </a:spcAft>
            </a:pPr>
            <a:r>
              <a:rPr lang="en-GB" altLang="pt-BR" sz="2000" b="1" dirty="0" smtClean="0"/>
              <a:t>White Book:</a:t>
            </a:r>
            <a:r>
              <a:rPr lang="en-GB" altLang="pt-BR" dirty="0" smtClean="0"/>
              <a:t> </a:t>
            </a:r>
            <a:r>
              <a:rPr lang="en-GB" altLang="pt-BR" sz="2000" dirty="0" smtClean="0"/>
              <a:t>Options and </a:t>
            </a:r>
            <a:r>
              <a:rPr lang="en-GB" altLang="pt-BR" sz="2000" dirty="0" smtClean="0"/>
              <a:t>opportunities.</a:t>
            </a:r>
            <a:endParaRPr lang="en-GB" altLang="pt-BR" sz="2000" dirty="0"/>
          </a:p>
        </p:txBody>
      </p:sp>
      <p:sp>
        <p:nvSpPr>
          <p:cNvPr id="19462" name="AutoShape 6"/>
          <p:cNvSpPr>
            <a:spLocks/>
          </p:cNvSpPr>
          <p:nvPr/>
        </p:nvSpPr>
        <p:spPr bwMode="auto">
          <a:xfrm>
            <a:off x="6335713" y="4145384"/>
            <a:ext cx="5545137" cy="939800"/>
          </a:xfrm>
          <a:custGeom>
            <a:avLst/>
            <a:gdLst>
              <a:gd name="T0" fmla="*/ 0 w 5074827"/>
              <a:gd name="T1" fmla="*/ 156636 h 940310"/>
              <a:gd name="T2" fmla="*/ 156685 w 5074827"/>
              <a:gd name="T3" fmla="*/ 0 h 940310"/>
              <a:gd name="T4" fmla="*/ 4916965 w 5074827"/>
              <a:gd name="T5" fmla="*/ 0 h 940310"/>
              <a:gd name="T6" fmla="*/ 5073650 w 5074827"/>
              <a:gd name="T7" fmla="*/ 156636 h 940310"/>
              <a:gd name="T8" fmla="*/ 5073650 w 5074827"/>
              <a:gd name="T9" fmla="*/ 783164 h 940310"/>
              <a:gd name="T10" fmla="*/ 4916965 w 5074827"/>
              <a:gd name="T11" fmla="*/ 939800 h 940310"/>
              <a:gd name="T12" fmla="*/ 156685 w 5074827"/>
              <a:gd name="T13" fmla="*/ 939800 h 940310"/>
              <a:gd name="T14" fmla="*/ 0 w 5074827"/>
              <a:gd name="T15" fmla="*/ 783164 h 940310"/>
              <a:gd name="T16" fmla="*/ 0 w 5074827"/>
              <a:gd name="T17" fmla="*/ 156636 h 940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74827"/>
              <a:gd name="T28" fmla="*/ 0 h 940310"/>
              <a:gd name="T29" fmla="*/ 5074827 w 5074827"/>
              <a:gd name="T30" fmla="*/ 940310 h 9403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74827" h="940310">
                <a:moveTo>
                  <a:pt x="0" y="156721"/>
                </a:moveTo>
                <a:cubicBezTo>
                  <a:pt x="0" y="70166"/>
                  <a:pt x="70166" y="0"/>
                  <a:pt x="156721" y="0"/>
                </a:cubicBezTo>
                <a:lnTo>
                  <a:pt x="4918106" y="0"/>
                </a:lnTo>
                <a:cubicBezTo>
                  <a:pt x="5004661" y="0"/>
                  <a:pt x="5074827" y="70166"/>
                  <a:pt x="5074827" y="156721"/>
                </a:cubicBezTo>
                <a:lnTo>
                  <a:pt x="5074827" y="783589"/>
                </a:lnTo>
                <a:cubicBezTo>
                  <a:pt x="5074827" y="870144"/>
                  <a:pt x="5004661" y="940310"/>
                  <a:pt x="4918106" y="940310"/>
                </a:cubicBezTo>
                <a:lnTo>
                  <a:pt x="156721" y="940310"/>
                </a:lnTo>
                <a:cubicBezTo>
                  <a:pt x="70166" y="940310"/>
                  <a:pt x="0" y="870144"/>
                  <a:pt x="0" y="783589"/>
                </a:cubicBezTo>
                <a:lnTo>
                  <a:pt x="0" y="156721"/>
                </a:lnTo>
                <a:close/>
              </a:path>
            </a:pathLst>
          </a:cu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2102" tIns="122102" rIns="122102" bIns="122102" anchor="ctr"/>
          <a:lstStyle>
            <a:lvl1pPr defTabSz="889000"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88900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88900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88900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88900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8890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8890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8890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8890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spcAft>
                <a:spcPct val="35000"/>
              </a:spcAft>
            </a:pPr>
            <a:r>
              <a:rPr lang="en-GB" altLang="pt-BR" sz="2000" b="1" dirty="0" smtClean="0"/>
              <a:t>Special group and working group on </a:t>
            </a:r>
            <a:r>
              <a:rPr lang="en-GB" altLang="pt-BR" sz="2000" b="1" dirty="0" smtClean="0"/>
              <a:t>health in all policies and the SDGs</a:t>
            </a:r>
            <a:r>
              <a:rPr lang="en-GB" altLang="pt-BR" sz="2000" b="1" dirty="0" smtClean="0"/>
              <a:t>: </a:t>
            </a:r>
            <a:r>
              <a:rPr lang="en-GB" altLang="pt-BR" sz="2000" dirty="0" smtClean="0"/>
              <a:t>Reference note and work plan to harmonize health in all policies and the agenda of the SDGs.</a:t>
            </a:r>
            <a:endParaRPr lang="en-GB" altLang="pt-BR" sz="2000" dirty="0"/>
          </a:p>
        </p:txBody>
      </p:sp>
      <p:sp>
        <p:nvSpPr>
          <p:cNvPr id="19463" name="AutoShape 7"/>
          <p:cNvSpPr>
            <a:spLocks/>
          </p:cNvSpPr>
          <p:nvPr/>
        </p:nvSpPr>
        <p:spPr bwMode="auto">
          <a:xfrm>
            <a:off x="6335713" y="5297512"/>
            <a:ext cx="5073650" cy="939800"/>
          </a:xfrm>
          <a:custGeom>
            <a:avLst/>
            <a:gdLst>
              <a:gd name="T0" fmla="*/ 0 w 5074827"/>
              <a:gd name="T1" fmla="*/ 156636 h 940310"/>
              <a:gd name="T2" fmla="*/ 156685 w 5074827"/>
              <a:gd name="T3" fmla="*/ 0 h 940310"/>
              <a:gd name="T4" fmla="*/ 4916965 w 5074827"/>
              <a:gd name="T5" fmla="*/ 0 h 940310"/>
              <a:gd name="T6" fmla="*/ 5073650 w 5074827"/>
              <a:gd name="T7" fmla="*/ 156636 h 940310"/>
              <a:gd name="T8" fmla="*/ 5073650 w 5074827"/>
              <a:gd name="T9" fmla="*/ 783164 h 940310"/>
              <a:gd name="T10" fmla="*/ 4916965 w 5074827"/>
              <a:gd name="T11" fmla="*/ 939800 h 940310"/>
              <a:gd name="T12" fmla="*/ 156685 w 5074827"/>
              <a:gd name="T13" fmla="*/ 939800 h 940310"/>
              <a:gd name="T14" fmla="*/ 0 w 5074827"/>
              <a:gd name="T15" fmla="*/ 783164 h 940310"/>
              <a:gd name="T16" fmla="*/ 0 w 5074827"/>
              <a:gd name="T17" fmla="*/ 156636 h 940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74827"/>
              <a:gd name="T28" fmla="*/ 0 h 940310"/>
              <a:gd name="T29" fmla="*/ 5074827 w 5074827"/>
              <a:gd name="T30" fmla="*/ 940310 h 9403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74827" h="940310">
                <a:moveTo>
                  <a:pt x="0" y="156721"/>
                </a:moveTo>
                <a:cubicBezTo>
                  <a:pt x="0" y="70166"/>
                  <a:pt x="70166" y="0"/>
                  <a:pt x="156721" y="0"/>
                </a:cubicBezTo>
                <a:lnTo>
                  <a:pt x="4918106" y="0"/>
                </a:lnTo>
                <a:cubicBezTo>
                  <a:pt x="5004661" y="0"/>
                  <a:pt x="5074827" y="70166"/>
                  <a:pt x="5074827" y="156721"/>
                </a:cubicBezTo>
                <a:lnTo>
                  <a:pt x="5074827" y="783589"/>
                </a:lnTo>
                <a:cubicBezTo>
                  <a:pt x="5074827" y="870144"/>
                  <a:pt x="5004661" y="940310"/>
                  <a:pt x="4918106" y="940310"/>
                </a:cubicBezTo>
                <a:lnTo>
                  <a:pt x="156721" y="940310"/>
                </a:lnTo>
                <a:cubicBezTo>
                  <a:pt x="70166" y="940310"/>
                  <a:pt x="0" y="870144"/>
                  <a:pt x="0" y="783589"/>
                </a:cubicBezTo>
                <a:lnTo>
                  <a:pt x="0" y="156721"/>
                </a:lnTo>
                <a:close/>
              </a:path>
            </a:pathLst>
          </a:cu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2102" tIns="122102" rIns="122102" bIns="122102" anchor="ctr"/>
          <a:lstStyle>
            <a:lvl1pPr defTabSz="889000"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88900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88900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88900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88900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8890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8890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8890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8890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spcAft>
                <a:spcPct val="35000"/>
              </a:spcAft>
            </a:pPr>
            <a:r>
              <a:rPr lang="en-GB" altLang="pt-BR" sz="2000" b="1" dirty="0" smtClean="0">
                <a:ea typeface="Museo Sans 100"/>
                <a:cs typeface="Calibri" pitchFamily="34" charset="0"/>
              </a:rPr>
              <a:t>Capacity-building:</a:t>
            </a:r>
            <a:r>
              <a:rPr lang="en-GB" altLang="pt-BR" sz="2000" dirty="0" smtClean="0">
                <a:ea typeface="Museo Sans 100"/>
                <a:cs typeface="Calibri" pitchFamily="34" charset="0"/>
              </a:rPr>
              <a:t> PAHO is implementing training efforts throughout the region of the Americas.</a:t>
            </a:r>
            <a:endParaRPr lang="en-GB" altLang="pt-BR" sz="2000" dirty="0">
              <a:ea typeface="Museo Sans 100"/>
              <a:cs typeface="Calibri" pitchFamily="34" charset="0"/>
            </a:endParaRPr>
          </a:p>
        </p:txBody>
      </p:sp>
      <p:sp>
        <p:nvSpPr>
          <p:cNvPr id="19464" name="Rectangle 8"/>
          <p:cNvSpPr>
            <a:spLocks noChangeArrowheads="1"/>
          </p:cNvSpPr>
          <p:nvPr/>
        </p:nvSpPr>
        <p:spPr bwMode="auto">
          <a:xfrm>
            <a:off x="5796410" y="836712"/>
            <a:ext cx="539712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pt-BR" sz="2200" b="1" dirty="0" smtClean="0">
                <a:solidFill>
                  <a:schemeClr val="tx2"/>
                </a:solidFill>
                <a:cs typeface="Arial" pitchFamily="34" charset="0"/>
              </a:rPr>
              <a:t>Health in All Policies</a:t>
            </a:r>
          </a:p>
          <a:p>
            <a:pPr eaLnBrk="1" hangingPunct="1">
              <a:spcBef>
                <a:spcPct val="0"/>
              </a:spcBef>
              <a:buFontTx/>
              <a:buNone/>
            </a:pPr>
            <a:r>
              <a:rPr lang="en-GB" altLang="pt-BR" sz="2200" dirty="0" smtClean="0">
                <a:solidFill>
                  <a:schemeClr val="tx2"/>
                </a:solidFill>
                <a:cs typeface="Arial" pitchFamily="34" charset="0"/>
              </a:rPr>
              <a:t>An emphasis on reducing health inequities through </a:t>
            </a:r>
            <a:r>
              <a:rPr lang="en-GB" altLang="pt-BR" sz="2200" dirty="0" smtClean="0">
                <a:solidFill>
                  <a:schemeClr val="tx2"/>
                </a:solidFill>
                <a:cs typeface="Arial" pitchFamily="34" charset="0"/>
              </a:rPr>
              <a:t>multisectoral</a:t>
            </a:r>
            <a:r>
              <a:rPr lang="en-GB" altLang="pt-BR" sz="2200" dirty="0" smtClean="0">
                <a:solidFill>
                  <a:schemeClr val="tx2"/>
                </a:solidFill>
                <a:cs typeface="Arial" pitchFamily="34" charset="0"/>
              </a:rPr>
              <a:t> approaches and by identifying benefits for other sectors.</a:t>
            </a:r>
            <a:endParaRPr lang="en-GB" altLang="pt-BR" sz="2200" dirty="0">
              <a:solidFill>
                <a:schemeClr val="tx2"/>
              </a:solidFill>
              <a:cs typeface="Arial" pitchFamily="34" charset="0"/>
            </a:endParaRPr>
          </a:p>
        </p:txBody>
      </p:sp>
      <p:pic>
        <p:nvPicPr>
          <p:cNvPr id="19465" name="Picture 2" descr="healt policies cov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31523" y="4363301"/>
            <a:ext cx="1728787" cy="2378075"/>
          </a:xfrm>
          <a:prstGeom prst="rect">
            <a:avLst/>
          </a:prstGeom>
          <a:noFill/>
          <a:extLst>
            <a:ext uri="{909E8E84-426E-40dd-AFC4-6F175D3DCCD1}">
              <a14:hiddenFill xmlns:a14="http://schemas.microsoft.com/office/drawing/2010/main">
                <a:solidFill>
                  <a:srgbClr val="FFFFFF"/>
                </a:solidFill>
              </a14:hiddenFill>
            </a:ext>
          </a:extLst>
        </p:spPr>
      </p:pic>
      <p:sp>
        <p:nvSpPr>
          <p:cNvPr id="19467" name="Rectangle 11"/>
          <p:cNvSpPr>
            <a:spLocks noChangeArrowheads="1"/>
          </p:cNvSpPr>
          <p:nvPr/>
        </p:nvSpPr>
        <p:spPr bwMode="auto">
          <a:xfrm>
            <a:off x="323832" y="4725152"/>
            <a:ext cx="280828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defTabSz="45720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defTabSz="4572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Tx/>
              <a:buNone/>
            </a:pPr>
            <a:r>
              <a:rPr lang="en-GB" altLang="pt-BR" sz="1600" i="1" dirty="0" smtClean="0">
                <a:solidFill>
                  <a:srgbClr val="FFFFFF"/>
                </a:solidFill>
                <a:ea typeface="Museo Sans 100"/>
                <a:cs typeface="Calibri" pitchFamily="34" charset="0"/>
              </a:rPr>
              <a:t>Helsinki Statement on Health in All Policies (2013)</a:t>
            </a:r>
            <a:endParaRPr lang="en-GB" altLang="pt-BR" sz="1600" i="1" dirty="0">
              <a:solidFill>
                <a:srgbClr val="FFFFFF"/>
              </a:solidFill>
              <a:ea typeface="Museo Sans 100"/>
              <a:cs typeface="Calibri" pitchFamily="34" charset="0"/>
            </a:endParaRPr>
          </a:p>
        </p:txBody>
      </p:sp>
      <p:sp>
        <p:nvSpPr>
          <p:cNvPr id="19468" name="Text Box 12"/>
          <p:cNvSpPr txBox="1">
            <a:spLocks noChangeArrowheads="1"/>
          </p:cNvSpPr>
          <p:nvPr/>
        </p:nvSpPr>
        <p:spPr bwMode="auto">
          <a:xfrm>
            <a:off x="5676901" y="3066977"/>
            <a:ext cx="65881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pt-BR" sz="6000" b="1" dirty="0" smtClean="0">
                <a:solidFill>
                  <a:srgbClr val="002060"/>
                </a:solidFill>
                <a:cs typeface="Arial" pitchFamily="34" charset="0"/>
              </a:rPr>
              <a:t>1</a:t>
            </a:r>
            <a:endParaRPr lang="en-GB" altLang="pt-BR" sz="6000" b="1" dirty="0">
              <a:solidFill>
                <a:srgbClr val="002060"/>
              </a:solidFill>
              <a:cs typeface="Arial" pitchFamily="34" charset="0"/>
            </a:endParaRPr>
          </a:p>
        </p:txBody>
      </p:sp>
      <p:sp>
        <p:nvSpPr>
          <p:cNvPr id="19469" name="Text Box 13"/>
          <p:cNvSpPr txBox="1">
            <a:spLocks noChangeArrowheads="1"/>
          </p:cNvSpPr>
          <p:nvPr/>
        </p:nvSpPr>
        <p:spPr bwMode="auto">
          <a:xfrm>
            <a:off x="5653089" y="4003080"/>
            <a:ext cx="658812"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pt-BR" sz="6000" b="1" dirty="0" smtClean="0">
                <a:solidFill>
                  <a:srgbClr val="002060"/>
                </a:solidFill>
                <a:cs typeface="Arial" pitchFamily="34" charset="0"/>
              </a:rPr>
              <a:t>2</a:t>
            </a:r>
            <a:endParaRPr lang="en-GB" altLang="pt-BR" sz="6000" b="1" dirty="0">
              <a:solidFill>
                <a:srgbClr val="002060"/>
              </a:solidFill>
              <a:cs typeface="Arial" pitchFamily="34" charset="0"/>
            </a:endParaRPr>
          </a:p>
        </p:txBody>
      </p:sp>
      <p:sp>
        <p:nvSpPr>
          <p:cNvPr id="19470" name="Text Box 14"/>
          <p:cNvSpPr txBox="1">
            <a:spLocks noChangeArrowheads="1"/>
          </p:cNvSpPr>
          <p:nvPr/>
        </p:nvSpPr>
        <p:spPr bwMode="auto">
          <a:xfrm>
            <a:off x="5670550" y="5227223"/>
            <a:ext cx="65881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pt-BR" sz="6000" b="1" dirty="0" smtClean="0">
                <a:solidFill>
                  <a:srgbClr val="002060"/>
                </a:solidFill>
                <a:cs typeface="Arial" pitchFamily="34" charset="0"/>
              </a:rPr>
              <a:t>3</a:t>
            </a:r>
            <a:endParaRPr lang="en-GB" altLang="pt-BR" sz="6000" b="1" dirty="0">
              <a:solidFill>
                <a:srgbClr val="002060"/>
              </a:solidFill>
              <a:cs typeface="Arial" pitchFamily="34" charset="0"/>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31136" y="5906302"/>
            <a:ext cx="1000052" cy="937549"/>
          </a:xfrm>
          <a:prstGeom prst="rect">
            <a:avLst/>
          </a:prstGeom>
          <a:solidFill>
            <a:schemeClr val="bg1"/>
          </a:solidFill>
        </p:spPr>
      </p:pic>
      <p:pic>
        <p:nvPicPr>
          <p:cNvPr id="15" name="Imagen 14"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4960" y="5943590"/>
            <a:ext cx="1115889" cy="914409"/>
          </a:xfrm>
          <a:prstGeom prst="rect">
            <a:avLst/>
          </a:prstGeom>
        </p:spPr>
      </p:pic>
    </p:spTree>
    <p:extLst>
      <p:ext uri="{BB962C8B-B14F-4D97-AF65-F5344CB8AC3E}">
        <p14:creationId xmlns:p14="http://schemas.microsoft.com/office/powerpoint/2010/main" val="1022387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26988"/>
            <a:ext cx="5043488" cy="68849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970" tIns="45486" rIns="90970" bIns="45486"/>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600" b="1" dirty="0">
              <a:cs typeface="Arial" pitchFamily="34" charset="0"/>
            </a:endParaRPr>
          </a:p>
        </p:txBody>
      </p:sp>
      <p:sp>
        <p:nvSpPr>
          <p:cNvPr id="20483" name="Text Box 3"/>
          <p:cNvSpPr txBox="1">
            <a:spLocks/>
          </p:cNvSpPr>
          <p:nvPr/>
        </p:nvSpPr>
        <p:spPr bwMode="auto">
          <a:xfrm>
            <a:off x="1" y="0"/>
            <a:ext cx="5076327" cy="191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spcBef>
                <a:spcPct val="0"/>
              </a:spcBef>
              <a:buFontTx/>
              <a:buNone/>
            </a:pPr>
            <a:r>
              <a:rPr lang="en-GB" altLang="pt-BR" sz="3600" b="1" dirty="0" smtClean="0">
                <a:solidFill>
                  <a:schemeClr val="bg1"/>
                </a:solidFill>
                <a:cs typeface="Arial" pitchFamily="34" charset="0"/>
              </a:rPr>
              <a:t>Implementing the Vision: </a:t>
            </a:r>
          </a:p>
          <a:p>
            <a:pPr eaLnBrk="1" hangingPunct="1">
              <a:lnSpc>
                <a:spcPct val="90000"/>
              </a:lnSpc>
              <a:spcBef>
                <a:spcPct val="0"/>
              </a:spcBef>
              <a:buFontTx/>
              <a:buNone/>
            </a:pPr>
            <a:r>
              <a:rPr lang="en-GB" altLang="pt-BR" sz="2800" b="1" dirty="0" smtClean="0">
                <a:solidFill>
                  <a:schemeClr val="bg1"/>
                </a:solidFill>
                <a:cs typeface="Arial" pitchFamily="34" charset="0"/>
              </a:rPr>
              <a:t>A regional Assessment of Health </a:t>
            </a:r>
            <a:r>
              <a:rPr lang="en-GB" altLang="pt-BR" sz="2800" b="1" dirty="0">
                <a:solidFill>
                  <a:schemeClr val="bg1"/>
                </a:solidFill>
                <a:cs typeface="Arial" pitchFamily="34" charset="0"/>
              </a:rPr>
              <a:t>I</a:t>
            </a:r>
            <a:r>
              <a:rPr lang="en-GB" altLang="pt-BR" sz="2800" b="1" dirty="0" smtClean="0">
                <a:solidFill>
                  <a:schemeClr val="bg1"/>
                </a:solidFill>
                <a:cs typeface="Arial" pitchFamily="34" charset="0"/>
              </a:rPr>
              <a:t>nequalities</a:t>
            </a:r>
            <a:endParaRPr lang="en-GB" altLang="pt-BR" sz="2800" b="1" dirty="0">
              <a:solidFill>
                <a:schemeClr val="bg1"/>
              </a:solidFill>
              <a:cs typeface="Arial" pitchFamily="34" charset="0"/>
            </a:endParaRPr>
          </a:p>
        </p:txBody>
      </p:sp>
      <p:sp>
        <p:nvSpPr>
          <p:cNvPr id="20484" name="Text Box 4"/>
          <p:cNvSpPr txBox="1">
            <a:spLocks noChangeArrowheads="1"/>
          </p:cNvSpPr>
          <p:nvPr/>
        </p:nvSpPr>
        <p:spPr bwMode="auto">
          <a:xfrm>
            <a:off x="1044576" y="1700217"/>
            <a:ext cx="3671888" cy="378618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fontAlgn="base" hangingPunct="0">
              <a:spcBef>
                <a:spcPct val="0"/>
              </a:spcBef>
              <a:spcAft>
                <a:spcPct val="0"/>
              </a:spcAft>
              <a:defRPr>
                <a:solidFill>
                  <a:schemeClr val="tx1"/>
                </a:solidFill>
                <a:latin typeface="Calibri" pitchFamily="34" charset="0"/>
                <a:cs typeface="Arial" pitchFamily="34" charset="0"/>
              </a:defRPr>
            </a:lvl1pPr>
            <a:lvl2pPr marL="285750" indent="-2857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lvl="1" eaLnBrk="1" hangingPunct="1">
              <a:buFont typeface="Wingdings" pitchFamily="2" charset="2"/>
              <a:buChar char="ü"/>
            </a:pPr>
            <a:endParaRPr lang="en-GB" altLang="pt-BR" sz="2400" dirty="0" smtClean="0">
              <a:solidFill>
                <a:schemeClr val="bg1"/>
              </a:solidFill>
            </a:endParaRPr>
          </a:p>
          <a:p>
            <a:pPr lvl="1" eaLnBrk="1" hangingPunct="1"/>
            <a:r>
              <a:rPr lang="en-GB" altLang="pt-BR" sz="2400" dirty="0" smtClean="0">
                <a:solidFill>
                  <a:schemeClr val="bg1"/>
                </a:solidFill>
              </a:rPr>
              <a:t>Gender</a:t>
            </a:r>
          </a:p>
          <a:p>
            <a:pPr lvl="1" eaLnBrk="1" hangingPunct="1"/>
            <a:endParaRPr lang="en-GB" altLang="pt-BR" sz="2400" dirty="0" smtClean="0">
              <a:solidFill>
                <a:schemeClr val="bg1"/>
              </a:solidFill>
            </a:endParaRPr>
          </a:p>
          <a:p>
            <a:pPr lvl="1" eaLnBrk="1" hangingPunct="1"/>
            <a:endParaRPr lang="en-GB" altLang="pt-BR" sz="2400" dirty="0" smtClean="0">
              <a:solidFill>
                <a:schemeClr val="bg1"/>
              </a:solidFill>
            </a:endParaRPr>
          </a:p>
          <a:p>
            <a:pPr lvl="1" eaLnBrk="1" hangingPunct="1"/>
            <a:r>
              <a:rPr lang="en-GB" altLang="pt-BR" sz="2400" dirty="0" smtClean="0">
                <a:solidFill>
                  <a:schemeClr val="bg1"/>
                </a:solidFill>
              </a:rPr>
              <a:t>Cultural diversity</a:t>
            </a:r>
            <a:endParaRPr lang="en-GB" altLang="pt-BR" sz="2400" dirty="0" smtClean="0">
              <a:solidFill>
                <a:schemeClr val="bg1"/>
              </a:solidFill>
            </a:endParaRPr>
          </a:p>
          <a:p>
            <a:pPr lvl="1" eaLnBrk="1" hangingPunct="1"/>
            <a:endParaRPr lang="en-GB" altLang="pt-BR" sz="2400" dirty="0" smtClean="0">
              <a:solidFill>
                <a:schemeClr val="bg1"/>
              </a:solidFill>
            </a:endParaRPr>
          </a:p>
          <a:p>
            <a:pPr lvl="1" eaLnBrk="1" hangingPunct="1"/>
            <a:endParaRPr lang="en-GB" altLang="pt-BR" sz="2400" dirty="0" smtClean="0">
              <a:solidFill>
                <a:schemeClr val="bg1"/>
              </a:solidFill>
            </a:endParaRPr>
          </a:p>
          <a:p>
            <a:pPr lvl="1" eaLnBrk="1" hangingPunct="1"/>
            <a:r>
              <a:rPr lang="en-GB" altLang="pt-BR" sz="2400" dirty="0" smtClean="0">
                <a:solidFill>
                  <a:schemeClr val="bg1"/>
                </a:solidFill>
              </a:rPr>
              <a:t>Equity</a:t>
            </a:r>
          </a:p>
          <a:p>
            <a:pPr lvl="1" eaLnBrk="1" hangingPunct="1"/>
            <a:endParaRPr lang="en-GB" altLang="pt-BR" sz="2400" dirty="0" smtClean="0">
              <a:solidFill>
                <a:schemeClr val="bg1"/>
              </a:solidFill>
            </a:endParaRPr>
          </a:p>
          <a:p>
            <a:pPr lvl="1"/>
            <a:endParaRPr lang="en-GB" altLang="pt-BR" sz="2400" dirty="0">
              <a:solidFill>
                <a:schemeClr val="bg1"/>
              </a:solidFill>
            </a:endParaRPr>
          </a:p>
        </p:txBody>
      </p:sp>
      <p:sp>
        <p:nvSpPr>
          <p:cNvPr id="20485" name="Text Box 5"/>
          <p:cNvSpPr txBox="1">
            <a:spLocks noChangeArrowheads="1"/>
          </p:cNvSpPr>
          <p:nvPr/>
        </p:nvSpPr>
        <p:spPr bwMode="auto">
          <a:xfrm>
            <a:off x="5435600" y="690949"/>
            <a:ext cx="6265464"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911225" indent="-34290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463550" lvl="1" indent="-238125" eaLnBrk="1" hangingPunct="1">
              <a:spcBef>
                <a:spcPct val="0"/>
              </a:spcBef>
              <a:buFontTx/>
              <a:buChar char="•"/>
            </a:pPr>
            <a:r>
              <a:rPr lang="en-GB" altLang="pt-BR" sz="2000" dirty="0" smtClean="0">
                <a:cs typeface="Arial" pitchFamily="34" charset="0"/>
              </a:rPr>
              <a:t>Partnering with the Institute of Health Equity of University College London;</a:t>
            </a:r>
          </a:p>
          <a:p>
            <a:pPr marL="463550" lvl="1" indent="-238125" eaLnBrk="1" hangingPunct="1">
              <a:spcBef>
                <a:spcPct val="0"/>
              </a:spcBef>
              <a:buFontTx/>
              <a:buChar char="•"/>
            </a:pPr>
            <a:r>
              <a:rPr lang="en-GB" altLang="pt-BR" sz="2000" dirty="0" smtClean="0">
                <a:cs typeface="Arial" pitchFamily="34" charset="0"/>
              </a:rPr>
              <a:t>With the aim of collecting and summarizing quantitative and qualitative data on the links between gender, equity, human rights, cultural diversity and health in 13 selected countries;</a:t>
            </a:r>
          </a:p>
          <a:p>
            <a:pPr marL="463550" lvl="1" indent="-238125" eaLnBrk="1" hangingPunct="1">
              <a:spcBef>
                <a:spcPct val="0"/>
              </a:spcBef>
              <a:buFontTx/>
              <a:buChar char="•"/>
            </a:pPr>
            <a:r>
              <a:rPr lang="en-GB" altLang="pt-BR" sz="2000" dirty="0" smtClean="0">
                <a:cs typeface="Arial" pitchFamily="34" charset="0"/>
              </a:rPr>
              <a:t>The key deliverable will be a set of practical recommendations that Member Countries can apply to ensure that the cross-cutting issues are being effectively addressed in their health policies.</a:t>
            </a:r>
            <a:endParaRPr lang="en-GB" altLang="pt-BR" sz="2000" dirty="0"/>
          </a:p>
        </p:txBody>
      </p:sp>
      <p:pic>
        <p:nvPicPr>
          <p:cNvPr id="20486" name="Picture 5" descr="http://www.democracyandsociety.com/blog/wp-content/uploads/2011/04/multi-ethnic-hand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565" y="3149600"/>
            <a:ext cx="541337" cy="53975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http://i.bnet.com/blogs/top10_logos-6_62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52" y="5200650"/>
            <a:ext cx="541337" cy="539750"/>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849" y="4262438"/>
            <a:ext cx="558800" cy="539750"/>
          </a:xfrm>
          <a:prstGeom prst="rect">
            <a:avLst/>
          </a:prstGeom>
          <a:noFill/>
          <a:extLst>
            <a:ext uri="{909E8E84-426E-40dd-AFC4-6F175D3DCCD1}">
              <a14:hiddenFill xmlns:a14="http://schemas.microsoft.com/office/drawing/2010/main">
                <a:solidFill>
                  <a:srgbClr val="FFFFFF"/>
                </a:solidFill>
              </a14:hiddenFill>
            </a:ext>
          </a:extLst>
        </p:spPr>
      </p:pic>
      <p:sp>
        <p:nvSpPr>
          <p:cNvPr id="20489" name="Rectangle 9"/>
          <p:cNvSpPr>
            <a:spLocks noChangeArrowheads="1"/>
          </p:cNvSpPr>
          <p:nvPr/>
        </p:nvSpPr>
        <p:spPr bwMode="auto">
          <a:xfrm>
            <a:off x="1044577" y="5235583"/>
            <a:ext cx="1870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lvl="1" eaLnBrk="1" hangingPunct="1">
              <a:spcBef>
                <a:spcPct val="0"/>
              </a:spcBef>
              <a:buFontTx/>
              <a:buNone/>
            </a:pPr>
            <a:r>
              <a:rPr lang="en-GB" altLang="pt-BR" sz="2400" dirty="0" smtClean="0">
                <a:solidFill>
                  <a:srgbClr val="FFFFFF"/>
                </a:solidFill>
                <a:cs typeface="Arial" pitchFamily="34" charset="0"/>
              </a:rPr>
              <a:t>Human rights</a:t>
            </a:r>
            <a:endParaRPr lang="en-GB" altLang="pt-BR" sz="2400" dirty="0">
              <a:solidFill>
                <a:srgbClr val="FFFFFF"/>
              </a:solidFill>
              <a:cs typeface="Arial" pitchFamily="34" charset="0"/>
            </a:endParaRPr>
          </a:p>
        </p:txBody>
      </p:sp>
      <p:pic>
        <p:nvPicPr>
          <p:cNvPr id="20490" name="Picture 9"/>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22715" y="4395051"/>
            <a:ext cx="5026024" cy="2346325"/>
          </a:xfrm>
          <a:prstGeom prst="rect">
            <a:avLst/>
          </a:prstGeom>
          <a:noFill/>
          <a:extLst>
            <a:ext uri="{909E8E84-426E-40dd-AFC4-6F175D3DCCD1}">
              <a14:hiddenFill xmlns:a14="http://schemas.microsoft.com/office/drawing/2010/main">
                <a:solidFill>
                  <a:srgbClr val="FFFFFF"/>
                </a:solidFill>
              </a14:hiddenFill>
            </a:ext>
          </a:extLst>
        </p:spPr>
      </p:pic>
      <p:pic>
        <p:nvPicPr>
          <p:cNvPr id="20491" name="Picture 14"/>
          <p:cNvPicPr preferRelativeResize="0">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3850" y="2076450"/>
            <a:ext cx="539750" cy="5397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8F8F8"/>
                  </a:outerShdw>
                </a:effectLst>
              </a14:hiddenEffects>
            </a:ext>
          </a:extLst>
        </p:spPr>
      </p:pic>
      <p:sp>
        <p:nvSpPr>
          <p:cNvPr id="20492" name="Rectangle 12"/>
          <p:cNvSpPr>
            <a:spLocks noChangeArrowheads="1"/>
          </p:cNvSpPr>
          <p:nvPr/>
        </p:nvSpPr>
        <p:spPr bwMode="auto">
          <a:xfrm>
            <a:off x="5148268" y="115890"/>
            <a:ext cx="6305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lvl="1">
              <a:spcBef>
                <a:spcPct val="0"/>
              </a:spcBef>
              <a:buFontTx/>
              <a:buNone/>
            </a:pPr>
            <a:r>
              <a:rPr lang="en-GB" altLang="pt-BR" b="1" dirty="0" smtClean="0">
                <a:solidFill>
                  <a:srgbClr val="0070C0"/>
                </a:solidFill>
                <a:cs typeface="Arial" pitchFamily="34" charset="0"/>
              </a:rPr>
              <a:t>Highlights: Regional Assessment</a:t>
            </a:r>
            <a:endParaRPr lang="en-GB" altLang="pt-BR" b="1" dirty="0">
              <a:solidFill>
                <a:srgbClr val="0070C0"/>
              </a:solidFill>
              <a:cs typeface="Arial" pitchFamily="34" charset="0"/>
            </a:endParaRPr>
          </a:p>
        </p:txBody>
      </p:sp>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31136" y="5906302"/>
            <a:ext cx="1000052" cy="937549"/>
          </a:xfrm>
          <a:prstGeom prst="rect">
            <a:avLst/>
          </a:prstGeom>
          <a:solidFill>
            <a:schemeClr val="bg1"/>
          </a:solidFill>
        </p:spPr>
      </p:pic>
      <p:pic>
        <p:nvPicPr>
          <p:cNvPr id="14" name="Imagen 13" descr="images.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64960" y="5943590"/>
            <a:ext cx="1115889" cy="914409"/>
          </a:xfrm>
          <a:prstGeom prst="rect">
            <a:avLst/>
          </a:prstGeom>
        </p:spPr>
      </p:pic>
    </p:spTree>
    <p:extLst>
      <p:ext uri="{BB962C8B-B14F-4D97-AF65-F5344CB8AC3E}">
        <p14:creationId xmlns:p14="http://schemas.microsoft.com/office/powerpoint/2010/main" val="4953861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26988"/>
            <a:ext cx="5043488" cy="68849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970" tIns="45486" rIns="90970" bIns="45486"/>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600" b="1" dirty="0">
              <a:cs typeface="Arial" pitchFamily="34" charset="0"/>
            </a:endParaRPr>
          </a:p>
        </p:txBody>
      </p:sp>
      <p:sp>
        <p:nvSpPr>
          <p:cNvPr id="21507" name="Rectangle 3"/>
          <p:cNvSpPr>
            <a:spLocks noGrp="1"/>
          </p:cNvSpPr>
          <p:nvPr>
            <p:ph type="title" idx="4294967295"/>
          </p:nvPr>
        </p:nvSpPr>
        <p:spPr>
          <a:xfrm>
            <a:off x="125419" y="115888"/>
            <a:ext cx="4950910" cy="1655762"/>
          </a:xfrm>
        </p:spPr>
        <p:txBody>
          <a:bodyPr/>
          <a:lstStyle/>
          <a:p>
            <a:pPr algn="l"/>
            <a:r>
              <a:rPr lang="en-GB" altLang="pt-BR" sz="3600" b="1" dirty="0" smtClean="0">
                <a:solidFill>
                  <a:schemeClr val="bg1"/>
                </a:solidFill>
              </a:rPr>
              <a:t>Implementing the Vision: </a:t>
            </a:r>
            <a:br>
              <a:rPr lang="en-GB" altLang="pt-BR" sz="3600" b="1" dirty="0" smtClean="0">
                <a:solidFill>
                  <a:schemeClr val="bg1"/>
                </a:solidFill>
              </a:rPr>
            </a:br>
            <a:r>
              <a:rPr lang="en-GB" altLang="pt-BR" sz="2800" b="1" dirty="0" smtClean="0">
                <a:solidFill>
                  <a:schemeClr val="bg1"/>
                </a:solidFill>
              </a:rPr>
              <a:t>Inter-institutional Collaboration</a:t>
            </a:r>
            <a:endParaRPr lang="en-GB" altLang="pt-BR" sz="3600" dirty="0"/>
          </a:p>
        </p:txBody>
      </p:sp>
      <p:sp>
        <p:nvSpPr>
          <p:cNvPr id="21508" name="Rectangle 4"/>
          <p:cNvSpPr>
            <a:spLocks noGrp="1"/>
          </p:cNvSpPr>
          <p:nvPr>
            <p:ph sz="half" idx="4294967295"/>
          </p:nvPr>
        </p:nvSpPr>
        <p:spPr>
          <a:xfrm>
            <a:off x="252414" y="1916119"/>
            <a:ext cx="4608512" cy="5185289"/>
          </a:xfrm>
        </p:spPr>
        <p:txBody>
          <a:bodyPr/>
          <a:lstStyle/>
          <a:p>
            <a:pPr marL="0" indent="0">
              <a:buFont typeface="Arial" pitchFamily="34" charset="0"/>
              <a:buNone/>
            </a:pPr>
            <a:r>
              <a:rPr lang="en-GB" altLang="pt-BR" sz="2400" b="1" dirty="0" smtClean="0">
                <a:solidFill>
                  <a:schemeClr val="bg1"/>
                </a:solidFill>
              </a:rPr>
              <a:t>PAHO/OAS Working Group (September 2015)</a:t>
            </a:r>
          </a:p>
          <a:p>
            <a:pPr marL="0" indent="0">
              <a:buFont typeface="Arial" pitchFamily="34" charset="0"/>
              <a:buNone/>
            </a:pPr>
            <a:endParaRPr lang="en-GB" altLang="pt-BR" sz="2400" b="1" dirty="0" smtClean="0">
              <a:solidFill>
                <a:schemeClr val="bg1"/>
              </a:solidFill>
            </a:endParaRPr>
          </a:p>
          <a:p>
            <a:pPr marL="509588" lvl="1" indent="1588">
              <a:buFont typeface="Arial" pitchFamily="34" charset="0"/>
              <a:buNone/>
            </a:pPr>
            <a:r>
              <a:rPr lang="en-GB" altLang="pt-BR" sz="2000" b="1" dirty="0" smtClean="0">
                <a:solidFill>
                  <a:schemeClr val="bg1"/>
                </a:solidFill>
              </a:rPr>
              <a:t>To establish preliminary joint </a:t>
            </a:r>
            <a:r>
              <a:rPr lang="en-GB" altLang="pt-BR" sz="2000" b="1" dirty="0" smtClean="0">
                <a:solidFill>
                  <a:schemeClr val="bg1"/>
                </a:solidFill>
              </a:rPr>
              <a:t>actions between the Inter-</a:t>
            </a:r>
            <a:r>
              <a:rPr lang="en-GB" altLang="pt-BR" sz="2000" b="1" dirty="0">
                <a:solidFill>
                  <a:schemeClr val="bg1"/>
                </a:solidFill>
              </a:rPr>
              <a:t>A</a:t>
            </a:r>
            <a:r>
              <a:rPr lang="en-GB" altLang="pt-BR" sz="2000" b="1" dirty="0" smtClean="0">
                <a:solidFill>
                  <a:schemeClr val="bg1"/>
                </a:solidFill>
              </a:rPr>
              <a:t>merican System and the United Nations System </a:t>
            </a:r>
            <a:r>
              <a:rPr lang="en-GB" altLang="pt-BR" sz="2000" b="1" dirty="0" smtClean="0">
                <a:solidFill>
                  <a:schemeClr val="bg1"/>
                </a:solidFill>
              </a:rPr>
              <a:t>in regard to the SDGs and their targets.  </a:t>
            </a:r>
          </a:p>
          <a:p>
            <a:pPr marL="509588" lvl="1" indent="1588">
              <a:buFont typeface="Arial" pitchFamily="34" charset="0"/>
              <a:buNone/>
            </a:pPr>
            <a:endParaRPr lang="en-GB" altLang="pt-BR" sz="2000" b="1" dirty="0" smtClean="0">
              <a:solidFill>
                <a:schemeClr val="bg1"/>
              </a:solidFill>
            </a:endParaRPr>
          </a:p>
          <a:p>
            <a:pPr marL="509588" lvl="1" indent="1588">
              <a:buFont typeface="Arial" pitchFamily="34" charset="0"/>
              <a:buNone/>
            </a:pPr>
            <a:r>
              <a:rPr lang="en-GB" altLang="pt-BR" sz="2000" b="1" dirty="0" smtClean="0">
                <a:solidFill>
                  <a:schemeClr val="bg1"/>
                </a:solidFill>
              </a:rPr>
              <a:t>An initial mapping document including an analysis of each SDG that will help achieve convergence between the SDGs and the existing mandates and inter-institutional collaboration efforts.                       </a:t>
            </a:r>
          </a:p>
          <a:p>
            <a:pPr marL="509588" lvl="1" indent="1588" algn="justLow">
              <a:buFont typeface="Arial" pitchFamily="34" charset="0"/>
              <a:buNone/>
            </a:pPr>
            <a:endParaRPr lang="en-GB" altLang="pt-BR" sz="2000" b="1" dirty="0">
              <a:solidFill>
                <a:schemeClr val="bg1"/>
              </a:solidFill>
            </a:endParaRPr>
          </a:p>
        </p:txBody>
      </p:sp>
      <p:sp>
        <p:nvSpPr>
          <p:cNvPr id="21509" name="Rectangle 5"/>
          <p:cNvSpPr>
            <a:spLocks noGrp="1"/>
          </p:cNvSpPr>
          <p:nvPr>
            <p:ph sz="half" idx="4294967295"/>
          </p:nvPr>
        </p:nvSpPr>
        <p:spPr>
          <a:xfrm>
            <a:off x="5364165" y="908722"/>
            <a:ext cx="6264276" cy="3672406"/>
          </a:xfrm>
        </p:spPr>
        <p:txBody>
          <a:bodyPr/>
          <a:lstStyle/>
          <a:p>
            <a:pPr marL="0" indent="0">
              <a:buFont typeface="Arial" pitchFamily="34" charset="0"/>
              <a:buNone/>
            </a:pPr>
            <a:r>
              <a:rPr lang="en-GB" altLang="pt-BR" sz="2000" dirty="0" smtClean="0"/>
              <a:t>To promote synergies, strengthen cooperation and establish a broader inter-institutional alliance around the SDGs in order to to convene other organizations of the </a:t>
            </a:r>
            <a:r>
              <a:rPr lang="en-GB" altLang="pt-BR" sz="2000" dirty="0" smtClean="0"/>
              <a:t>Inter-American System and the United Nations System and </a:t>
            </a:r>
            <a:r>
              <a:rPr lang="en-GB" altLang="pt-BR" sz="2000" dirty="0" smtClean="0"/>
              <a:t>champion countries: </a:t>
            </a:r>
          </a:p>
          <a:p>
            <a:pPr marL="0" indent="0">
              <a:tabLst>
                <a:tab pos="285750" algn="l"/>
              </a:tabLst>
            </a:pPr>
            <a:r>
              <a:rPr lang="en-GB" altLang="pt-BR" sz="2000" dirty="0" smtClean="0"/>
              <a:t>	CEPAL, UNDP LAC</a:t>
            </a:r>
          </a:p>
          <a:p>
            <a:pPr marL="0" indent="0">
              <a:tabLst>
                <a:tab pos="285750" algn="l"/>
              </a:tabLst>
            </a:pPr>
            <a:r>
              <a:rPr lang="en-GB" altLang="pt-BR" sz="2000" dirty="0"/>
              <a:t> </a:t>
            </a:r>
            <a:r>
              <a:rPr lang="en-GB" altLang="pt-BR" sz="2000" dirty="0" smtClean="0"/>
              <a:t>  </a:t>
            </a:r>
            <a:r>
              <a:rPr lang="en-GB" altLang="pt-BR" sz="2000" dirty="0" smtClean="0"/>
              <a:t>Colombia, Ecuador, Jamaica and Mexico</a:t>
            </a:r>
          </a:p>
          <a:p>
            <a:pPr marL="0" indent="0">
              <a:buFont typeface="Arial" pitchFamily="34" charset="0"/>
              <a:buNone/>
            </a:pPr>
            <a:r>
              <a:rPr lang="en-GB" altLang="pt-BR" sz="2000" dirty="0" smtClean="0"/>
              <a:t>To enable information exchange, promote dialogue between ministries of health and ministries of foreign affairs and identify the existing means and mechanisms that will facilitate the process. </a:t>
            </a:r>
          </a:p>
          <a:p>
            <a:pPr marL="0" indent="0">
              <a:buFont typeface="Arial" pitchFamily="34" charset="0"/>
              <a:buNone/>
            </a:pPr>
            <a:endParaRPr lang="en-GB" altLang="pt-BR" sz="2000" dirty="0"/>
          </a:p>
        </p:txBody>
      </p:sp>
      <p:sp>
        <p:nvSpPr>
          <p:cNvPr id="21512" name="Rectangle 8"/>
          <p:cNvSpPr>
            <a:spLocks noChangeArrowheads="1"/>
          </p:cNvSpPr>
          <p:nvPr/>
        </p:nvSpPr>
        <p:spPr bwMode="auto">
          <a:xfrm>
            <a:off x="5364168" y="312741"/>
            <a:ext cx="4911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pPr>
            <a:r>
              <a:rPr lang="en-GB" altLang="pt-BR" sz="2800" b="1" dirty="0" smtClean="0">
                <a:solidFill>
                  <a:srgbClr val="000000"/>
                </a:solidFill>
              </a:rPr>
              <a:t>Five-Year Target (2016-2021)</a:t>
            </a:r>
            <a:endParaRPr lang="en-GB" altLang="pt-BR" sz="2800" b="1" dirty="0">
              <a:solidFill>
                <a:srgbClr val="000000"/>
              </a:solidFill>
            </a:endParaRPr>
          </a:p>
        </p:txBody>
      </p:sp>
      <p:sp>
        <p:nvSpPr>
          <p:cNvPr id="21513" name="Text Box 9"/>
          <p:cNvSpPr txBox="1">
            <a:spLocks noChangeArrowheads="1"/>
          </p:cNvSpPr>
          <p:nvPr/>
        </p:nvSpPr>
        <p:spPr bwMode="auto">
          <a:xfrm>
            <a:off x="251148" y="3141663"/>
            <a:ext cx="720725"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pt-BR" sz="5400" b="1" dirty="0" smtClean="0">
                <a:solidFill>
                  <a:srgbClr val="000066"/>
                </a:solidFill>
                <a:cs typeface="Arial" pitchFamily="34" charset="0"/>
              </a:rPr>
              <a:t>1</a:t>
            </a:r>
            <a:endParaRPr lang="en-GB" altLang="pt-BR" sz="5400" b="1" dirty="0">
              <a:solidFill>
                <a:srgbClr val="000066"/>
              </a:solidFill>
              <a:cs typeface="Arial" pitchFamily="34" charset="0"/>
            </a:endParaRPr>
          </a:p>
        </p:txBody>
      </p:sp>
      <p:sp>
        <p:nvSpPr>
          <p:cNvPr id="21514" name="Text Box 10"/>
          <p:cNvSpPr txBox="1">
            <a:spLocks noChangeArrowheads="1"/>
          </p:cNvSpPr>
          <p:nvPr/>
        </p:nvSpPr>
        <p:spPr bwMode="auto">
          <a:xfrm>
            <a:off x="212775" y="4699305"/>
            <a:ext cx="21272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pt-BR" sz="5400" b="1" dirty="0" smtClean="0">
                <a:solidFill>
                  <a:srgbClr val="000066"/>
                </a:solidFill>
                <a:cs typeface="Arial" pitchFamily="34" charset="0"/>
              </a:rPr>
              <a:t>2</a:t>
            </a:r>
            <a:endParaRPr lang="en-GB" altLang="pt-BR" sz="5400" b="1" dirty="0">
              <a:solidFill>
                <a:srgbClr val="000066"/>
              </a:solidFill>
              <a:cs typeface="Arial" pitchFamily="34" charset="0"/>
            </a:endParaRPr>
          </a:p>
        </p:txBody>
      </p:sp>
      <p:pic>
        <p:nvPicPr>
          <p:cNvPr id="1026" name="Picture 2" descr="http://www.oas.org/imgs/logo/OAS_4la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8377" y="4869160"/>
            <a:ext cx="5760640" cy="13871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31136" y="5906302"/>
            <a:ext cx="1000052" cy="937549"/>
          </a:xfrm>
          <a:prstGeom prst="rect">
            <a:avLst/>
          </a:prstGeom>
          <a:solidFill>
            <a:schemeClr val="bg1"/>
          </a:solidFill>
        </p:spPr>
      </p:pic>
      <p:pic>
        <p:nvPicPr>
          <p:cNvPr id="11" name="Imagen 10"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4960" y="5943590"/>
            <a:ext cx="1115889" cy="914409"/>
          </a:xfrm>
          <a:prstGeom prst="rect">
            <a:avLst/>
          </a:prstGeom>
        </p:spPr>
      </p:pic>
    </p:spTree>
    <p:extLst>
      <p:ext uri="{BB962C8B-B14F-4D97-AF65-F5344CB8AC3E}">
        <p14:creationId xmlns:p14="http://schemas.microsoft.com/office/powerpoint/2010/main" val="28610853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orcmarc\AppData\Local\Microsoft\Windows\Temporary Internet Files\Content.IE5\ABHCDW9R\737umbrella[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6633"/>
            <a:ext cx="11979857" cy="66168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54979" y="1929120"/>
            <a:ext cx="6356365" cy="769441"/>
          </a:xfrm>
          <a:prstGeom prst="rect">
            <a:avLst/>
          </a:prstGeom>
          <a:noFill/>
        </p:spPr>
        <p:txBody>
          <a:bodyPr wrap="none" rtlCol="0">
            <a:spAutoFit/>
          </a:bodyPr>
          <a:lstStyle/>
          <a:p>
            <a:pPr algn="ctr" fontAlgn="base">
              <a:spcBef>
                <a:spcPct val="0"/>
              </a:spcBef>
              <a:spcAft>
                <a:spcPct val="0"/>
              </a:spcAft>
            </a:pPr>
            <a:r>
              <a:rPr lang="en-GB" sz="2200" dirty="0" smtClean="0">
                <a:solidFill>
                  <a:prstClr val="white"/>
                </a:solidFill>
                <a:latin typeface="Century Gothic" pitchFamily="34" charset="0"/>
                <a:ea typeface="ＭＳ Ｐゴシック" charset="0"/>
              </a:rPr>
              <a:t>Universal Declaration of Human Rights</a:t>
            </a:r>
          </a:p>
          <a:p>
            <a:pPr algn="ctr" fontAlgn="base">
              <a:spcBef>
                <a:spcPct val="0"/>
              </a:spcBef>
              <a:spcAft>
                <a:spcPct val="0"/>
              </a:spcAft>
            </a:pPr>
            <a:r>
              <a:rPr lang="en-GB" sz="2200" dirty="0" smtClean="0">
                <a:solidFill>
                  <a:prstClr val="white"/>
                </a:solidFill>
                <a:latin typeface="Century Gothic" pitchFamily="34" charset="0"/>
                <a:ea typeface="ＭＳ Ｐゴシック" charset="0"/>
              </a:rPr>
              <a:t>Constitution of the World Health Organization</a:t>
            </a:r>
            <a:endParaRPr lang="en-GB" sz="2200" dirty="0" smtClean="0">
              <a:solidFill>
                <a:prstClr val="white"/>
              </a:solidFill>
              <a:latin typeface="Century Gothic" pitchFamily="34" charset="0"/>
              <a:ea typeface="ＭＳ Ｐゴシック" charset="0"/>
            </a:endParaRPr>
          </a:p>
        </p:txBody>
      </p:sp>
      <p:sp>
        <p:nvSpPr>
          <p:cNvPr id="6" name="Rectangle 5"/>
          <p:cNvSpPr/>
          <p:nvPr/>
        </p:nvSpPr>
        <p:spPr>
          <a:xfrm>
            <a:off x="5382421" y="2762254"/>
            <a:ext cx="1956479" cy="360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dirty="0" smtClean="0">
                <a:solidFill>
                  <a:prstClr val="white"/>
                </a:solidFill>
              </a:rPr>
              <a:t>0</a:t>
            </a:r>
            <a:endParaRPr lang="en-GB" dirty="0">
              <a:solidFill>
                <a:prstClr val="white"/>
              </a:solidFill>
            </a:endParaRPr>
          </a:p>
        </p:txBody>
      </p:sp>
      <p:sp>
        <p:nvSpPr>
          <p:cNvPr id="12" name="Rectangle 11"/>
          <p:cNvSpPr/>
          <p:nvPr/>
        </p:nvSpPr>
        <p:spPr>
          <a:xfrm>
            <a:off x="5226573" y="6076950"/>
            <a:ext cx="6406759" cy="47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prstClr val="white"/>
              </a:solidFill>
            </a:endParaRPr>
          </a:p>
        </p:txBody>
      </p:sp>
      <p:sp>
        <p:nvSpPr>
          <p:cNvPr id="14" name="TextBox 13"/>
          <p:cNvSpPr txBox="1"/>
          <p:nvPr/>
        </p:nvSpPr>
        <p:spPr>
          <a:xfrm>
            <a:off x="769536" y="3140972"/>
            <a:ext cx="2917235" cy="430887"/>
          </a:xfrm>
          <a:prstGeom prst="rect">
            <a:avLst/>
          </a:prstGeom>
          <a:noFill/>
        </p:spPr>
        <p:txBody>
          <a:bodyPr wrap="none" rtlCol="0">
            <a:spAutoFit/>
          </a:bodyPr>
          <a:lstStyle/>
          <a:p>
            <a:pPr algn="ctr" fontAlgn="base">
              <a:spcBef>
                <a:spcPct val="0"/>
              </a:spcBef>
              <a:spcAft>
                <a:spcPct val="0"/>
              </a:spcAft>
            </a:pPr>
            <a:r>
              <a:rPr lang="en-GB" sz="2200" dirty="0" smtClean="0">
                <a:solidFill>
                  <a:prstClr val="black"/>
                </a:solidFill>
                <a:latin typeface="Century Gothic"/>
                <a:ea typeface="ＭＳ Ｐゴシック" charset="0"/>
              </a:rPr>
              <a:t>Health Emergencies</a:t>
            </a:r>
            <a:endParaRPr lang="en-GB" sz="2200" dirty="0">
              <a:solidFill>
                <a:prstClr val="black"/>
              </a:solidFill>
              <a:latin typeface="Century Gothic"/>
              <a:ea typeface="ＭＳ Ｐゴシック" charset="0"/>
            </a:endParaRPr>
          </a:p>
        </p:txBody>
      </p:sp>
      <p:sp>
        <p:nvSpPr>
          <p:cNvPr id="15" name="TextBox 14"/>
          <p:cNvSpPr txBox="1"/>
          <p:nvPr/>
        </p:nvSpPr>
        <p:spPr>
          <a:xfrm>
            <a:off x="9233570" y="3128990"/>
            <a:ext cx="2352289" cy="430887"/>
          </a:xfrm>
          <a:prstGeom prst="rect">
            <a:avLst/>
          </a:prstGeom>
          <a:noFill/>
        </p:spPr>
        <p:txBody>
          <a:bodyPr wrap="none" rtlCol="0">
            <a:spAutoFit/>
          </a:bodyPr>
          <a:lstStyle/>
          <a:p>
            <a:pPr algn="ctr" fontAlgn="base">
              <a:spcBef>
                <a:spcPct val="0"/>
              </a:spcBef>
              <a:spcAft>
                <a:spcPct val="0"/>
              </a:spcAft>
            </a:pPr>
            <a:r>
              <a:rPr lang="en-GB" sz="2200" dirty="0" smtClean="0">
                <a:solidFill>
                  <a:prstClr val="black"/>
                </a:solidFill>
                <a:latin typeface="Century Gothic" pitchFamily="34" charset="0"/>
                <a:ea typeface="ＭＳ Ｐゴシック" charset="0"/>
              </a:rPr>
              <a:t>Universal Health</a:t>
            </a:r>
            <a:endParaRPr lang="en-GB" sz="2200" dirty="0">
              <a:solidFill>
                <a:prstClr val="black"/>
              </a:solidFill>
              <a:latin typeface="Century Gothic" pitchFamily="34" charset="0"/>
              <a:ea typeface="ＭＳ Ｐゴシック" charset="0"/>
            </a:endParaRPr>
          </a:p>
        </p:txBody>
      </p:sp>
      <p:pic>
        <p:nvPicPr>
          <p:cNvPr id="1031" name="Picture 7" descr="C:\Users\korcmarc\AppData\Local\Microsoft\Windows\Temporary Internet Files\Content.IE5\ABHCDW9R\Arch_bridge_icon.svg[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20081" y="2707005"/>
            <a:ext cx="8395439" cy="17875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07716" y="3343263"/>
            <a:ext cx="2516885" cy="461665"/>
          </a:xfrm>
          <a:prstGeom prst="rect">
            <a:avLst/>
          </a:prstGeom>
          <a:solidFill>
            <a:schemeClr val="bg1"/>
          </a:solidFill>
          <a:ln>
            <a:noFill/>
          </a:ln>
        </p:spPr>
        <p:txBody>
          <a:bodyPr wrap="none" rtlCol="0">
            <a:spAutoFit/>
          </a:bodyPr>
          <a:lstStyle/>
          <a:p>
            <a:pPr fontAlgn="base">
              <a:spcBef>
                <a:spcPct val="0"/>
              </a:spcBef>
              <a:spcAft>
                <a:spcPct val="0"/>
              </a:spcAft>
            </a:pPr>
            <a:r>
              <a:rPr lang="en-GB" sz="2400" dirty="0" smtClean="0">
                <a:solidFill>
                  <a:prstClr val="black"/>
                </a:solidFill>
                <a:latin typeface="Century Gothic"/>
                <a:ea typeface="ＭＳ Ｐゴシック" charset="0"/>
              </a:rPr>
              <a:t>Human Security</a:t>
            </a:r>
            <a:endParaRPr lang="en-GB" sz="2400" dirty="0">
              <a:solidFill>
                <a:prstClr val="black"/>
              </a:solidFill>
              <a:latin typeface="Century Gothic"/>
              <a:ea typeface="ＭＳ Ｐゴシック" charset="0"/>
            </a:endParaRPr>
          </a:p>
        </p:txBody>
      </p:sp>
      <p:grpSp>
        <p:nvGrpSpPr>
          <p:cNvPr id="10" name="Group 9"/>
          <p:cNvGrpSpPr/>
          <p:nvPr/>
        </p:nvGrpSpPr>
        <p:grpSpPr>
          <a:xfrm>
            <a:off x="3743581" y="3995705"/>
            <a:ext cx="5107908" cy="2801913"/>
            <a:chOff x="1562100" y="3429000"/>
            <a:chExt cx="6096000" cy="4064000"/>
          </a:xfrm>
        </p:grpSpPr>
        <p:graphicFrame>
          <p:nvGraphicFramePr>
            <p:cNvPr id="9" name="Diagram 8"/>
            <p:cNvGraphicFramePr/>
            <p:nvPr>
              <p:extLst>
                <p:ext uri="{D42A27DB-BD31-4B8C-83A1-F6EECF244321}">
                  <p14:modId xmlns:p14="http://schemas.microsoft.com/office/powerpoint/2010/main" val="3870256052"/>
                </p:ext>
              </p:extLst>
            </p:nvPr>
          </p:nvGraphicFramePr>
          <p:xfrm>
            <a:off x="1562100" y="3429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7" name="Group 15"/>
            <p:cNvGrpSpPr>
              <a:grpSpLocks/>
            </p:cNvGrpSpPr>
            <p:nvPr/>
          </p:nvGrpSpPr>
          <p:grpSpPr bwMode="auto">
            <a:xfrm>
              <a:off x="3838590" y="4605156"/>
              <a:ext cx="1688937" cy="1603384"/>
              <a:chOff x="1805" y="2450"/>
              <a:chExt cx="845" cy="844"/>
            </a:xfrm>
          </p:grpSpPr>
          <p:pic>
            <p:nvPicPr>
              <p:cNvPr id="18" name="Picture 16" descr="Illegal immigration round"/>
              <p:cNvPicPr>
                <a:picLocks noChangeAspect="1" noChangeArrowheads="1"/>
              </p:cNvPicPr>
              <p:nvPr/>
            </p:nvPicPr>
            <p:blipFill>
              <a:blip r:embed="rId10" cstate="email">
                <a:lum bright="16000"/>
                <a:extLst>
                  <a:ext uri="{28A0092B-C50C-407E-A947-70E740481C1C}">
                    <a14:useLocalDpi xmlns:a14="http://schemas.microsoft.com/office/drawing/2010/main"/>
                  </a:ext>
                </a:extLst>
              </a:blip>
              <a:srcRect/>
              <a:stretch>
                <a:fillRect/>
              </a:stretch>
            </p:blipFill>
            <p:spPr bwMode="auto">
              <a:xfrm>
                <a:off x="1811" y="2455"/>
                <a:ext cx="83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7"/>
              <p:cNvSpPr>
                <a:spLocks noChangeArrowheads="1"/>
              </p:cNvSpPr>
              <p:nvPr/>
            </p:nvSpPr>
            <p:spPr bwMode="auto">
              <a:xfrm>
                <a:off x="1805" y="2450"/>
                <a:ext cx="843" cy="843"/>
              </a:xfrm>
              <a:prstGeom prst="ellipse">
                <a:avLst/>
              </a:prstGeom>
              <a:noFill/>
              <a:ln w="22225" cmpd="thickThin">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GB" dirty="0">
                  <a:solidFill>
                    <a:prstClr val="black"/>
                  </a:solidFill>
                  <a:ea typeface="ＭＳ Ｐゴシック" charset="0"/>
                </a:endParaRPr>
              </a:p>
            </p:txBody>
          </p:sp>
        </p:grpSp>
      </p:grpSp>
    </p:spTree>
    <p:extLst>
      <p:ext uri="{BB962C8B-B14F-4D97-AF65-F5344CB8AC3E}">
        <p14:creationId xmlns:p14="http://schemas.microsoft.com/office/powerpoint/2010/main" val="29138929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228846" y="2268239"/>
            <a:ext cx="6215635" cy="4329113"/>
          </a:xfrm>
        </p:spPr>
        <p:txBody>
          <a:bodyPr/>
          <a:lstStyle/>
          <a:p>
            <a:pPr marL="457200" indent="0" eaLnBrk="1" hangingPunct="1">
              <a:lnSpc>
                <a:spcPct val="150000"/>
              </a:lnSpc>
              <a:buNone/>
            </a:pPr>
            <a:r>
              <a:rPr lang="en-GB" sz="2600" b="1" i="1" dirty="0" smtClean="0">
                <a:solidFill>
                  <a:srgbClr val="5F5F5F"/>
                </a:solidFill>
                <a:latin typeface="Century Gothic" charset="0"/>
              </a:rPr>
              <a:t>Safe Migration</a:t>
            </a:r>
          </a:p>
          <a:p>
            <a:pPr marL="457200" indent="0">
              <a:lnSpc>
                <a:spcPct val="150000"/>
              </a:lnSpc>
              <a:buNone/>
            </a:pPr>
            <a:r>
              <a:rPr lang="en-GB" dirty="0" smtClean="0">
                <a:solidFill>
                  <a:srgbClr val="5F5F5F"/>
                </a:solidFill>
              </a:rPr>
              <a:t>To strengthen the </a:t>
            </a:r>
            <a:r>
              <a:rPr lang="en-GB" i="1" u="sng" dirty="0" smtClean="0">
                <a:solidFill>
                  <a:srgbClr val="5F5F5F"/>
                </a:solidFill>
              </a:rPr>
              <a:t>resilience</a:t>
            </a:r>
            <a:r>
              <a:rPr lang="en-GB" i="1" dirty="0" smtClean="0">
                <a:solidFill>
                  <a:srgbClr val="5F5F5F"/>
                </a:solidFill>
              </a:rPr>
              <a:t> </a:t>
            </a:r>
            <a:r>
              <a:rPr lang="en-GB" dirty="0" smtClean="0">
                <a:solidFill>
                  <a:srgbClr val="5F5F5F"/>
                </a:solidFill>
              </a:rPr>
              <a:t>of individuals, families and communities of origin, transit, destination and return by </a:t>
            </a:r>
            <a:r>
              <a:rPr lang="en-GB" dirty="0" smtClean="0">
                <a:solidFill>
                  <a:srgbClr val="5F5F5F"/>
                </a:solidFill>
              </a:rPr>
              <a:t>promoting a system of </a:t>
            </a:r>
            <a:r>
              <a:rPr lang="en-GB" i="1" u="sng" dirty="0" smtClean="0">
                <a:solidFill>
                  <a:srgbClr val="5F5F5F"/>
                </a:solidFill>
              </a:rPr>
              <a:t>good governance.</a:t>
            </a:r>
            <a:endParaRPr lang="en-GB" dirty="0" smtClean="0">
              <a:solidFill>
                <a:srgbClr val="5F5F5F"/>
              </a:solidFill>
              <a:latin typeface="Century Gothic" charset="0"/>
            </a:endParaRPr>
          </a:p>
          <a:p>
            <a:pPr marL="457200" indent="0" eaLnBrk="1" hangingPunct="1">
              <a:lnSpc>
                <a:spcPct val="150000"/>
              </a:lnSpc>
              <a:buNone/>
            </a:pPr>
            <a:endParaRPr lang="en-GB" dirty="0" smtClean="0">
              <a:solidFill>
                <a:srgbClr val="5F5F5F"/>
              </a:solidFill>
              <a:latin typeface="Century Gothic" charset="0"/>
            </a:endParaRPr>
          </a:p>
          <a:p>
            <a:pPr eaLnBrk="1" hangingPunct="1">
              <a:lnSpc>
                <a:spcPct val="150000"/>
              </a:lnSpc>
            </a:pPr>
            <a:endParaRPr lang="en-GB" dirty="0" smtClean="0">
              <a:solidFill>
                <a:schemeClr val="tx2"/>
              </a:solidFill>
              <a:latin typeface="Century Gothic" charset="0"/>
            </a:endParaRPr>
          </a:p>
        </p:txBody>
      </p:sp>
      <p:grpSp>
        <p:nvGrpSpPr>
          <p:cNvPr id="5" name="Group 4"/>
          <p:cNvGrpSpPr/>
          <p:nvPr/>
        </p:nvGrpSpPr>
        <p:grpSpPr>
          <a:xfrm>
            <a:off x="108005" y="80103"/>
            <a:ext cx="11649407" cy="2275894"/>
            <a:chOff x="0" y="0"/>
            <a:chExt cx="7772400" cy="1726803"/>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772400" cy="1552575"/>
            </a:xfrm>
            <a:prstGeom prst="rect">
              <a:avLst/>
            </a:prstGeom>
            <a:extLst>
              <a:ext uri="{FAA26D3D-D897-4be2-8F04-BA451C77F1D7}">
                <ma14:placeholderFlag xmlns:ma14="http://schemas.microsoft.com/office/mac/drawingml/2011/main"/>
              </a:ext>
            </a:extLst>
          </p:spPr>
        </p:pic>
        <p:sp>
          <p:nvSpPr>
            <p:cNvPr id="7" name="Text Box 2"/>
            <p:cNvSpPr txBox="1">
              <a:spLocks noChangeArrowheads="1"/>
            </p:cNvSpPr>
            <p:nvPr/>
          </p:nvSpPr>
          <p:spPr bwMode="auto">
            <a:xfrm>
              <a:off x="114300" y="1143000"/>
              <a:ext cx="6486525" cy="583803"/>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r" fontAlgn="base">
                <a:spcAft>
                  <a:spcPts val="600"/>
                </a:spcAft>
              </a:pPr>
              <a:r>
                <a:rPr lang="en-GB" sz="1400" i="1" spc="-10" dirty="0" smtClean="0">
                  <a:solidFill>
                    <a:srgbClr val="000000"/>
                  </a:solidFill>
                  <a:latin typeface="Arial"/>
                  <a:ea typeface="Cambria"/>
                </a:rPr>
                <a:t>All individuals are entitled to </a:t>
              </a:r>
              <a:r>
                <a:rPr lang="en-GB" sz="1400" b="1" i="1" spc="-10" dirty="0" smtClean="0">
                  <a:solidFill>
                    <a:srgbClr val="000000"/>
                  </a:solidFill>
                  <a:latin typeface="Arial"/>
                  <a:ea typeface="Cambria"/>
                </a:rPr>
                <a:t>freedom of fear, freedom of misery, and dignity</a:t>
              </a:r>
              <a:r>
                <a:rPr lang="en-GB" sz="1400" i="1" spc="-10" dirty="0" smtClean="0">
                  <a:solidFill>
                    <a:srgbClr val="000000"/>
                  </a:solidFill>
                  <a:latin typeface="Arial"/>
                  <a:ea typeface="Cambria"/>
                </a:rPr>
                <a:t>.</a:t>
              </a:r>
              <a:r>
                <a:rPr lang="en-GB" sz="1300" i="1" spc="-10" dirty="0" smtClean="0">
                  <a:solidFill>
                    <a:srgbClr val="000000"/>
                  </a:solidFill>
                  <a:latin typeface="Arial"/>
                  <a:ea typeface="Cambria"/>
                </a:rPr>
                <a:t> </a:t>
              </a:r>
              <a:r>
                <a:rPr lang="en-GB" sz="1300" b="1" i="1" spc="-10" dirty="0" smtClean="0">
                  <a:solidFill>
                    <a:srgbClr val="000000"/>
                  </a:solidFill>
                  <a:latin typeface="Arial"/>
                  <a:ea typeface="Cambria"/>
                </a:rPr>
                <a:t> </a:t>
              </a:r>
              <a:endParaRPr lang="en-GB" sz="1200" dirty="0" smtClean="0">
                <a:solidFill>
                  <a:prstClr val="black"/>
                </a:solidFill>
                <a:latin typeface="Arial"/>
                <a:ea typeface="Cambria"/>
              </a:endParaRPr>
            </a:p>
            <a:p>
              <a:pPr marL="342900" indent="-342900" algn="r" fontAlgn="base">
                <a:spcAft>
                  <a:spcPts val="600"/>
                </a:spcAft>
                <a:buSzPts val="1000"/>
                <a:buFont typeface="Arial"/>
                <a:buChar char="-"/>
              </a:pPr>
              <a:r>
                <a:rPr lang="en-GB" sz="1000" dirty="0" smtClean="0">
                  <a:solidFill>
                    <a:srgbClr val="000000"/>
                  </a:solidFill>
                  <a:latin typeface="Arial"/>
                  <a:ea typeface="Cambria"/>
                </a:rPr>
                <a:t>Resolution 66/290 of the United Nations General Assembly (2012)</a:t>
              </a:r>
              <a:endParaRPr lang="en-GB" sz="1200" dirty="0" smtClean="0">
                <a:solidFill>
                  <a:prstClr val="black"/>
                </a:solidFill>
                <a:latin typeface="Arial"/>
                <a:ea typeface="Cambria"/>
              </a:endParaRPr>
            </a:p>
            <a:p>
              <a:pPr algn="r" fontAlgn="base"/>
              <a:r>
                <a:rPr lang="en-GB" sz="1000" dirty="0" smtClean="0">
                  <a:solidFill>
                    <a:prstClr val="black"/>
                  </a:solidFill>
                  <a:latin typeface="Arial"/>
                  <a:ea typeface="MS Mincho"/>
                  <a:cs typeface="Times New Roman"/>
                </a:rPr>
                <a:t> </a:t>
              </a:r>
              <a:endParaRPr lang="en-GB" sz="1200" dirty="0">
                <a:solidFill>
                  <a:prstClr val="black"/>
                </a:solidFill>
                <a:latin typeface="Cambria"/>
                <a:ea typeface="MS Mincho"/>
                <a:cs typeface="Times New Roman"/>
              </a:endParaRPr>
            </a:p>
          </p:txBody>
        </p:sp>
      </p:gr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69335" y="2379791"/>
            <a:ext cx="4671690" cy="378551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10332913" y="362526"/>
            <a:ext cx="1368152" cy="1986354"/>
          </a:xfrm>
          <a:prstGeom prst="rect">
            <a:avLst/>
          </a:prstGeom>
        </p:spPr>
      </p:pic>
      <p:sp>
        <p:nvSpPr>
          <p:cNvPr id="9" name="Text Box 2"/>
          <p:cNvSpPr txBox="1">
            <a:spLocks noChangeArrowheads="1"/>
          </p:cNvSpPr>
          <p:nvPr/>
        </p:nvSpPr>
        <p:spPr bwMode="auto">
          <a:xfrm>
            <a:off x="9612833" y="2564904"/>
            <a:ext cx="792088" cy="307777"/>
          </a:xfrm>
          <a:prstGeom prst="rect">
            <a:avLst/>
          </a:prstGeom>
          <a:solidFill>
            <a:schemeClr val="bg1">
              <a:lumMod val="85000"/>
            </a:schemeClr>
          </a:solidFill>
          <a:ln w="9525">
            <a:noFill/>
            <a:miter lim="800000"/>
            <a:headEnd/>
            <a:tailEnd/>
          </a:ln>
        </p:spPr>
        <p:txBody>
          <a:bodyPr rot="0" vert="horz" wrap="square" lIns="91440" tIns="45720" rIns="91440" bIns="45720" anchor="t" anchorCtr="0">
            <a:spAutoFit/>
          </a:bodyPr>
          <a:lstStyle/>
          <a:p>
            <a:pPr algn="ctr" fontAlgn="base">
              <a:spcAft>
                <a:spcPts val="600"/>
              </a:spcAft>
            </a:pPr>
            <a:r>
              <a:rPr lang="en-GB" sz="1400" spc="-10" dirty="0" smtClean="0">
                <a:solidFill>
                  <a:srgbClr val="000000"/>
                </a:solidFill>
                <a:latin typeface="Century Gothic"/>
                <a:ea typeface="Cambria"/>
                <a:cs typeface="Century Gothic"/>
              </a:rPr>
              <a:t>Health</a:t>
            </a:r>
            <a:r>
              <a:rPr lang="en-GB" sz="1000" dirty="0" smtClean="0">
                <a:solidFill>
                  <a:prstClr val="black"/>
                </a:solidFill>
                <a:latin typeface="Arial"/>
                <a:ea typeface="MS Mincho"/>
                <a:cs typeface="Times New Roman"/>
              </a:rPr>
              <a:t> </a:t>
            </a:r>
            <a:endParaRPr lang="en-GB" sz="1200" dirty="0">
              <a:solidFill>
                <a:prstClr val="black"/>
              </a:solidFill>
              <a:latin typeface="Cambria"/>
              <a:ea typeface="MS Mincho"/>
              <a:cs typeface="Times New Roman"/>
            </a:endParaRPr>
          </a:p>
        </p:txBody>
      </p:sp>
      <p:sp>
        <p:nvSpPr>
          <p:cNvPr id="11" name="Text Box 2"/>
          <p:cNvSpPr txBox="1">
            <a:spLocks noChangeArrowheads="1"/>
          </p:cNvSpPr>
          <p:nvPr/>
        </p:nvSpPr>
        <p:spPr bwMode="auto">
          <a:xfrm>
            <a:off x="10188897" y="3717032"/>
            <a:ext cx="936104" cy="307777"/>
          </a:xfrm>
          <a:prstGeom prst="rect">
            <a:avLst/>
          </a:prstGeom>
          <a:solidFill>
            <a:schemeClr val="bg1">
              <a:lumMod val="85000"/>
            </a:schemeClr>
          </a:solidFill>
          <a:ln w="9525">
            <a:noFill/>
            <a:miter lim="800000"/>
            <a:headEnd/>
            <a:tailEnd/>
          </a:ln>
        </p:spPr>
        <p:txBody>
          <a:bodyPr rot="0" vert="horz" wrap="square" lIns="91440" tIns="45720" rIns="91440" bIns="45720" anchor="t" anchorCtr="0">
            <a:spAutoFit/>
          </a:bodyPr>
          <a:lstStyle/>
          <a:p>
            <a:pPr algn="ctr" fontAlgn="base">
              <a:spcAft>
                <a:spcPts val="600"/>
              </a:spcAft>
            </a:pPr>
            <a:r>
              <a:rPr lang="en-GB" sz="1400" spc="-10" dirty="0" smtClean="0">
                <a:solidFill>
                  <a:srgbClr val="000000"/>
                </a:solidFill>
                <a:latin typeface="Century Gothic"/>
                <a:ea typeface="Cambria"/>
                <a:cs typeface="Century Gothic"/>
              </a:rPr>
              <a:t>Political</a:t>
            </a:r>
            <a:r>
              <a:rPr lang="en-GB" sz="1000" dirty="0" smtClean="0">
                <a:solidFill>
                  <a:prstClr val="black"/>
                </a:solidFill>
                <a:latin typeface="Arial"/>
                <a:ea typeface="MS Mincho"/>
                <a:cs typeface="Times New Roman"/>
              </a:rPr>
              <a:t> </a:t>
            </a:r>
            <a:endParaRPr lang="en-GB" sz="1200" dirty="0">
              <a:solidFill>
                <a:prstClr val="black"/>
              </a:solidFill>
              <a:latin typeface="Cambria"/>
              <a:ea typeface="MS Mincho"/>
              <a:cs typeface="Times New Roman"/>
            </a:endParaRPr>
          </a:p>
        </p:txBody>
      </p:sp>
      <p:sp>
        <p:nvSpPr>
          <p:cNvPr id="12" name="Text Box 2"/>
          <p:cNvSpPr txBox="1">
            <a:spLocks noChangeArrowheads="1"/>
          </p:cNvSpPr>
          <p:nvPr/>
        </p:nvSpPr>
        <p:spPr bwMode="auto">
          <a:xfrm>
            <a:off x="10188897" y="4797152"/>
            <a:ext cx="1008112" cy="523220"/>
          </a:xfrm>
          <a:prstGeom prst="rect">
            <a:avLst/>
          </a:prstGeom>
          <a:solidFill>
            <a:schemeClr val="bg1">
              <a:lumMod val="85000"/>
            </a:schemeClr>
          </a:solidFill>
          <a:ln w="9525">
            <a:noFill/>
            <a:miter lim="800000"/>
            <a:headEnd/>
            <a:tailEnd/>
          </a:ln>
        </p:spPr>
        <p:txBody>
          <a:bodyPr rot="0" vert="horz" wrap="square" lIns="91440" tIns="45720" rIns="91440" bIns="45720" anchor="t" anchorCtr="0">
            <a:spAutoFit/>
          </a:bodyPr>
          <a:lstStyle/>
          <a:p>
            <a:pPr algn="ctr" fontAlgn="base">
              <a:spcAft>
                <a:spcPts val="600"/>
              </a:spcAft>
            </a:pPr>
            <a:r>
              <a:rPr lang="en-GB" sz="1400" spc="-10" dirty="0" smtClean="0">
                <a:solidFill>
                  <a:srgbClr val="000000"/>
                </a:solidFill>
                <a:latin typeface="Century Gothic"/>
                <a:ea typeface="Cambria"/>
                <a:cs typeface="Century Gothic"/>
              </a:rPr>
              <a:t>Environ-mental</a:t>
            </a:r>
            <a:endParaRPr lang="en-GB" sz="1200" dirty="0">
              <a:solidFill>
                <a:prstClr val="black"/>
              </a:solidFill>
              <a:latin typeface="Cambria"/>
              <a:ea typeface="MS Mincho"/>
              <a:cs typeface="Times New Roman"/>
            </a:endParaRPr>
          </a:p>
        </p:txBody>
      </p:sp>
      <p:sp>
        <p:nvSpPr>
          <p:cNvPr id="13" name="Text Box 2"/>
          <p:cNvSpPr txBox="1">
            <a:spLocks noChangeArrowheads="1"/>
          </p:cNvSpPr>
          <p:nvPr/>
        </p:nvSpPr>
        <p:spPr bwMode="auto">
          <a:xfrm>
            <a:off x="8388697" y="5569495"/>
            <a:ext cx="1224136" cy="307777"/>
          </a:xfrm>
          <a:prstGeom prst="rect">
            <a:avLst/>
          </a:prstGeom>
          <a:solidFill>
            <a:schemeClr val="bg1">
              <a:lumMod val="85000"/>
            </a:schemeClr>
          </a:solidFill>
          <a:ln w="9525">
            <a:noFill/>
            <a:miter lim="800000"/>
            <a:headEnd/>
            <a:tailEnd/>
          </a:ln>
        </p:spPr>
        <p:txBody>
          <a:bodyPr rot="0" vert="horz" wrap="square" lIns="91440" tIns="45720" rIns="91440" bIns="45720" anchor="t" anchorCtr="0">
            <a:spAutoFit/>
          </a:bodyPr>
          <a:lstStyle/>
          <a:p>
            <a:pPr algn="ctr" fontAlgn="base">
              <a:spcAft>
                <a:spcPts val="600"/>
              </a:spcAft>
            </a:pPr>
            <a:r>
              <a:rPr lang="en-GB" sz="1400" spc="-10" dirty="0" smtClean="0">
                <a:solidFill>
                  <a:srgbClr val="000000"/>
                </a:solidFill>
                <a:latin typeface="Century Gothic"/>
                <a:ea typeface="Cambria"/>
                <a:cs typeface="Century Gothic"/>
              </a:rPr>
              <a:t>Community</a:t>
            </a:r>
            <a:r>
              <a:rPr lang="en-GB" sz="1000" dirty="0" smtClean="0">
                <a:solidFill>
                  <a:prstClr val="black"/>
                </a:solidFill>
                <a:latin typeface="Arial"/>
                <a:ea typeface="MS Mincho"/>
                <a:cs typeface="Times New Roman"/>
              </a:rPr>
              <a:t> </a:t>
            </a:r>
            <a:endParaRPr lang="en-GB" sz="1200" dirty="0">
              <a:solidFill>
                <a:prstClr val="black"/>
              </a:solidFill>
              <a:latin typeface="Cambria"/>
              <a:ea typeface="MS Mincho"/>
              <a:cs typeface="Times New Roman"/>
            </a:endParaRPr>
          </a:p>
        </p:txBody>
      </p:sp>
      <p:sp>
        <p:nvSpPr>
          <p:cNvPr id="14" name="Text Box 2"/>
          <p:cNvSpPr txBox="1">
            <a:spLocks noChangeArrowheads="1"/>
          </p:cNvSpPr>
          <p:nvPr/>
        </p:nvSpPr>
        <p:spPr bwMode="auto">
          <a:xfrm>
            <a:off x="6804521" y="3717032"/>
            <a:ext cx="1080120" cy="307777"/>
          </a:xfrm>
          <a:prstGeom prst="rect">
            <a:avLst/>
          </a:prstGeom>
          <a:solidFill>
            <a:schemeClr val="bg1">
              <a:lumMod val="85000"/>
            </a:schemeClr>
          </a:solidFill>
          <a:ln w="9525">
            <a:noFill/>
            <a:miter lim="800000"/>
            <a:headEnd/>
            <a:tailEnd/>
          </a:ln>
        </p:spPr>
        <p:txBody>
          <a:bodyPr rot="0" vert="horz" wrap="square" lIns="91440" tIns="45720" rIns="91440" bIns="45720" anchor="t" anchorCtr="0">
            <a:spAutoFit/>
          </a:bodyPr>
          <a:lstStyle/>
          <a:p>
            <a:pPr algn="ctr" fontAlgn="base">
              <a:spcAft>
                <a:spcPts val="600"/>
              </a:spcAft>
            </a:pPr>
            <a:r>
              <a:rPr lang="en-GB" sz="1400" spc="-10" dirty="0" smtClean="0">
                <a:solidFill>
                  <a:srgbClr val="000000"/>
                </a:solidFill>
                <a:latin typeface="Century Gothic"/>
                <a:ea typeface="Cambria"/>
                <a:cs typeface="Century Gothic"/>
              </a:rPr>
              <a:t>Economic</a:t>
            </a:r>
            <a:endParaRPr lang="en-GB" sz="1200" dirty="0">
              <a:solidFill>
                <a:prstClr val="black"/>
              </a:solidFill>
              <a:latin typeface="Cambria"/>
              <a:ea typeface="MS Mincho"/>
              <a:cs typeface="Times New Roman"/>
            </a:endParaRPr>
          </a:p>
        </p:txBody>
      </p:sp>
      <p:sp>
        <p:nvSpPr>
          <p:cNvPr id="15" name="Text Box 2"/>
          <p:cNvSpPr txBox="1">
            <a:spLocks noChangeArrowheads="1"/>
          </p:cNvSpPr>
          <p:nvPr/>
        </p:nvSpPr>
        <p:spPr bwMode="auto">
          <a:xfrm>
            <a:off x="7452593" y="2617167"/>
            <a:ext cx="1080120" cy="307777"/>
          </a:xfrm>
          <a:prstGeom prst="rect">
            <a:avLst/>
          </a:prstGeom>
          <a:solidFill>
            <a:schemeClr val="bg1">
              <a:lumMod val="85000"/>
            </a:schemeClr>
          </a:solidFill>
          <a:ln w="9525">
            <a:noFill/>
            <a:miter lim="800000"/>
            <a:headEnd/>
            <a:tailEnd/>
          </a:ln>
        </p:spPr>
        <p:txBody>
          <a:bodyPr rot="0" vert="horz" wrap="square" lIns="91440" tIns="45720" rIns="91440" bIns="45720" anchor="t" anchorCtr="0">
            <a:spAutoFit/>
          </a:bodyPr>
          <a:lstStyle/>
          <a:p>
            <a:pPr algn="ctr" fontAlgn="base">
              <a:spcAft>
                <a:spcPts val="600"/>
              </a:spcAft>
            </a:pPr>
            <a:r>
              <a:rPr lang="en-GB" sz="1400" spc="-10" dirty="0" smtClean="0">
                <a:solidFill>
                  <a:srgbClr val="000000"/>
                </a:solidFill>
                <a:latin typeface="Century Gothic"/>
                <a:ea typeface="Cambria"/>
                <a:cs typeface="Century Gothic"/>
              </a:rPr>
              <a:t>Food</a:t>
            </a:r>
            <a:r>
              <a:rPr lang="en-GB" sz="1000" dirty="0" smtClean="0">
                <a:solidFill>
                  <a:prstClr val="black"/>
                </a:solidFill>
                <a:latin typeface="Arial"/>
                <a:ea typeface="MS Mincho"/>
                <a:cs typeface="Times New Roman"/>
              </a:rPr>
              <a:t> </a:t>
            </a:r>
            <a:endParaRPr lang="en-GB" sz="1200" dirty="0">
              <a:solidFill>
                <a:prstClr val="black"/>
              </a:solidFill>
              <a:latin typeface="Cambria"/>
              <a:ea typeface="MS Mincho"/>
              <a:cs typeface="Times New Roman"/>
            </a:endParaRPr>
          </a:p>
        </p:txBody>
      </p:sp>
      <p:sp>
        <p:nvSpPr>
          <p:cNvPr id="16" name="Text Box 2"/>
          <p:cNvSpPr txBox="1">
            <a:spLocks noChangeArrowheads="1"/>
          </p:cNvSpPr>
          <p:nvPr/>
        </p:nvSpPr>
        <p:spPr bwMode="auto">
          <a:xfrm>
            <a:off x="539825" y="476672"/>
            <a:ext cx="6552728" cy="846386"/>
          </a:xfrm>
          <a:prstGeom prst="rect">
            <a:avLst/>
          </a:prstGeom>
          <a:solidFill>
            <a:srgbClr val="8B1649"/>
          </a:solidFill>
          <a:ln w="9525">
            <a:noFill/>
            <a:miter lim="800000"/>
            <a:headEnd/>
            <a:tailEnd/>
          </a:ln>
        </p:spPr>
        <p:txBody>
          <a:bodyPr rot="0" vert="horz" wrap="square" lIns="91440" tIns="45720" rIns="91440" bIns="45720" anchor="t" anchorCtr="0">
            <a:spAutoFit/>
          </a:bodyPr>
          <a:lstStyle/>
          <a:p>
            <a:pPr fontAlgn="base">
              <a:spcAft>
                <a:spcPts val="600"/>
              </a:spcAft>
            </a:pPr>
            <a:r>
              <a:rPr lang="en-GB" sz="2000" spc="-10" dirty="0" smtClean="0">
                <a:solidFill>
                  <a:schemeClr val="bg1"/>
                </a:solidFill>
                <a:latin typeface="Arial Black"/>
                <a:ea typeface="Cambria"/>
                <a:cs typeface="Arial Black"/>
              </a:rPr>
              <a:t>Health, Resilience, and Human Security</a:t>
            </a:r>
          </a:p>
          <a:p>
            <a:pPr fontAlgn="base">
              <a:spcAft>
                <a:spcPts val="600"/>
              </a:spcAft>
            </a:pPr>
            <a:r>
              <a:rPr lang="en-GB" sz="2000" spc="-10" dirty="0" smtClean="0">
                <a:solidFill>
                  <a:srgbClr val="000000"/>
                </a:solidFill>
                <a:latin typeface="Arial Black"/>
                <a:ea typeface="Cambria"/>
                <a:cs typeface="Arial Black"/>
              </a:rPr>
              <a:t>Moving Toward Health for All</a:t>
            </a:r>
            <a:r>
              <a:rPr lang="en-GB" sz="2400" dirty="0" smtClean="0">
                <a:solidFill>
                  <a:prstClr val="black"/>
                </a:solidFill>
                <a:latin typeface="Arial Black"/>
                <a:ea typeface="MS Mincho"/>
                <a:cs typeface="Arial Black"/>
              </a:rPr>
              <a:t> </a:t>
            </a:r>
            <a:endParaRPr lang="en-GB" sz="2400" dirty="0">
              <a:solidFill>
                <a:prstClr val="black"/>
              </a:solidFill>
              <a:latin typeface="Arial Black"/>
              <a:ea typeface="MS Mincho"/>
              <a:cs typeface="Arial Black"/>
            </a:endParaRPr>
          </a:p>
        </p:txBody>
      </p:sp>
    </p:spTree>
    <p:extLst>
      <p:ext uri="{BB962C8B-B14F-4D97-AF65-F5344CB8AC3E}">
        <p14:creationId xmlns:p14="http://schemas.microsoft.com/office/powerpoint/2010/main" val="22270650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92" y="-11113"/>
            <a:ext cx="11872913" cy="688975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970" tIns="45486" rIns="90970" bIns="45486"/>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600" b="1" dirty="0">
              <a:cs typeface="Arial" pitchFamily="34" charset="0"/>
            </a:endParaRPr>
          </a:p>
        </p:txBody>
      </p:sp>
      <p:sp>
        <p:nvSpPr>
          <p:cNvPr id="24579" name="Text Box 3"/>
          <p:cNvSpPr txBox="1">
            <a:spLocks noChangeArrowheads="1"/>
          </p:cNvSpPr>
          <p:nvPr/>
        </p:nvSpPr>
        <p:spPr bwMode="auto">
          <a:xfrm>
            <a:off x="7939" y="0"/>
            <a:ext cx="6132512"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970" tIns="45486" rIns="90970" bIns="45486"/>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600" b="1" dirty="0">
              <a:latin typeface="Verdana" pitchFamily="34" charset="0"/>
              <a:cs typeface="Arial" pitchFamily="34" charset="0"/>
            </a:endParaRPr>
          </a:p>
        </p:txBody>
      </p:sp>
      <p:pic>
        <p:nvPicPr>
          <p:cNvPr id="24580" name="Picture 2" descr="Back to PAH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577" y="-136525"/>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4" descr="Back to PAH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975" y="15875"/>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12" descr="http://blogs.elpais.com/.a/6a00d8341bfb1653ef0167605d5e5c970b-320wi"/>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08" y="-11113"/>
            <a:ext cx="6151563" cy="6880226"/>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8" descr="http://www.uib.no/sites/w3.uib.no/files/styles/content_main/public/media/paho3_0.jpg?itok=sCV_mLEV"/>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68765" y="2636838"/>
            <a:ext cx="2065337" cy="1719262"/>
          </a:xfrm>
          <a:prstGeom prst="rect">
            <a:avLst/>
          </a:prstGeom>
          <a:solidFill>
            <a:srgbClr val="DDDDDD"/>
          </a:solidFill>
        </p:spPr>
      </p:pic>
      <p:sp>
        <p:nvSpPr>
          <p:cNvPr id="24584" name="Rectangle 8"/>
          <p:cNvSpPr>
            <a:spLocks noChangeArrowheads="1"/>
          </p:cNvSpPr>
          <p:nvPr/>
        </p:nvSpPr>
        <p:spPr bwMode="auto">
          <a:xfrm>
            <a:off x="6248401" y="3019599"/>
            <a:ext cx="365246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pt-BR" sz="4400" b="1" dirty="0" smtClean="0">
                <a:solidFill>
                  <a:schemeClr val="bg1"/>
                </a:solidFill>
                <a:cs typeface="Arial" pitchFamily="34" charset="0"/>
              </a:rPr>
              <a:t>THANK YOU</a:t>
            </a:r>
            <a:endParaRPr lang="en-GB" altLang="pt-BR" sz="4400" b="1" dirty="0">
              <a:solidFill>
                <a:schemeClr val="bg1"/>
              </a:solidFill>
              <a:cs typeface="Arial" pitchFamily="34" charset="0"/>
            </a:endParaRPr>
          </a:p>
        </p:txBody>
      </p:sp>
    </p:spTree>
    <p:extLst>
      <p:ext uri="{BB962C8B-B14F-4D97-AF65-F5344CB8AC3E}">
        <p14:creationId xmlns:p14="http://schemas.microsoft.com/office/powerpoint/2010/main" val="12574619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1868" y="981075"/>
            <a:ext cx="4752975" cy="2952750"/>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0" y="-26988"/>
            <a:ext cx="5043488" cy="68849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970" tIns="45486" rIns="90970" bIns="45486"/>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600" b="1" dirty="0">
              <a:cs typeface="Arial" pitchFamily="34" charset="0"/>
            </a:endParaRPr>
          </a:p>
        </p:txBody>
      </p:sp>
      <p:sp>
        <p:nvSpPr>
          <p:cNvPr id="9221" name="Text Box 5"/>
          <p:cNvSpPr txBox="1">
            <a:spLocks/>
          </p:cNvSpPr>
          <p:nvPr/>
        </p:nvSpPr>
        <p:spPr bwMode="auto">
          <a:xfrm>
            <a:off x="107950" y="115890"/>
            <a:ext cx="4968874"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spcBef>
                <a:spcPct val="0"/>
              </a:spcBef>
              <a:buFontTx/>
              <a:buNone/>
            </a:pPr>
            <a:r>
              <a:rPr lang="en-GB" altLang="pt-BR" sz="3600" b="1" dirty="0" smtClean="0">
                <a:solidFill>
                  <a:schemeClr val="bg1"/>
                </a:solidFill>
                <a:cs typeface="Arial" pitchFamily="34" charset="0"/>
              </a:rPr>
              <a:t>Reflections on </a:t>
            </a:r>
            <a:r>
              <a:rPr lang="en-GB" altLang="pt-BR" sz="3600" b="1" dirty="0" smtClean="0">
                <a:solidFill>
                  <a:schemeClr val="bg1"/>
                </a:solidFill>
                <a:cs typeface="Arial" pitchFamily="34" charset="0"/>
              </a:rPr>
              <a:t>Advances </a:t>
            </a:r>
            <a:r>
              <a:rPr lang="en-GB" altLang="pt-BR" sz="3600" b="1" dirty="0" smtClean="0">
                <a:solidFill>
                  <a:schemeClr val="bg1"/>
                </a:solidFill>
                <a:cs typeface="Arial" pitchFamily="34" charset="0"/>
              </a:rPr>
              <a:t>in the Region of the Americas</a:t>
            </a:r>
            <a:endParaRPr lang="en-GB" altLang="pt-BR" sz="3600" b="1" dirty="0">
              <a:solidFill>
                <a:schemeClr val="bg1"/>
              </a:solidFill>
              <a:cs typeface="Arial" pitchFamily="34" charset="0"/>
            </a:endParaRPr>
          </a:p>
        </p:txBody>
      </p:sp>
      <p:sp>
        <p:nvSpPr>
          <p:cNvPr id="9222" name="Rectangle 6"/>
          <p:cNvSpPr>
            <a:spLocks noChangeArrowheads="1"/>
          </p:cNvSpPr>
          <p:nvPr/>
        </p:nvSpPr>
        <p:spPr bwMode="auto">
          <a:xfrm>
            <a:off x="190505" y="1625312"/>
            <a:ext cx="4670425"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pt-BR" sz="2400" dirty="0" smtClean="0">
                <a:solidFill>
                  <a:schemeClr val="bg1"/>
                </a:solidFill>
                <a:cs typeface="Arial" pitchFamily="34" charset="0"/>
              </a:rPr>
              <a:t>Millennium Development Goals (MDGs): </a:t>
            </a:r>
          </a:p>
          <a:p>
            <a:pPr eaLnBrk="1" hangingPunct="1">
              <a:spcBef>
                <a:spcPct val="0"/>
              </a:spcBef>
              <a:buFontTx/>
              <a:buNone/>
            </a:pPr>
            <a:endParaRPr lang="en-GB" altLang="pt-BR" sz="1400" dirty="0" smtClean="0">
              <a:solidFill>
                <a:schemeClr val="bg1"/>
              </a:solidFill>
              <a:cs typeface="Arial" pitchFamily="34" charset="0"/>
            </a:endParaRPr>
          </a:p>
          <a:p>
            <a:pPr eaLnBrk="1" hangingPunct="1">
              <a:spcBef>
                <a:spcPct val="0"/>
              </a:spcBef>
              <a:buClr>
                <a:srgbClr val="FF0000"/>
              </a:buClr>
              <a:buFont typeface="Wingdings" pitchFamily="2" charset="2"/>
              <a:buChar char="§"/>
            </a:pPr>
            <a:endParaRPr lang="en-GB" altLang="pt-BR" sz="2400" dirty="0" smtClean="0">
              <a:solidFill>
                <a:schemeClr val="bg1"/>
              </a:solidFill>
              <a:cs typeface="Arial" pitchFamily="34" charset="0"/>
            </a:endParaRPr>
          </a:p>
          <a:p>
            <a:pPr lvl="1" eaLnBrk="1" hangingPunct="1">
              <a:spcBef>
                <a:spcPct val="0"/>
              </a:spcBef>
              <a:buFont typeface="Arial" pitchFamily="34" charset="0"/>
              <a:buChar char="•"/>
            </a:pPr>
            <a:endParaRPr lang="en-GB" altLang="pt-BR" sz="2400" dirty="0" smtClean="0">
              <a:solidFill>
                <a:schemeClr val="bg1"/>
              </a:solidFill>
              <a:cs typeface="Arial" pitchFamily="34" charset="0"/>
            </a:endParaRPr>
          </a:p>
          <a:p>
            <a:pPr lvl="1" eaLnBrk="1" hangingPunct="1">
              <a:spcBef>
                <a:spcPct val="0"/>
              </a:spcBef>
              <a:buFont typeface="Arial" pitchFamily="34" charset="0"/>
              <a:buChar char="•"/>
            </a:pPr>
            <a:endParaRPr lang="en-GB" altLang="pt-BR" sz="2400" dirty="0">
              <a:solidFill>
                <a:schemeClr val="bg1"/>
              </a:solidFill>
              <a:cs typeface="Arial" pitchFamily="34" charset="0"/>
            </a:endParaRPr>
          </a:p>
        </p:txBody>
      </p:sp>
      <p:sp>
        <p:nvSpPr>
          <p:cNvPr id="9223" name="Rectangle 7"/>
          <p:cNvSpPr>
            <a:spLocks noChangeArrowheads="1"/>
          </p:cNvSpPr>
          <p:nvPr/>
        </p:nvSpPr>
        <p:spPr bwMode="auto">
          <a:xfrm>
            <a:off x="252413" y="2852742"/>
            <a:ext cx="4392612" cy="304698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8F8F8"/>
                  </a:outerShdw>
                </a:effectLst>
              </a14:hiddenEffects>
            </a:ext>
          </a:extLst>
        </p:spPr>
        <p:txBody>
          <a:bodyPr>
            <a:spAutoFit/>
          </a:bodyPr>
          <a:lstStyle>
            <a:lvl1pPr marL="228600" indent="-228600"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228600" indent="-22860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FF0000"/>
              </a:buClr>
              <a:buFont typeface="Wingdings" pitchFamily="2" charset="2"/>
              <a:buChar char="§"/>
            </a:pPr>
            <a:r>
              <a:rPr lang="en-GB" altLang="pt-BR" sz="2400" dirty="0" smtClean="0">
                <a:solidFill>
                  <a:schemeClr val="bg1"/>
                </a:solidFill>
                <a:cs typeface="Arial" pitchFamily="34" charset="0"/>
              </a:rPr>
              <a:t>Reduce child mortality;</a:t>
            </a:r>
          </a:p>
          <a:p>
            <a:pPr eaLnBrk="1" hangingPunct="1">
              <a:spcBef>
                <a:spcPct val="0"/>
              </a:spcBef>
              <a:buClr>
                <a:srgbClr val="FF0000"/>
              </a:buClr>
              <a:buFont typeface="Wingdings" pitchFamily="2" charset="2"/>
              <a:buChar char="§"/>
            </a:pPr>
            <a:r>
              <a:rPr lang="en-GB" altLang="pt-BR" sz="2400" dirty="0" smtClean="0">
                <a:solidFill>
                  <a:schemeClr val="bg1"/>
                </a:solidFill>
                <a:cs typeface="Arial" pitchFamily="34" charset="0"/>
              </a:rPr>
              <a:t>Combat infectious diseases;</a:t>
            </a:r>
          </a:p>
          <a:p>
            <a:pPr eaLnBrk="1" hangingPunct="1">
              <a:spcBef>
                <a:spcPct val="0"/>
              </a:spcBef>
              <a:buClr>
                <a:srgbClr val="FF0000"/>
              </a:buClr>
              <a:buFont typeface="Wingdings" pitchFamily="2" charset="2"/>
              <a:buChar char="§"/>
            </a:pPr>
            <a:r>
              <a:rPr lang="en-GB" altLang="pt-BR" sz="2400" dirty="0" smtClean="0">
                <a:solidFill>
                  <a:schemeClr val="bg1"/>
                </a:solidFill>
                <a:cs typeface="Arial" pitchFamily="34" charset="0"/>
              </a:rPr>
              <a:t>Increase access to drinking water and basic sanitation services; </a:t>
            </a:r>
          </a:p>
          <a:p>
            <a:pPr lvl="1" eaLnBrk="1" hangingPunct="1">
              <a:spcBef>
                <a:spcPct val="0"/>
              </a:spcBef>
              <a:buClr>
                <a:srgbClr val="FF0000"/>
              </a:buClr>
              <a:buFont typeface="Wingdings" pitchFamily="2" charset="2"/>
              <a:buChar char="§"/>
            </a:pPr>
            <a:r>
              <a:rPr lang="en-GB" altLang="pt-BR" sz="2400" dirty="0" smtClean="0">
                <a:solidFill>
                  <a:schemeClr val="bg1"/>
                </a:solidFill>
                <a:cs typeface="Arial" pitchFamily="34" charset="0"/>
              </a:rPr>
              <a:t>Reduce poverty;</a:t>
            </a:r>
          </a:p>
          <a:p>
            <a:pPr lvl="1" eaLnBrk="1" hangingPunct="1">
              <a:spcBef>
                <a:spcPct val="0"/>
              </a:spcBef>
              <a:buClr>
                <a:srgbClr val="FF0000"/>
              </a:buClr>
              <a:buFont typeface="Wingdings" pitchFamily="2" charset="2"/>
              <a:buChar char="§"/>
            </a:pPr>
            <a:r>
              <a:rPr lang="en-GB" altLang="pt-BR" sz="2400" dirty="0" smtClean="0">
                <a:solidFill>
                  <a:schemeClr val="bg1"/>
                </a:solidFill>
                <a:cs typeface="Arial" pitchFamily="34" charset="0"/>
              </a:rPr>
              <a:t>Increase access to education and infrastructure.</a:t>
            </a:r>
            <a:endParaRPr lang="en-GB" altLang="pt-BR" dirty="0"/>
          </a:p>
        </p:txBody>
      </p:sp>
      <p:sp>
        <p:nvSpPr>
          <p:cNvPr id="9224" name="Text Box 8"/>
          <p:cNvSpPr txBox="1">
            <a:spLocks noChangeArrowheads="1"/>
          </p:cNvSpPr>
          <p:nvPr/>
        </p:nvSpPr>
        <p:spPr bwMode="auto">
          <a:xfrm>
            <a:off x="6804030" y="4149732"/>
            <a:ext cx="3097213" cy="3667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8F8F8"/>
                  </a:outerShdw>
                </a:effectLst>
              </a14:hiddenEffects>
            </a:ext>
          </a:extLst>
        </p:spPr>
        <p:txBody>
          <a:bodyPr>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pt-BR" sz="1800" dirty="0">
              <a:cs typeface="Arial" pitchFamily="34" charset="0"/>
            </a:endParaRPr>
          </a:p>
        </p:txBody>
      </p:sp>
      <p:pic>
        <p:nvPicPr>
          <p:cNvPr id="3" name="Imagen 2"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4960" y="5943590"/>
            <a:ext cx="1115889" cy="914409"/>
          </a:xfrm>
          <a:prstGeom prst="rect">
            <a:avLst/>
          </a:prstGeom>
        </p:spPr>
      </p:pic>
      <p:pic>
        <p:nvPicPr>
          <p:cNvPr id="4" name="Imagen 3"/>
          <p:cNvPicPr>
            <a:picLocks noChangeAspect="1"/>
          </p:cNvPicPr>
          <p:nvPr/>
        </p:nvPicPr>
        <p:blipFill>
          <a:blip r:embed="rId5"/>
          <a:stretch>
            <a:fillRect/>
          </a:stretch>
        </p:blipFill>
        <p:spPr>
          <a:xfrm>
            <a:off x="6084440" y="3979562"/>
            <a:ext cx="4572151" cy="2329758"/>
          </a:xfrm>
          <a:prstGeom prst="rect">
            <a:avLst/>
          </a:prstGeom>
        </p:spPr>
      </p:pic>
    </p:spTree>
    <p:extLst>
      <p:ext uri="{BB962C8B-B14F-4D97-AF65-F5344CB8AC3E}">
        <p14:creationId xmlns:p14="http://schemas.microsoft.com/office/powerpoint/2010/main" val="29333147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11880850" cy="11969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970" tIns="45486" rIns="90970" bIns="45486"/>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600" b="1" dirty="0">
              <a:cs typeface="Arial" pitchFamily="34" charset="0"/>
            </a:endParaRPr>
          </a:p>
        </p:txBody>
      </p:sp>
      <p:sp>
        <p:nvSpPr>
          <p:cNvPr id="10243" name="Text Box 3"/>
          <p:cNvSpPr txBox="1">
            <a:spLocks noChangeArrowheads="1"/>
          </p:cNvSpPr>
          <p:nvPr/>
        </p:nvSpPr>
        <p:spPr bwMode="auto">
          <a:xfrm>
            <a:off x="179387" y="107952"/>
            <a:ext cx="54165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spcBef>
                <a:spcPct val="0"/>
              </a:spcBef>
              <a:buFontTx/>
              <a:buNone/>
            </a:pPr>
            <a:r>
              <a:rPr lang="en-GB" altLang="pt-BR" sz="3600" b="1" dirty="0" smtClean="0">
                <a:solidFill>
                  <a:schemeClr val="bg1"/>
                </a:solidFill>
                <a:cs typeface="Arial" pitchFamily="34" charset="0"/>
              </a:rPr>
              <a:t>Challenges that Remain at a </a:t>
            </a:r>
            <a:r>
              <a:rPr lang="en-GB" altLang="pt-BR" sz="3600" b="1" dirty="0" smtClean="0">
                <a:solidFill>
                  <a:schemeClr val="bg1"/>
                </a:solidFill>
                <a:cs typeface="Arial" pitchFamily="34" charset="0"/>
              </a:rPr>
              <a:t>Subregional</a:t>
            </a:r>
            <a:r>
              <a:rPr lang="en-GB" altLang="pt-BR" sz="3600" b="1" dirty="0" smtClean="0">
                <a:solidFill>
                  <a:schemeClr val="bg1"/>
                </a:solidFill>
                <a:cs typeface="Arial" pitchFamily="34" charset="0"/>
              </a:rPr>
              <a:t> Level</a:t>
            </a:r>
            <a:endParaRPr lang="en-GB" altLang="pt-BR" sz="3600" b="1" dirty="0">
              <a:solidFill>
                <a:schemeClr val="bg1"/>
              </a:solidFill>
              <a:cs typeface="Arial" pitchFamily="34" charset="0"/>
            </a:endParaRPr>
          </a:p>
        </p:txBody>
      </p:sp>
      <p:sp>
        <p:nvSpPr>
          <p:cNvPr id="10244" name="Rectangle 4"/>
          <p:cNvSpPr>
            <a:spLocks noGrp="1"/>
          </p:cNvSpPr>
          <p:nvPr>
            <p:ph sz="half" idx="4294967295"/>
          </p:nvPr>
        </p:nvSpPr>
        <p:spPr>
          <a:xfrm>
            <a:off x="90488" y="2016125"/>
            <a:ext cx="4265612" cy="2133600"/>
          </a:xfrm>
        </p:spPr>
        <p:txBody>
          <a:bodyPr/>
          <a:lstStyle/>
          <a:p>
            <a:pPr marL="114300" indent="0" algn="r">
              <a:buFont typeface="Arial" pitchFamily="34" charset="0"/>
              <a:buNone/>
            </a:pPr>
            <a:r>
              <a:rPr lang="en-GB" altLang="pt-BR" sz="2300" dirty="0" smtClean="0">
                <a:cs typeface="Arial" pitchFamily="34" charset="0"/>
              </a:rPr>
              <a:t>Social inequality is directly linked to negative health results</a:t>
            </a:r>
            <a:endParaRPr lang="en-GB" altLang="pt-BR" sz="2300" dirty="0">
              <a:cs typeface="Arial" pitchFamily="34" charset="0"/>
            </a:endParaRPr>
          </a:p>
        </p:txBody>
      </p:sp>
      <p:sp>
        <p:nvSpPr>
          <p:cNvPr id="10245" name="Text Box 5"/>
          <p:cNvSpPr txBox="1">
            <a:spLocks/>
          </p:cNvSpPr>
          <p:nvPr/>
        </p:nvSpPr>
        <p:spPr bwMode="auto">
          <a:xfrm>
            <a:off x="8388351" y="2276475"/>
            <a:ext cx="3168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en-GB" altLang="pt-BR" sz="1800" dirty="0" smtClean="0">
                <a:cs typeface="Arial" pitchFamily="34" charset="0"/>
              </a:rPr>
              <a:t>Progress toward MDG 6</a:t>
            </a:r>
            <a:r>
              <a:rPr lang="en-GB" altLang="pt-BR" dirty="0" smtClean="0"/>
              <a:t> </a:t>
            </a:r>
            <a:r>
              <a:rPr lang="en-GB" altLang="pt-BR" sz="1800" dirty="0" smtClean="0">
                <a:cs typeface="Arial" pitchFamily="34" charset="0"/>
              </a:rPr>
              <a:t>(combat infectious diseases)</a:t>
            </a:r>
            <a:endParaRPr lang="en-GB" altLang="pt-BR" sz="1800" dirty="0">
              <a:cs typeface="Arial" pitchFamily="34" charset="0"/>
            </a:endParaRPr>
          </a:p>
        </p:txBody>
      </p:sp>
      <p:pic>
        <p:nvPicPr>
          <p:cNvPr id="10246" name="Picture 6"/>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4427538" y="1800225"/>
            <a:ext cx="3854450" cy="2205038"/>
          </a:xfrm>
          <a:noFill/>
          <a:ln/>
        </p:spPr>
      </p:pic>
      <p:sp>
        <p:nvSpPr>
          <p:cNvPr id="10247" name="Text Box 7"/>
          <p:cNvSpPr txBox="1">
            <a:spLocks noChangeArrowheads="1"/>
          </p:cNvSpPr>
          <p:nvPr/>
        </p:nvSpPr>
        <p:spPr bwMode="auto">
          <a:xfrm>
            <a:off x="323852" y="4578358"/>
            <a:ext cx="396081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buFont typeface="Arial" pitchFamily="34" charset="0"/>
              <a:buNone/>
            </a:pPr>
            <a:r>
              <a:rPr lang="en-GB" altLang="pt-BR" sz="2300" dirty="0" smtClean="0">
                <a:cs typeface="Arial" pitchFamily="34" charset="0"/>
              </a:rPr>
              <a:t>The achievement of the MDGs and other health goals differs widely among countries</a:t>
            </a:r>
            <a:endParaRPr lang="en-GB" altLang="pt-BR" sz="2300" dirty="0">
              <a:cs typeface="Arial" pitchFamily="34" charset="0"/>
            </a:endParaRPr>
          </a:p>
        </p:txBody>
      </p:sp>
      <p:pic>
        <p:nvPicPr>
          <p:cNvPr id="10248"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0550" y="4362458"/>
            <a:ext cx="3987800" cy="2162175"/>
          </a:xfrm>
          <a:prstGeom prst="rect">
            <a:avLst/>
          </a:prstGeom>
          <a:noFill/>
          <a:extLst>
            <a:ext uri="{909E8E84-426E-40dd-AFC4-6F175D3DCCD1}">
              <a14:hiddenFill xmlns:a14="http://schemas.microsoft.com/office/drawing/2010/main">
                <a:solidFill>
                  <a:srgbClr val="FFFFFF"/>
                </a:solidFill>
              </a14:hiddenFill>
            </a:ext>
          </a:extLst>
        </p:spPr>
      </p:pic>
      <p:sp>
        <p:nvSpPr>
          <p:cNvPr id="10249" name="Text Box 9"/>
          <p:cNvSpPr txBox="1">
            <a:spLocks/>
          </p:cNvSpPr>
          <p:nvPr/>
        </p:nvSpPr>
        <p:spPr bwMode="auto">
          <a:xfrm>
            <a:off x="8461375" y="4554538"/>
            <a:ext cx="2825751"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en-GB" altLang="pt-BR" sz="1800" dirty="0" smtClean="0">
                <a:cs typeface="Arial" pitchFamily="34" charset="0"/>
              </a:rPr>
              <a:t>Progress toward MDG 5</a:t>
            </a:r>
            <a:r>
              <a:rPr lang="en-GB" altLang="pt-BR" dirty="0" smtClean="0"/>
              <a:t> </a:t>
            </a:r>
            <a:r>
              <a:rPr lang="en-GB" altLang="pt-BR" sz="1800" dirty="0" smtClean="0">
                <a:cs typeface="Arial" pitchFamily="34" charset="0"/>
              </a:rPr>
              <a:t>(reduce maternal mortality)</a:t>
            </a:r>
            <a:endParaRPr lang="en-GB" altLang="pt-BR" sz="1800" dirty="0">
              <a:cs typeface="Arial" pitchFamily="34" charset="0"/>
            </a:endParaRPr>
          </a:p>
        </p:txBody>
      </p:sp>
      <p:sp>
        <p:nvSpPr>
          <p:cNvPr id="10250" name="Rectangle 10"/>
          <p:cNvSpPr>
            <a:spLocks noChangeArrowheads="1"/>
          </p:cNvSpPr>
          <p:nvPr/>
        </p:nvSpPr>
        <p:spPr bwMode="auto">
          <a:xfrm>
            <a:off x="296863" y="6334125"/>
            <a:ext cx="68310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altLang="pt-BR" sz="1100" dirty="0" smtClean="0">
                <a:solidFill>
                  <a:schemeClr val="tx2"/>
                </a:solidFill>
              </a:rPr>
              <a:t>Source: Center for Global Development, 2011</a:t>
            </a:r>
            <a:endParaRPr lang="en-GB" altLang="pt-BR" sz="1100" dirty="0">
              <a:solidFill>
                <a:schemeClr val="tx2"/>
              </a:solidFill>
            </a:endParaRPr>
          </a:p>
        </p:txBody>
      </p:sp>
      <p:cxnSp>
        <p:nvCxnSpPr>
          <p:cNvPr id="3" name="Line 11"/>
          <p:cNvCxnSpPr/>
          <p:nvPr/>
        </p:nvCxnSpPr>
        <p:spPr>
          <a:xfrm>
            <a:off x="611190" y="4149725"/>
            <a:ext cx="10675936" cy="0"/>
          </a:xfrm>
          <a:prstGeom prst="line">
            <a:avLst/>
          </a:prstGeom>
          <a:ln w="38100"/>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244681" y="129406"/>
            <a:ext cx="3456384" cy="369332"/>
          </a:xfrm>
          <a:prstGeom prst="rect">
            <a:avLst/>
          </a:prstGeom>
          <a:noFill/>
        </p:spPr>
        <p:txBody>
          <a:bodyPr wrap="square" rtlCol="0">
            <a:spAutoFit/>
          </a:bodyPr>
          <a:lstStyle/>
          <a:p>
            <a:endParaRPr lang="en-GB" dirty="0">
              <a:solidFill>
                <a:schemeClr val="bg1"/>
              </a:solidFill>
            </a:endParaRPr>
          </a:p>
        </p:txBody>
      </p:sp>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31136" y="5906302"/>
            <a:ext cx="1000052" cy="937549"/>
          </a:xfrm>
          <a:prstGeom prst="rect">
            <a:avLst/>
          </a:prstGeom>
          <a:solidFill>
            <a:schemeClr val="bg1"/>
          </a:solidFill>
        </p:spPr>
      </p:pic>
      <p:pic>
        <p:nvPicPr>
          <p:cNvPr id="14" name="Imagen 13"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4960" y="5943590"/>
            <a:ext cx="1115889" cy="914409"/>
          </a:xfrm>
          <a:prstGeom prst="rect">
            <a:avLst/>
          </a:prstGeom>
        </p:spPr>
      </p:pic>
    </p:spTree>
    <p:extLst>
      <p:ext uri="{BB962C8B-B14F-4D97-AF65-F5344CB8AC3E}">
        <p14:creationId xmlns:p14="http://schemas.microsoft.com/office/powerpoint/2010/main" val="536023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7151" y="-26988"/>
            <a:ext cx="5133480" cy="68849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970" tIns="45486" rIns="90970" bIns="45486"/>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600" b="1" dirty="0">
              <a:cs typeface="Arial" pitchFamily="34" charset="0"/>
            </a:endParaRPr>
          </a:p>
        </p:txBody>
      </p:sp>
      <p:sp>
        <p:nvSpPr>
          <p:cNvPr id="11267" name="Rectangle 3"/>
          <p:cNvSpPr>
            <a:spLocks noGrp="1"/>
          </p:cNvSpPr>
          <p:nvPr>
            <p:ph type="title" idx="4294967295"/>
          </p:nvPr>
        </p:nvSpPr>
        <p:spPr>
          <a:xfrm>
            <a:off x="252413" y="260350"/>
            <a:ext cx="4049712" cy="1143000"/>
          </a:xfrm>
        </p:spPr>
        <p:txBody>
          <a:bodyPr/>
          <a:lstStyle/>
          <a:p>
            <a:pPr algn="l"/>
            <a:r>
              <a:rPr lang="en-GB" altLang="pt-BR" sz="3600" b="1" dirty="0" smtClean="0">
                <a:solidFill>
                  <a:schemeClr val="bg1"/>
                </a:solidFill>
                <a:cs typeface="Arial" pitchFamily="34" charset="0"/>
              </a:rPr>
              <a:t>Guiding Principles of the 2030 Agenda</a:t>
            </a:r>
            <a:endParaRPr lang="en-GB" altLang="pt-BR" dirty="0"/>
          </a:p>
        </p:txBody>
      </p:sp>
      <p:sp>
        <p:nvSpPr>
          <p:cNvPr id="11268" name="Rectangle 4"/>
          <p:cNvSpPr>
            <a:spLocks noGrp="1"/>
          </p:cNvSpPr>
          <p:nvPr>
            <p:ph idx="4294967295"/>
          </p:nvPr>
        </p:nvSpPr>
        <p:spPr>
          <a:xfrm>
            <a:off x="252414" y="1600204"/>
            <a:ext cx="4679900" cy="4525963"/>
          </a:xfrm>
        </p:spPr>
        <p:txBody>
          <a:bodyPr/>
          <a:lstStyle/>
          <a:p>
            <a:pPr marL="0" indent="0">
              <a:buFont typeface="Arial" pitchFamily="34" charset="0"/>
              <a:buNone/>
            </a:pPr>
            <a:r>
              <a:rPr lang="en-GB" altLang="pt-BR" sz="2000" b="1" dirty="0" smtClean="0">
                <a:solidFill>
                  <a:schemeClr val="bg1"/>
                </a:solidFill>
              </a:rPr>
              <a:t>Looking Back: The Declaration of Alma-Ata (1978) </a:t>
            </a:r>
          </a:p>
          <a:p>
            <a:pPr marL="0" indent="0"/>
            <a:endParaRPr lang="en-GB" altLang="pt-BR" sz="2000" b="1" dirty="0" smtClean="0">
              <a:solidFill>
                <a:schemeClr val="bg1"/>
              </a:solidFill>
            </a:endParaRPr>
          </a:p>
          <a:p>
            <a:pPr marL="225425" indent="-225425">
              <a:buClr>
                <a:srgbClr val="FF0000"/>
              </a:buClr>
            </a:pPr>
            <a:r>
              <a:rPr lang="en-GB" altLang="pt-BR" sz="2000" dirty="0" smtClean="0">
                <a:solidFill>
                  <a:schemeClr val="bg1"/>
                </a:solidFill>
              </a:rPr>
              <a:t>Calls for a comprehensive health strategy to provide health care and address the underlying social, economic and political causes of poor health. </a:t>
            </a:r>
          </a:p>
          <a:p>
            <a:pPr marL="225425" indent="-225425">
              <a:buClr>
                <a:srgbClr val="FF0000"/>
              </a:buClr>
            </a:pPr>
            <a:r>
              <a:rPr lang="en-GB" altLang="pt-BR" sz="2000" dirty="0" smtClean="0">
                <a:solidFill>
                  <a:schemeClr val="bg1"/>
                </a:solidFill>
              </a:rPr>
              <a:t>Recognizes that the great advances relating to healthy life expectancy achieved in developed countries in the past century were due, to a great extent, to better social, environmental and economic conditions.</a:t>
            </a:r>
          </a:p>
          <a:p>
            <a:pPr marL="0" indent="0">
              <a:buFont typeface="Arial" pitchFamily="34" charset="0"/>
              <a:buNone/>
            </a:pPr>
            <a:endParaRPr lang="en-GB" altLang="pt-BR" dirty="0"/>
          </a:p>
        </p:txBody>
      </p:sp>
      <p:sp>
        <p:nvSpPr>
          <p:cNvPr id="11269" name="Text Box 5"/>
          <p:cNvSpPr txBox="1">
            <a:spLocks noChangeArrowheads="1"/>
          </p:cNvSpPr>
          <p:nvPr/>
        </p:nvSpPr>
        <p:spPr bwMode="auto">
          <a:xfrm>
            <a:off x="5364163" y="4076704"/>
            <a:ext cx="59055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 typeface="Arial" pitchFamily="34" charset="0"/>
              <a:buNone/>
            </a:pPr>
            <a:endParaRPr lang="en-GB" altLang="pt-BR" sz="1800" b="1" dirty="0" smtClean="0">
              <a:cs typeface="Arial" pitchFamily="34" charset="0"/>
            </a:endParaRPr>
          </a:p>
          <a:p>
            <a:pPr marL="285750" indent="-285750">
              <a:spcBef>
                <a:spcPct val="0"/>
              </a:spcBef>
            </a:pPr>
            <a:r>
              <a:rPr lang="en-GB" altLang="pt-BR" sz="1800" dirty="0" smtClean="0">
                <a:cs typeface="Arial" pitchFamily="34" charset="0"/>
              </a:rPr>
              <a:t>The most integrating and participative process in the entire history of the United Nations;</a:t>
            </a:r>
          </a:p>
          <a:p>
            <a:pPr marL="285750" indent="-285750">
              <a:spcBef>
                <a:spcPct val="0"/>
              </a:spcBef>
            </a:pPr>
            <a:endParaRPr lang="en-GB" altLang="pt-BR" sz="1800" dirty="0" smtClean="0">
              <a:cs typeface="Arial" pitchFamily="34" charset="0"/>
            </a:endParaRPr>
          </a:p>
          <a:p>
            <a:pPr marL="285750" indent="-285750">
              <a:spcBef>
                <a:spcPct val="0"/>
              </a:spcBef>
            </a:pPr>
            <a:r>
              <a:rPr lang="en-GB" altLang="pt-BR" sz="1800" dirty="0" smtClean="0">
                <a:cs typeface="Arial" pitchFamily="34" charset="0"/>
              </a:rPr>
              <a:t>An opportunity to innovate and demonstrate a broader vision of development.</a:t>
            </a:r>
          </a:p>
          <a:p>
            <a:pPr>
              <a:spcBef>
                <a:spcPct val="0"/>
              </a:spcBef>
            </a:pPr>
            <a:endParaRPr lang="en-GB" altLang="pt-BR" sz="1800" dirty="0">
              <a:cs typeface="Arial" pitchFamily="34" charset="0"/>
            </a:endParaRPr>
          </a:p>
        </p:txBody>
      </p:sp>
      <p:sp>
        <p:nvSpPr>
          <p:cNvPr id="11270" name="Rectangle 6"/>
          <p:cNvSpPr>
            <a:spLocks noChangeArrowheads="1"/>
          </p:cNvSpPr>
          <p:nvPr/>
        </p:nvSpPr>
        <p:spPr bwMode="auto">
          <a:xfrm>
            <a:off x="5219700" y="3205167"/>
            <a:ext cx="64817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pt-BR" sz="2000" b="1" dirty="0" smtClean="0">
                <a:solidFill>
                  <a:srgbClr val="000000"/>
                </a:solidFill>
                <a:cs typeface="Arial" pitchFamily="34" charset="0"/>
              </a:rPr>
              <a:t>Currently: Transforming our world: the 2030 Agenda for Sustainable Development (United Nations Resolution A/RES/70/L1, September 2015)</a:t>
            </a:r>
            <a:endParaRPr lang="en-GB" altLang="pt-BR" sz="2000" b="1" dirty="0">
              <a:solidFill>
                <a:srgbClr val="000000"/>
              </a:solidFill>
              <a:cs typeface="Arial"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1136" y="5906302"/>
            <a:ext cx="1000052" cy="937549"/>
          </a:xfrm>
          <a:prstGeom prst="rect">
            <a:avLst/>
          </a:prstGeom>
          <a:solidFill>
            <a:schemeClr val="bg1"/>
          </a:solidFill>
        </p:spPr>
      </p:pic>
      <p:pic>
        <p:nvPicPr>
          <p:cNvPr id="11271"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32477" y="550863"/>
            <a:ext cx="5256213" cy="20510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8F8F8"/>
                  </a:outerShdw>
                </a:effectLst>
              </a14:hiddenEffects>
            </a:ext>
          </a:extLst>
        </p:spPr>
      </p:pic>
      <p:pic>
        <p:nvPicPr>
          <p:cNvPr id="19" name="Imagen 18"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4960" y="5943590"/>
            <a:ext cx="1115889" cy="914409"/>
          </a:xfrm>
          <a:prstGeom prst="rect">
            <a:avLst/>
          </a:prstGeom>
        </p:spPr>
      </p:pic>
    </p:spTree>
    <p:extLst>
      <p:ext uri="{BB962C8B-B14F-4D97-AF65-F5344CB8AC3E}">
        <p14:creationId xmlns:p14="http://schemas.microsoft.com/office/powerpoint/2010/main" val="4686391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1"/>
            <a:ext cx="11880850" cy="12684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970" tIns="45486" rIns="90970" bIns="45486"/>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600" b="1" dirty="0">
              <a:cs typeface="Arial" pitchFamily="34" charset="0"/>
            </a:endParaRPr>
          </a:p>
        </p:txBody>
      </p:sp>
      <p:sp>
        <p:nvSpPr>
          <p:cNvPr id="12291" name="Rectangle 3"/>
          <p:cNvSpPr>
            <a:spLocks noGrp="1"/>
          </p:cNvSpPr>
          <p:nvPr>
            <p:ph type="title" idx="4294967295"/>
          </p:nvPr>
        </p:nvSpPr>
        <p:spPr>
          <a:xfrm>
            <a:off x="231776" y="125413"/>
            <a:ext cx="10693400" cy="1143000"/>
          </a:xfrm>
        </p:spPr>
        <p:txBody>
          <a:bodyPr/>
          <a:lstStyle/>
          <a:p>
            <a:pPr algn="l"/>
            <a:r>
              <a:rPr lang="en-GB" altLang="pt-BR" sz="3600" b="1" dirty="0" smtClean="0">
                <a:solidFill>
                  <a:schemeClr val="bg1"/>
                </a:solidFill>
                <a:cs typeface="Arial" pitchFamily="34" charset="0"/>
              </a:rPr>
              <a:t>From the </a:t>
            </a:r>
            <a:r>
              <a:rPr lang="en-GB" altLang="pt-BR" sz="3600" b="1" dirty="0" smtClean="0">
                <a:solidFill>
                  <a:schemeClr val="bg1"/>
                </a:solidFill>
                <a:cs typeface="Arial" pitchFamily="34" charset="0"/>
              </a:rPr>
              <a:t>MDGs to the </a:t>
            </a:r>
            <a:br>
              <a:rPr lang="en-GB" altLang="pt-BR" sz="3600" b="1" dirty="0" smtClean="0">
                <a:solidFill>
                  <a:schemeClr val="bg1"/>
                </a:solidFill>
                <a:cs typeface="Arial" pitchFamily="34" charset="0"/>
              </a:rPr>
            </a:br>
            <a:r>
              <a:rPr lang="en-GB" altLang="pt-BR" sz="3600" b="1" dirty="0" smtClean="0">
                <a:solidFill>
                  <a:schemeClr val="bg1"/>
                </a:solidFill>
                <a:cs typeface="Arial" pitchFamily="34" charset="0"/>
              </a:rPr>
              <a:t>Sustainable Development Goals (SDGs)</a:t>
            </a:r>
            <a:endParaRPr lang="en-GB" altLang="pt-BR" sz="3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1136" y="5906302"/>
            <a:ext cx="1000052" cy="937549"/>
          </a:xfrm>
          <a:prstGeom prst="rect">
            <a:avLst/>
          </a:prstGeom>
          <a:solidFill>
            <a:schemeClr val="bg1"/>
          </a:solidFill>
        </p:spPr>
      </p:pic>
      <p:pic>
        <p:nvPicPr>
          <p:cNvPr id="12292"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5069" y="1628779"/>
            <a:ext cx="9729787" cy="46085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8F8F8"/>
                  </a:outerShdw>
                </a:effectLst>
              </a14:hiddenEffects>
            </a:ext>
          </a:extLst>
        </p:spPr>
      </p:pic>
      <p:pic>
        <p:nvPicPr>
          <p:cNvPr id="25" name="Imagen 24"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4960" y="5943590"/>
            <a:ext cx="1115889" cy="914409"/>
          </a:xfrm>
          <a:prstGeom prst="rect">
            <a:avLst/>
          </a:prstGeom>
        </p:spPr>
      </p:pic>
    </p:spTree>
    <p:extLst>
      <p:ext uri="{BB962C8B-B14F-4D97-AF65-F5344CB8AC3E}">
        <p14:creationId xmlns:p14="http://schemas.microsoft.com/office/powerpoint/2010/main" val="6311610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60105" y="0"/>
            <a:ext cx="5043488" cy="68849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970" tIns="45486" rIns="90970" bIns="45486"/>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600" b="1" dirty="0">
              <a:cs typeface="Arial" pitchFamily="34" charset="0"/>
            </a:endParaRPr>
          </a:p>
        </p:txBody>
      </p:sp>
      <p:sp>
        <p:nvSpPr>
          <p:cNvPr id="13315" name="Rectangle 3"/>
          <p:cNvSpPr>
            <a:spLocks noChangeArrowheads="1"/>
          </p:cNvSpPr>
          <p:nvPr/>
        </p:nvSpPr>
        <p:spPr bwMode="auto">
          <a:xfrm>
            <a:off x="3221688" y="692700"/>
            <a:ext cx="4705351"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0000"/>
              </a:lnSpc>
            </a:pPr>
            <a:r>
              <a:rPr lang="en-GB" altLang="pt-BR" sz="3600" b="1" dirty="0" smtClean="0">
                <a:solidFill>
                  <a:schemeClr val="bg1"/>
                </a:solidFill>
              </a:rPr>
              <a:t>The SDGs and Equity</a:t>
            </a:r>
            <a:endParaRPr lang="en-GB" altLang="pt-BR" sz="3600" b="1" dirty="0">
              <a:solidFill>
                <a:schemeClr val="bg1"/>
              </a:solidFill>
            </a:endParaRPr>
          </a:p>
        </p:txBody>
      </p:sp>
      <p:sp>
        <p:nvSpPr>
          <p:cNvPr id="13316" name="Rectangle 4"/>
          <p:cNvSpPr>
            <a:spLocks noChangeArrowheads="1"/>
          </p:cNvSpPr>
          <p:nvPr/>
        </p:nvSpPr>
        <p:spPr bwMode="auto">
          <a:xfrm>
            <a:off x="3259237" y="1223970"/>
            <a:ext cx="46974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altLang="pt-BR" sz="3200" b="1" dirty="0" smtClean="0">
                <a:solidFill>
                  <a:schemeClr val="bg1"/>
                </a:solidFill>
              </a:rPr>
              <a:t>Equity </a:t>
            </a:r>
            <a:r>
              <a:rPr lang="en-GB" altLang="pt-BR" sz="2400" dirty="0" smtClean="0">
                <a:solidFill>
                  <a:schemeClr val="bg1"/>
                </a:solidFill>
              </a:rPr>
              <a:t>is the principle that defines the SDGs</a:t>
            </a:r>
            <a:endParaRPr lang="en-GB" altLang="pt-BR" sz="2400" b="1" dirty="0">
              <a:solidFill>
                <a:schemeClr val="bg1"/>
              </a:solidFill>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1136" y="5906302"/>
            <a:ext cx="1000052" cy="937549"/>
          </a:xfrm>
          <a:prstGeom prst="rect">
            <a:avLst/>
          </a:prstGeom>
          <a:solidFill>
            <a:schemeClr val="bg1"/>
          </a:solidFill>
        </p:spPr>
      </p:pic>
      <p:pic>
        <p:nvPicPr>
          <p:cNvPr id="7" name="Imagen 6"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4960" y="5943590"/>
            <a:ext cx="1115889" cy="914409"/>
          </a:xfrm>
          <a:prstGeom prst="rect">
            <a:avLst/>
          </a:prstGeom>
        </p:spPr>
      </p:pic>
      <p:pic>
        <p:nvPicPr>
          <p:cNvPr id="2" name="Imagen 1" descr="imag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481" y="2564904"/>
            <a:ext cx="3809120" cy="3809120"/>
          </a:xfrm>
          <a:prstGeom prst="rect">
            <a:avLst/>
          </a:prstGeom>
        </p:spPr>
      </p:pic>
    </p:spTree>
    <p:extLst>
      <p:ext uri="{BB962C8B-B14F-4D97-AF65-F5344CB8AC3E}">
        <p14:creationId xmlns:p14="http://schemas.microsoft.com/office/powerpoint/2010/main" val="31684388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1136" y="5906302"/>
            <a:ext cx="1000052" cy="937549"/>
          </a:xfrm>
          <a:prstGeom prst="rect">
            <a:avLst/>
          </a:prstGeom>
          <a:solidFill>
            <a:schemeClr val="bg1"/>
          </a:solidFill>
        </p:spPr>
      </p:pic>
      <p:sp>
        <p:nvSpPr>
          <p:cNvPr id="14338" name="Text Box 2"/>
          <p:cNvSpPr txBox="1">
            <a:spLocks noChangeArrowheads="1"/>
          </p:cNvSpPr>
          <p:nvPr/>
        </p:nvSpPr>
        <p:spPr bwMode="auto">
          <a:xfrm>
            <a:off x="0" y="0"/>
            <a:ext cx="11880850" cy="11969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970" tIns="45486" rIns="90970" bIns="45486"/>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600" b="1" dirty="0">
              <a:cs typeface="Arial" pitchFamily="34" charset="0"/>
            </a:endParaRPr>
          </a:p>
        </p:txBody>
      </p:sp>
      <p:sp>
        <p:nvSpPr>
          <p:cNvPr id="14339" name="Text Box 3"/>
          <p:cNvSpPr txBox="1">
            <a:spLocks noChangeArrowheads="1"/>
          </p:cNvSpPr>
          <p:nvPr/>
        </p:nvSpPr>
        <p:spPr bwMode="auto">
          <a:xfrm>
            <a:off x="179388" y="-171450"/>
            <a:ext cx="6624637"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spcBef>
                <a:spcPct val="0"/>
              </a:spcBef>
              <a:buFontTx/>
              <a:buNone/>
            </a:pPr>
            <a:endParaRPr lang="en-GB" altLang="pt-BR" sz="3600" b="1" dirty="0" smtClean="0">
              <a:solidFill>
                <a:schemeClr val="bg1"/>
              </a:solidFill>
              <a:cs typeface="Arial" pitchFamily="34" charset="0"/>
            </a:endParaRPr>
          </a:p>
          <a:p>
            <a:pPr eaLnBrk="1" hangingPunct="1">
              <a:lnSpc>
                <a:spcPct val="90000"/>
              </a:lnSpc>
              <a:spcBef>
                <a:spcPct val="0"/>
              </a:spcBef>
              <a:buFontTx/>
              <a:buNone/>
            </a:pPr>
            <a:r>
              <a:rPr lang="en-GB" altLang="pt-BR" sz="3600" b="1" dirty="0" smtClean="0">
                <a:solidFill>
                  <a:schemeClr val="bg1"/>
                </a:solidFill>
                <a:cs typeface="Arial" pitchFamily="34" charset="0"/>
              </a:rPr>
              <a:t>SDG No. 3 and its 13 Targets</a:t>
            </a:r>
          </a:p>
          <a:p>
            <a:pPr eaLnBrk="1" hangingPunct="1">
              <a:lnSpc>
                <a:spcPct val="90000"/>
              </a:lnSpc>
              <a:spcBef>
                <a:spcPct val="0"/>
              </a:spcBef>
              <a:buFontTx/>
              <a:buNone/>
            </a:pPr>
            <a:endParaRPr lang="en-GB" altLang="pt-BR" sz="3600" b="1" dirty="0">
              <a:solidFill>
                <a:schemeClr val="bg1"/>
              </a:solidFill>
              <a:cs typeface="Arial" pitchFamily="34" charset="0"/>
            </a:endParaRPr>
          </a:p>
        </p:txBody>
      </p:sp>
      <p:sp>
        <p:nvSpPr>
          <p:cNvPr id="14340" name="Rectangle 4"/>
          <p:cNvSpPr>
            <a:spLocks noChangeArrowheads="1"/>
          </p:cNvSpPr>
          <p:nvPr/>
        </p:nvSpPr>
        <p:spPr bwMode="auto">
          <a:xfrm>
            <a:off x="2340025" y="3068960"/>
            <a:ext cx="248439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GB" altLang="pt-BR" sz="2400" b="1" dirty="0">
                <a:cs typeface="Arial" pitchFamily="34" charset="0"/>
              </a:rPr>
              <a:t>Ensure healthy lives and promote well-being for </a:t>
            </a:r>
            <a:r>
              <a:rPr lang="en-GB" altLang="pt-BR" sz="2400" b="1" dirty="0" smtClean="0">
                <a:cs typeface="Arial" pitchFamily="34" charset="0"/>
              </a:rPr>
              <a:t>all</a:t>
            </a:r>
            <a:endParaRPr lang="en-GB" altLang="pt-BR" sz="2400" b="1" dirty="0">
              <a:cs typeface="Arial" pitchFamily="34" charset="0"/>
            </a:endParaRPr>
          </a:p>
        </p:txBody>
      </p:sp>
      <p:sp>
        <p:nvSpPr>
          <p:cNvPr id="14341" name="AutoShape 5"/>
          <p:cNvSpPr>
            <a:spLocks/>
          </p:cNvSpPr>
          <p:nvPr/>
        </p:nvSpPr>
        <p:spPr bwMode="auto">
          <a:xfrm>
            <a:off x="2627319" y="1412875"/>
            <a:ext cx="2268537" cy="1474788"/>
          </a:xfrm>
          <a:custGeom>
            <a:avLst/>
            <a:gdLst>
              <a:gd name="T0" fmla="*/ 0 w 806785"/>
              <a:gd name="T1" fmla="*/ 0 h 403392"/>
              <a:gd name="T2" fmla="*/ 2268537 w 806785"/>
              <a:gd name="T3" fmla="*/ 0 h 403392"/>
              <a:gd name="T4" fmla="*/ 2268537 w 806785"/>
              <a:gd name="T5" fmla="*/ 1474788 h 403392"/>
              <a:gd name="T6" fmla="*/ 0 w 806785"/>
              <a:gd name="T7" fmla="*/ 1474788 h 403392"/>
              <a:gd name="T8" fmla="*/ 0 w 806785"/>
              <a:gd name="T9" fmla="*/ 0 h 403392"/>
              <a:gd name="T10" fmla="*/ 0 60000 65536"/>
              <a:gd name="T11" fmla="*/ 0 60000 65536"/>
              <a:gd name="T12" fmla="*/ 0 60000 65536"/>
              <a:gd name="T13" fmla="*/ 0 60000 65536"/>
              <a:gd name="T14" fmla="*/ 0 60000 65536"/>
              <a:gd name="T15" fmla="*/ 0 w 806785"/>
              <a:gd name="T16" fmla="*/ 0 h 403392"/>
              <a:gd name="T17" fmla="*/ 806785 w 806785"/>
              <a:gd name="T18" fmla="*/ 403392 h 403392"/>
            </a:gdLst>
            <a:ahLst/>
            <a:cxnLst>
              <a:cxn ang="T10">
                <a:pos x="T0" y="T1"/>
              </a:cxn>
              <a:cxn ang="T11">
                <a:pos x="T2" y="T3"/>
              </a:cxn>
              <a:cxn ang="T12">
                <a:pos x="T4" y="T5"/>
              </a:cxn>
              <a:cxn ang="T13">
                <a:pos x="T6" y="T7"/>
              </a:cxn>
              <a:cxn ang="T14">
                <a:pos x="T8" y="T9"/>
              </a:cxn>
            </a:cxnLst>
            <a:rect l="T15" t="T16" r="T17" b="T18"/>
            <a:pathLst>
              <a:path w="806785" h="403392">
                <a:moveTo>
                  <a:pt x="0" y="0"/>
                </a:moveTo>
                <a:lnTo>
                  <a:pt x="806785" y="0"/>
                </a:lnTo>
                <a:lnTo>
                  <a:pt x="806785" y="403392"/>
                </a:lnTo>
                <a:lnTo>
                  <a:pt x="0" y="403392"/>
                </a:lnTo>
                <a:lnTo>
                  <a:pt x="0" y="0"/>
                </a:lnTo>
                <a:close/>
              </a:path>
            </a:pathLst>
          </a:custGeom>
          <a:solidFill>
            <a:srgbClr val="DDDDDD"/>
          </a:solidFill>
          <a:ln w="25400">
            <a:solidFill>
              <a:srgbClr val="FFFFFF"/>
            </a:solidFill>
            <a:miter lim="800000"/>
            <a:headEnd/>
            <a:tailEnd/>
          </a:ln>
        </p:spPr>
        <p:txBody>
          <a:bodyPr lIns="36000" tIns="72000" rIns="72000" bIns="3175"/>
          <a:lstStyle>
            <a:lvl1pPr defTabSz="222250"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2222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22225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22225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22225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2222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2222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2222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22225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lnSpc>
                <a:spcPct val="90000"/>
              </a:lnSpc>
              <a:spcAft>
                <a:spcPct val="35000"/>
              </a:spcAft>
            </a:pPr>
            <a:r>
              <a:rPr lang="en-GB" altLang="pt-BR" sz="1100" dirty="0"/>
              <a:t>By 2030, end preventable deaths of </a:t>
            </a:r>
            <a:r>
              <a:rPr lang="en-GB" altLang="pt-BR" sz="1100" dirty="0" smtClean="0"/>
              <a:t>newborns</a:t>
            </a:r>
            <a:r>
              <a:rPr lang="en-GB" altLang="pt-BR" sz="1100" dirty="0" smtClean="0"/>
              <a:t> </a:t>
            </a:r>
            <a:r>
              <a:rPr lang="en-GB" altLang="pt-BR" sz="1100" dirty="0"/>
              <a:t>and children under 5 years of age, with all countries aiming to reduce neonatal mortality to at least as low as 12 per 1,000 live births and under-5 mortality to at least as low as 25 per 1,000 live births </a:t>
            </a:r>
          </a:p>
        </p:txBody>
      </p:sp>
      <p:sp>
        <p:nvSpPr>
          <p:cNvPr id="14342" name="AutoShape 6"/>
          <p:cNvSpPr>
            <a:spLocks/>
          </p:cNvSpPr>
          <p:nvPr/>
        </p:nvSpPr>
        <p:spPr bwMode="auto">
          <a:xfrm>
            <a:off x="5003800" y="1412875"/>
            <a:ext cx="4248150" cy="1474788"/>
          </a:xfrm>
          <a:custGeom>
            <a:avLst/>
            <a:gdLst>
              <a:gd name="T0" fmla="*/ 0 w 806785"/>
              <a:gd name="T1" fmla="*/ 0 h 403392"/>
              <a:gd name="T2" fmla="*/ 4248150 w 806785"/>
              <a:gd name="T3" fmla="*/ 0 h 403392"/>
              <a:gd name="T4" fmla="*/ 4248150 w 806785"/>
              <a:gd name="T5" fmla="*/ 1474788 h 403392"/>
              <a:gd name="T6" fmla="*/ 0 w 806785"/>
              <a:gd name="T7" fmla="*/ 1474788 h 403392"/>
              <a:gd name="T8" fmla="*/ 0 w 806785"/>
              <a:gd name="T9" fmla="*/ 0 h 403392"/>
              <a:gd name="T10" fmla="*/ 0 60000 65536"/>
              <a:gd name="T11" fmla="*/ 0 60000 65536"/>
              <a:gd name="T12" fmla="*/ 0 60000 65536"/>
              <a:gd name="T13" fmla="*/ 0 60000 65536"/>
              <a:gd name="T14" fmla="*/ 0 60000 65536"/>
              <a:gd name="T15" fmla="*/ 0 w 806785"/>
              <a:gd name="T16" fmla="*/ 0 h 403392"/>
              <a:gd name="T17" fmla="*/ 806785 w 806785"/>
              <a:gd name="T18" fmla="*/ 403392 h 403392"/>
            </a:gdLst>
            <a:ahLst/>
            <a:cxnLst>
              <a:cxn ang="T10">
                <a:pos x="T0" y="T1"/>
              </a:cxn>
              <a:cxn ang="T11">
                <a:pos x="T2" y="T3"/>
              </a:cxn>
              <a:cxn ang="T12">
                <a:pos x="T4" y="T5"/>
              </a:cxn>
              <a:cxn ang="T13">
                <a:pos x="T6" y="T7"/>
              </a:cxn>
              <a:cxn ang="T14">
                <a:pos x="T8" y="T9"/>
              </a:cxn>
            </a:cxnLst>
            <a:rect l="T15" t="T16" r="T17" b="T18"/>
            <a:pathLst>
              <a:path w="806785" h="403392">
                <a:moveTo>
                  <a:pt x="0" y="0"/>
                </a:moveTo>
                <a:lnTo>
                  <a:pt x="806785" y="0"/>
                </a:lnTo>
                <a:lnTo>
                  <a:pt x="806785" y="403392"/>
                </a:lnTo>
                <a:lnTo>
                  <a:pt x="0" y="403392"/>
                </a:lnTo>
                <a:lnTo>
                  <a:pt x="0" y="0"/>
                </a:lnTo>
                <a:close/>
              </a:path>
            </a:pathLst>
          </a:custGeom>
          <a:solidFill>
            <a:srgbClr val="DDDDDD"/>
          </a:solidFill>
          <a:ln w="25400">
            <a:solidFill>
              <a:srgbClr val="FFFFFF"/>
            </a:solidFill>
            <a:miter lim="800000"/>
            <a:headEnd/>
            <a:tailEnd/>
          </a:ln>
        </p:spPr>
        <p:txBody>
          <a:bodyPr lIns="36000" tIns="72000" rIns="72000" bIns="3175"/>
          <a:lstStyle>
            <a:lvl1pPr defTabSz="222250"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2222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22225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22225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22225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2222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2222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2222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22225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lnSpc>
                <a:spcPct val="90000"/>
              </a:lnSpc>
              <a:spcAft>
                <a:spcPct val="35000"/>
              </a:spcAft>
            </a:pPr>
            <a:r>
              <a:rPr lang="en-GB" sz="1100" dirty="0" smtClean="0"/>
              <a:t>By 2030, end the epidemics of AIDS, tuberculosis, malaria and neglected tropical diseases and combat hepatitis, water-borne diseases and other communicable diseases</a:t>
            </a:r>
          </a:p>
          <a:p>
            <a:pPr algn="r" eaLnBrk="1" hangingPunct="1">
              <a:lnSpc>
                <a:spcPct val="90000"/>
              </a:lnSpc>
              <a:spcAft>
                <a:spcPct val="35000"/>
              </a:spcAft>
            </a:pPr>
            <a:r>
              <a:rPr lang="en-GB" sz="1100" dirty="0" smtClean="0"/>
              <a:t>By 2030, reduce by one third premature mortality from non-communicable diseases through prevention and treatment and promote mental health and well-being</a:t>
            </a:r>
            <a:endParaRPr lang="en-GB" altLang="pt-BR" sz="1100" dirty="0"/>
          </a:p>
        </p:txBody>
      </p:sp>
      <p:sp>
        <p:nvSpPr>
          <p:cNvPr id="14343" name="AutoShape 7"/>
          <p:cNvSpPr>
            <a:spLocks/>
          </p:cNvSpPr>
          <p:nvPr/>
        </p:nvSpPr>
        <p:spPr bwMode="auto">
          <a:xfrm>
            <a:off x="4992693" y="3068638"/>
            <a:ext cx="4259263" cy="1728514"/>
          </a:xfrm>
          <a:custGeom>
            <a:avLst/>
            <a:gdLst>
              <a:gd name="T0" fmla="*/ 0 w 806785"/>
              <a:gd name="T1" fmla="*/ 0 h 403392"/>
              <a:gd name="T2" fmla="*/ 4259262 w 806785"/>
              <a:gd name="T3" fmla="*/ 0 h 403392"/>
              <a:gd name="T4" fmla="*/ 4259262 w 806785"/>
              <a:gd name="T5" fmla="*/ 1476375 h 403392"/>
              <a:gd name="T6" fmla="*/ 0 w 806785"/>
              <a:gd name="T7" fmla="*/ 1476375 h 403392"/>
              <a:gd name="T8" fmla="*/ 0 w 806785"/>
              <a:gd name="T9" fmla="*/ 0 h 403392"/>
              <a:gd name="T10" fmla="*/ 0 60000 65536"/>
              <a:gd name="T11" fmla="*/ 0 60000 65536"/>
              <a:gd name="T12" fmla="*/ 0 60000 65536"/>
              <a:gd name="T13" fmla="*/ 0 60000 65536"/>
              <a:gd name="T14" fmla="*/ 0 60000 65536"/>
              <a:gd name="T15" fmla="*/ 0 w 806785"/>
              <a:gd name="T16" fmla="*/ 0 h 403392"/>
              <a:gd name="T17" fmla="*/ 806785 w 806785"/>
              <a:gd name="T18" fmla="*/ 403392 h 403392"/>
            </a:gdLst>
            <a:ahLst/>
            <a:cxnLst>
              <a:cxn ang="T10">
                <a:pos x="T0" y="T1"/>
              </a:cxn>
              <a:cxn ang="T11">
                <a:pos x="T2" y="T3"/>
              </a:cxn>
              <a:cxn ang="T12">
                <a:pos x="T4" y="T5"/>
              </a:cxn>
              <a:cxn ang="T13">
                <a:pos x="T6" y="T7"/>
              </a:cxn>
              <a:cxn ang="T14">
                <a:pos x="T8" y="T9"/>
              </a:cxn>
            </a:cxnLst>
            <a:rect l="T15" t="T16" r="T17" b="T18"/>
            <a:pathLst>
              <a:path w="806785" h="403392">
                <a:moveTo>
                  <a:pt x="0" y="0"/>
                </a:moveTo>
                <a:lnTo>
                  <a:pt x="806785" y="0"/>
                </a:lnTo>
                <a:lnTo>
                  <a:pt x="806785" y="403392"/>
                </a:lnTo>
                <a:lnTo>
                  <a:pt x="0" y="403392"/>
                </a:lnTo>
                <a:lnTo>
                  <a:pt x="0" y="0"/>
                </a:lnTo>
                <a:close/>
              </a:path>
            </a:pathLst>
          </a:custGeom>
          <a:solidFill>
            <a:srgbClr val="DDDDDD"/>
          </a:solidFill>
          <a:ln w="25400">
            <a:solidFill>
              <a:srgbClr val="FFFFFF"/>
            </a:solidFill>
            <a:miter lim="800000"/>
            <a:headEnd/>
            <a:tailEnd/>
          </a:ln>
        </p:spPr>
        <p:txBody>
          <a:bodyPr lIns="36000" tIns="72000" rIns="72000" bIns="3175"/>
          <a:lstStyle>
            <a:lvl1pPr defTabSz="222250"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2222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22225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22225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22225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2222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2222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2222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22225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lnSpc>
                <a:spcPct val="90000"/>
              </a:lnSpc>
              <a:spcAft>
                <a:spcPct val="35000"/>
              </a:spcAft>
            </a:pPr>
            <a:r>
              <a:rPr lang="en-GB" sz="1100" dirty="0" smtClean="0"/>
              <a:t>Strengthen the prevention and treatment of substance abuse, including narcotic drug abuse and harmful use of alcohol</a:t>
            </a:r>
          </a:p>
          <a:p>
            <a:pPr algn="r" eaLnBrk="1" hangingPunct="1">
              <a:lnSpc>
                <a:spcPct val="90000"/>
              </a:lnSpc>
              <a:spcAft>
                <a:spcPct val="35000"/>
              </a:spcAft>
            </a:pPr>
            <a:r>
              <a:rPr lang="en-GB" sz="1100" dirty="0" smtClean="0"/>
              <a:t>By 2030, substantially reduce the number of deaths and illnesses from hazardous chemicals and air, water and soil pollution and contamination</a:t>
            </a:r>
          </a:p>
          <a:p>
            <a:pPr algn="r" eaLnBrk="1" hangingPunct="1">
              <a:lnSpc>
                <a:spcPct val="90000"/>
              </a:lnSpc>
              <a:spcAft>
                <a:spcPct val="35000"/>
              </a:spcAft>
            </a:pPr>
            <a:r>
              <a:rPr lang="en-GB" sz="1100" dirty="0" smtClean="0"/>
              <a:t>By 2030, ensure universal access to sexual and reproductive health-care services, including for family planning, information and education, and the integration of reproductive health into national strategies and programmes</a:t>
            </a:r>
            <a:endParaRPr lang="en-GB" altLang="pt-BR" sz="1100" dirty="0"/>
          </a:p>
        </p:txBody>
      </p:sp>
      <p:sp>
        <p:nvSpPr>
          <p:cNvPr id="14344" name="AutoShape 8"/>
          <p:cNvSpPr>
            <a:spLocks/>
          </p:cNvSpPr>
          <p:nvPr/>
        </p:nvSpPr>
        <p:spPr bwMode="auto">
          <a:xfrm>
            <a:off x="9396419" y="1412875"/>
            <a:ext cx="2268537" cy="1474788"/>
          </a:xfrm>
          <a:custGeom>
            <a:avLst/>
            <a:gdLst>
              <a:gd name="T0" fmla="*/ 0 w 806785"/>
              <a:gd name="T1" fmla="*/ 0 h 403392"/>
              <a:gd name="T2" fmla="*/ 2268537 w 806785"/>
              <a:gd name="T3" fmla="*/ 0 h 403392"/>
              <a:gd name="T4" fmla="*/ 2268537 w 806785"/>
              <a:gd name="T5" fmla="*/ 1474788 h 403392"/>
              <a:gd name="T6" fmla="*/ 0 w 806785"/>
              <a:gd name="T7" fmla="*/ 1474788 h 403392"/>
              <a:gd name="T8" fmla="*/ 0 w 806785"/>
              <a:gd name="T9" fmla="*/ 0 h 403392"/>
              <a:gd name="T10" fmla="*/ 0 60000 65536"/>
              <a:gd name="T11" fmla="*/ 0 60000 65536"/>
              <a:gd name="T12" fmla="*/ 0 60000 65536"/>
              <a:gd name="T13" fmla="*/ 0 60000 65536"/>
              <a:gd name="T14" fmla="*/ 0 60000 65536"/>
              <a:gd name="T15" fmla="*/ 0 w 806785"/>
              <a:gd name="T16" fmla="*/ 0 h 403392"/>
              <a:gd name="T17" fmla="*/ 806785 w 806785"/>
              <a:gd name="T18" fmla="*/ 403392 h 403392"/>
            </a:gdLst>
            <a:ahLst/>
            <a:cxnLst>
              <a:cxn ang="T10">
                <a:pos x="T0" y="T1"/>
              </a:cxn>
              <a:cxn ang="T11">
                <a:pos x="T2" y="T3"/>
              </a:cxn>
              <a:cxn ang="T12">
                <a:pos x="T4" y="T5"/>
              </a:cxn>
              <a:cxn ang="T13">
                <a:pos x="T6" y="T7"/>
              </a:cxn>
              <a:cxn ang="T14">
                <a:pos x="T8" y="T9"/>
              </a:cxn>
            </a:cxnLst>
            <a:rect l="T15" t="T16" r="T17" b="T18"/>
            <a:pathLst>
              <a:path w="806785" h="403392">
                <a:moveTo>
                  <a:pt x="0" y="0"/>
                </a:moveTo>
                <a:lnTo>
                  <a:pt x="806785" y="0"/>
                </a:lnTo>
                <a:lnTo>
                  <a:pt x="806785" y="403392"/>
                </a:lnTo>
                <a:lnTo>
                  <a:pt x="0" y="403392"/>
                </a:lnTo>
                <a:lnTo>
                  <a:pt x="0" y="0"/>
                </a:lnTo>
                <a:close/>
              </a:path>
            </a:pathLst>
          </a:custGeom>
          <a:solidFill>
            <a:srgbClr val="DDDDDD"/>
          </a:solidFill>
          <a:ln w="25400">
            <a:solidFill>
              <a:srgbClr val="FFFFFF"/>
            </a:solidFill>
            <a:miter lim="800000"/>
            <a:headEnd/>
            <a:tailEnd/>
          </a:ln>
        </p:spPr>
        <p:txBody>
          <a:bodyPr lIns="36000" tIns="72000" rIns="72000" bIns="3175"/>
          <a:lstStyle>
            <a:lvl1pPr defTabSz="222250"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2222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22225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22225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22225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2222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2222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2222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22225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lnSpc>
                <a:spcPct val="90000"/>
              </a:lnSpc>
              <a:spcAft>
                <a:spcPct val="35000"/>
              </a:spcAft>
            </a:pPr>
            <a:r>
              <a:rPr lang="en-GB" sz="1100" dirty="0" smtClean="0"/>
              <a:t>By 2020, halve the number of global deaths and injuries from road traffic accidents</a:t>
            </a:r>
          </a:p>
          <a:p>
            <a:pPr algn="r" eaLnBrk="1" hangingPunct="1">
              <a:lnSpc>
                <a:spcPct val="90000"/>
              </a:lnSpc>
              <a:spcAft>
                <a:spcPct val="35000"/>
              </a:spcAft>
            </a:pPr>
            <a:r>
              <a:rPr lang="en-GB" sz="1100" dirty="0" smtClean="0"/>
              <a:t>By 2030, reduce the global maternal mortality ratio to less than 70 per 100,000 live birth</a:t>
            </a:r>
            <a:endParaRPr lang="en-GB" altLang="pt-BR" sz="1100" dirty="0"/>
          </a:p>
        </p:txBody>
      </p:sp>
      <p:sp>
        <p:nvSpPr>
          <p:cNvPr id="14345" name="AutoShape 9"/>
          <p:cNvSpPr>
            <a:spLocks/>
          </p:cNvSpPr>
          <p:nvPr/>
        </p:nvSpPr>
        <p:spPr bwMode="auto">
          <a:xfrm>
            <a:off x="9432925" y="3068638"/>
            <a:ext cx="2268538" cy="1728514"/>
          </a:xfrm>
          <a:custGeom>
            <a:avLst/>
            <a:gdLst>
              <a:gd name="T0" fmla="*/ 0 w 806785"/>
              <a:gd name="T1" fmla="*/ 0 h 403392"/>
              <a:gd name="T2" fmla="*/ 2268538 w 806785"/>
              <a:gd name="T3" fmla="*/ 0 h 403392"/>
              <a:gd name="T4" fmla="*/ 2268538 w 806785"/>
              <a:gd name="T5" fmla="*/ 1476375 h 403392"/>
              <a:gd name="T6" fmla="*/ 0 w 806785"/>
              <a:gd name="T7" fmla="*/ 1476375 h 403392"/>
              <a:gd name="T8" fmla="*/ 0 w 806785"/>
              <a:gd name="T9" fmla="*/ 0 h 403392"/>
              <a:gd name="T10" fmla="*/ 0 60000 65536"/>
              <a:gd name="T11" fmla="*/ 0 60000 65536"/>
              <a:gd name="T12" fmla="*/ 0 60000 65536"/>
              <a:gd name="T13" fmla="*/ 0 60000 65536"/>
              <a:gd name="T14" fmla="*/ 0 60000 65536"/>
              <a:gd name="T15" fmla="*/ 0 w 806785"/>
              <a:gd name="T16" fmla="*/ 0 h 403392"/>
              <a:gd name="T17" fmla="*/ 806785 w 806785"/>
              <a:gd name="T18" fmla="*/ 403392 h 403392"/>
            </a:gdLst>
            <a:ahLst/>
            <a:cxnLst>
              <a:cxn ang="T10">
                <a:pos x="T0" y="T1"/>
              </a:cxn>
              <a:cxn ang="T11">
                <a:pos x="T2" y="T3"/>
              </a:cxn>
              <a:cxn ang="T12">
                <a:pos x="T4" y="T5"/>
              </a:cxn>
              <a:cxn ang="T13">
                <a:pos x="T6" y="T7"/>
              </a:cxn>
              <a:cxn ang="T14">
                <a:pos x="T8" y="T9"/>
              </a:cxn>
            </a:cxnLst>
            <a:rect l="T15" t="T16" r="T17" b="T18"/>
            <a:pathLst>
              <a:path w="806785" h="403392">
                <a:moveTo>
                  <a:pt x="0" y="0"/>
                </a:moveTo>
                <a:lnTo>
                  <a:pt x="806785" y="0"/>
                </a:lnTo>
                <a:lnTo>
                  <a:pt x="806785" y="403392"/>
                </a:lnTo>
                <a:lnTo>
                  <a:pt x="0" y="403392"/>
                </a:lnTo>
                <a:lnTo>
                  <a:pt x="0" y="0"/>
                </a:lnTo>
                <a:close/>
              </a:path>
            </a:pathLst>
          </a:custGeom>
          <a:solidFill>
            <a:srgbClr val="DDDDDD"/>
          </a:solidFill>
          <a:ln w="25400">
            <a:solidFill>
              <a:srgbClr val="FFFFFF"/>
            </a:solidFill>
            <a:miter lim="800000"/>
            <a:headEnd/>
            <a:tailEnd/>
          </a:ln>
        </p:spPr>
        <p:txBody>
          <a:bodyPr lIns="36000" tIns="72000" rIns="72000" bIns="3175"/>
          <a:lstStyle>
            <a:lvl1pPr defTabSz="222250"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2222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22225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22225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22225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2222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2222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2222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22225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lnSpc>
                <a:spcPct val="90000"/>
              </a:lnSpc>
              <a:spcAft>
                <a:spcPct val="35000"/>
              </a:spcAft>
            </a:pPr>
            <a:r>
              <a:rPr lang="en-GB" altLang="pt-BR" sz="1100" dirty="0"/>
              <a:t>Strengthen the implementation of the World Health Organization Framework Convention on Tobacco Control in all countries, as appropriate</a:t>
            </a:r>
          </a:p>
        </p:txBody>
      </p:sp>
      <p:sp>
        <p:nvSpPr>
          <p:cNvPr id="14346" name="AutoShape 10"/>
          <p:cNvSpPr>
            <a:spLocks/>
          </p:cNvSpPr>
          <p:nvPr/>
        </p:nvSpPr>
        <p:spPr bwMode="auto">
          <a:xfrm>
            <a:off x="5003800" y="4941168"/>
            <a:ext cx="4248150" cy="1656184"/>
          </a:xfrm>
          <a:custGeom>
            <a:avLst/>
            <a:gdLst>
              <a:gd name="T0" fmla="*/ 0 w 806785"/>
              <a:gd name="T1" fmla="*/ 0 h 403392"/>
              <a:gd name="T2" fmla="*/ 4248150 w 806785"/>
              <a:gd name="T3" fmla="*/ 0 h 403392"/>
              <a:gd name="T4" fmla="*/ 4248150 w 806785"/>
              <a:gd name="T5" fmla="*/ 1476375 h 403392"/>
              <a:gd name="T6" fmla="*/ 0 w 806785"/>
              <a:gd name="T7" fmla="*/ 1476375 h 403392"/>
              <a:gd name="T8" fmla="*/ 0 w 806785"/>
              <a:gd name="T9" fmla="*/ 0 h 403392"/>
              <a:gd name="T10" fmla="*/ 0 60000 65536"/>
              <a:gd name="T11" fmla="*/ 0 60000 65536"/>
              <a:gd name="T12" fmla="*/ 0 60000 65536"/>
              <a:gd name="T13" fmla="*/ 0 60000 65536"/>
              <a:gd name="T14" fmla="*/ 0 60000 65536"/>
              <a:gd name="T15" fmla="*/ 0 w 806785"/>
              <a:gd name="T16" fmla="*/ 0 h 403392"/>
              <a:gd name="T17" fmla="*/ 806785 w 806785"/>
              <a:gd name="T18" fmla="*/ 403392 h 403392"/>
            </a:gdLst>
            <a:ahLst/>
            <a:cxnLst>
              <a:cxn ang="T10">
                <a:pos x="T0" y="T1"/>
              </a:cxn>
              <a:cxn ang="T11">
                <a:pos x="T2" y="T3"/>
              </a:cxn>
              <a:cxn ang="T12">
                <a:pos x="T4" y="T5"/>
              </a:cxn>
              <a:cxn ang="T13">
                <a:pos x="T6" y="T7"/>
              </a:cxn>
              <a:cxn ang="T14">
                <a:pos x="T8" y="T9"/>
              </a:cxn>
            </a:cxnLst>
            <a:rect l="T15" t="T16" r="T17" b="T18"/>
            <a:pathLst>
              <a:path w="806785" h="403392">
                <a:moveTo>
                  <a:pt x="0" y="0"/>
                </a:moveTo>
                <a:lnTo>
                  <a:pt x="806785" y="0"/>
                </a:lnTo>
                <a:lnTo>
                  <a:pt x="806785" y="403392"/>
                </a:lnTo>
                <a:lnTo>
                  <a:pt x="0" y="403392"/>
                </a:lnTo>
                <a:lnTo>
                  <a:pt x="0" y="0"/>
                </a:lnTo>
                <a:close/>
              </a:path>
            </a:pathLst>
          </a:custGeom>
          <a:solidFill>
            <a:srgbClr val="DDDDDD"/>
          </a:solidFill>
          <a:ln w="25400">
            <a:solidFill>
              <a:srgbClr val="FFFFFF"/>
            </a:solidFill>
            <a:miter lim="800000"/>
            <a:headEnd/>
            <a:tailEnd/>
          </a:ln>
        </p:spPr>
        <p:txBody>
          <a:bodyPr lIns="36000" tIns="72000" rIns="72000" bIns="3175"/>
          <a:lstStyle>
            <a:lvl1pPr defTabSz="222250"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2222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22225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22225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22225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2222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2222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2222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22225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lnSpc>
                <a:spcPct val="90000"/>
              </a:lnSpc>
              <a:spcAft>
                <a:spcPct val="35000"/>
              </a:spcAft>
            </a:pPr>
            <a:r>
              <a:rPr lang="es-GT" sz="1100" dirty="0"/>
              <a:t>Support the research and development of vaccines and medicines for the communicable and non-communicable diseases that primarily affect developing countries, provide access to affordable essential medicines and vaccines, in accordance with the Doha Declaration on the TRIPS Agreement and Public Health, which affirms the right of developing countries to use to the full the provisions in the Agreement on Trade-Related Aspects of Intellectual Property Rights regarding flexibilities to protect public health, and, in particular, provide access to medicines for all</a:t>
            </a:r>
            <a:endParaRPr lang="en-GB" altLang="pt-BR" sz="1100" dirty="0"/>
          </a:p>
        </p:txBody>
      </p:sp>
      <p:sp>
        <p:nvSpPr>
          <p:cNvPr id="14347" name="AutoShape 11"/>
          <p:cNvSpPr>
            <a:spLocks/>
          </p:cNvSpPr>
          <p:nvPr/>
        </p:nvSpPr>
        <p:spPr bwMode="auto">
          <a:xfrm>
            <a:off x="179393" y="4904961"/>
            <a:ext cx="2268537" cy="1692399"/>
          </a:xfrm>
          <a:custGeom>
            <a:avLst/>
            <a:gdLst>
              <a:gd name="T0" fmla="*/ 0 w 806785"/>
              <a:gd name="T1" fmla="*/ 0 h 403392"/>
              <a:gd name="T2" fmla="*/ 2268537 w 806785"/>
              <a:gd name="T3" fmla="*/ 0 h 403392"/>
              <a:gd name="T4" fmla="*/ 2268537 w 806785"/>
              <a:gd name="T5" fmla="*/ 1476375 h 403392"/>
              <a:gd name="T6" fmla="*/ 0 w 806785"/>
              <a:gd name="T7" fmla="*/ 1476375 h 403392"/>
              <a:gd name="T8" fmla="*/ 0 w 806785"/>
              <a:gd name="T9" fmla="*/ 0 h 403392"/>
              <a:gd name="T10" fmla="*/ 0 60000 65536"/>
              <a:gd name="T11" fmla="*/ 0 60000 65536"/>
              <a:gd name="T12" fmla="*/ 0 60000 65536"/>
              <a:gd name="T13" fmla="*/ 0 60000 65536"/>
              <a:gd name="T14" fmla="*/ 0 60000 65536"/>
              <a:gd name="T15" fmla="*/ 0 w 806785"/>
              <a:gd name="T16" fmla="*/ 0 h 403392"/>
              <a:gd name="T17" fmla="*/ 806785 w 806785"/>
              <a:gd name="T18" fmla="*/ 403392 h 403392"/>
            </a:gdLst>
            <a:ahLst/>
            <a:cxnLst>
              <a:cxn ang="T10">
                <a:pos x="T0" y="T1"/>
              </a:cxn>
              <a:cxn ang="T11">
                <a:pos x="T2" y="T3"/>
              </a:cxn>
              <a:cxn ang="T12">
                <a:pos x="T4" y="T5"/>
              </a:cxn>
              <a:cxn ang="T13">
                <a:pos x="T6" y="T7"/>
              </a:cxn>
              <a:cxn ang="T14">
                <a:pos x="T8" y="T9"/>
              </a:cxn>
            </a:cxnLst>
            <a:rect l="T15" t="T16" r="T17" b="T18"/>
            <a:pathLst>
              <a:path w="806785" h="403392">
                <a:moveTo>
                  <a:pt x="0" y="0"/>
                </a:moveTo>
                <a:lnTo>
                  <a:pt x="806785" y="0"/>
                </a:lnTo>
                <a:lnTo>
                  <a:pt x="806785" y="403392"/>
                </a:lnTo>
                <a:lnTo>
                  <a:pt x="0" y="403392"/>
                </a:lnTo>
                <a:lnTo>
                  <a:pt x="0" y="0"/>
                </a:lnTo>
                <a:close/>
              </a:path>
            </a:pathLst>
          </a:custGeom>
          <a:solidFill>
            <a:srgbClr val="DDDDDD"/>
          </a:solidFill>
          <a:ln w="25400">
            <a:solidFill>
              <a:srgbClr val="FFFFFF"/>
            </a:solidFill>
            <a:miter lim="800000"/>
            <a:headEnd/>
            <a:tailEnd/>
          </a:ln>
        </p:spPr>
        <p:txBody>
          <a:bodyPr lIns="36000" tIns="72000" rIns="72000" bIns="3175"/>
          <a:lstStyle>
            <a:lvl1pPr defTabSz="222250"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2222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22225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22225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22225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2222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2222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2222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22225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lnSpc>
                <a:spcPct val="90000"/>
              </a:lnSpc>
              <a:spcAft>
                <a:spcPct val="35000"/>
              </a:spcAft>
            </a:pPr>
            <a:r>
              <a:rPr lang="en-GB" altLang="pt-BR" sz="1100" dirty="0"/>
              <a:t>Substantially increase health financing and the recruitment, development, training and retention of the health workforce in developing countries, especially in least developed countries and small island developing States </a:t>
            </a:r>
          </a:p>
        </p:txBody>
      </p:sp>
      <p:sp>
        <p:nvSpPr>
          <p:cNvPr id="14348" name="AutoShape 12"/>
          <p:cNvSpPr>
            <a:spLocks/>
          </p:cNvSpPr>
          <p:nvPr/>
        </p:nvSpPr>
        <p:spPr bwMode="auto">
          <a:xfrm>
            <a:off x="2555874" y="4941168"/>
            <a:ext cx="2268538" cy="1656184"/>
          </a:xfrm>
          <a:custGeom>
            <a:avLst/>
            <a:gdLst>
              <a:gd name="T0" fmla="*/ 0 w 806785"/>
              <a:gd name="T1" fmla="*/ 0 h 403392"/>
              <a:gd name="T2" fmla="*/ 2268538 w 806785"/>
              <a:gd name="T3" fmla="*/ 0 h 403392"/>
              <a:gd name="T4" fmla="*/ 2268538 w 806785"/>
              <a:gd name="T5" fmla="*/ 1474788 h 403392"/>
              <a:gd name="T6" fmla="*/ 0 w 806785"/>
              <a:gd name="T7" fmla="*/ 1474788 h 403392"/>
              <a:gd name="T8" fmla="*/ 0 w 806785"/>
              <a:gd name="T9" fmla="*/ 0 h 403392"/>
              <a:gd name="T10" fmla="*/ 0 60000 65536"/>
              <a:gd name="T11" fmla="*/ 0 60000 65536"/>
              <a:gd name="T12" fmla="*/ 0 60000 65536"/>
              <a:gd name="T13" fmla="*/ 0 60000 65536"/>
              <a:gd name="T14" fmla="*/ 0 60000 65536"/>
              <a:gd name="T15" fmla="*/ 0 w 806785"/>
              <a:gd name="T16" fmla="*/ 0 h 403392"/>
              <a:gd name="T17" fmla="*/ 806785 w 806785"/>
              <a:gd name="T18" fmla="*/ 403392 h 403392"/>
            </a:gdLst>
            <a:ahLst/>
            <a:cxnLst>
              <a:cxn ang="T10">
                <a:pos x="T0" y="T1"/>
              </a:cxn>
              <a:cxn ang="T11">
                <a:pos x="T2" y="T3"/>
              </a:cxn>
              <a:cxn ang="T12">
                <a:pos x="T4" y="T5"/>
              </a:cxn>
              <a:cxn ang="T13">
                <a:pos x="T6" y="T7"/>
              </a:cxn>
              <a:cxn ang="T14">
                <a:pos x="T8" y="T9"/>
              </a:cxn>
            </a:cxnLst>
            <a:rect l="T15" t="T16" r="T17" b="T18"/>
            <a:pathLst>
              <a:path w="806785" h="403392">
                <a:moveTo>
                  <a:pt x="0" y="0"/>
                </a:moveTo>
                <a:lnTo>
                  <a:pt x="806785" y="0"/>
                </a:lnTo>
                <a:lnTo>
                  <a:pt x="806785" y="403392"/>
                </a:lnTo>
                <a:lnTo>
                  <a:pt x="0" y="403392"/>
                </a:lnTo>
                <a:lnTo>
                  <a:pt x="0" y="0"/>
                </a:lnTo>
                <a:close/>
              </a:path>
            </a:pathLst>
          </a:custGeom>
          <a:solidFill>
            <a:srgbClr val="DDDDDD"/>
          </a:solidFill>
          <a:ln w="25400">
            <a:solidFill>
              <a:srgbClr val="FFFFFF"/>
            </a:solidFill>
            <a:miter lim="800000"/>
            <a:headEnd/>
            <a:tailEnd/>
          </a:ln>
        </p:spPr>
        <p:txBody>
          <a:bodyPr lIns="36000" tIns="72000" rIns="72000" bIns="3175"/>
          <a:lstStyle>
            <a:lvl1pPr defTabSz="222250"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2222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22225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22225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22225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2222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2222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2222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22225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lnSpc>
                <a:spcPct val="90000"/>
              </a:lnSpc>
              <a:spcAft>
                <a:spcPct val="35000"/>
              </a:spcAft>
            </a:pPr>
            <a:r>
              <a:rPr lang="en-GB" altLang="pt-BR" sz="1100" dirty="0"/>
              <a:t>Strengthen the capacity of all countries, in particular developing countries, for early warning, risk reduction and management of national and global health risks</a:t>
            </a:r>
          </a:p>
        </p:txBody>
      </p:sp>
      <p:sp>
        <p:nvSpPr>
          <p:cNvPr id="14350" name="AutoShape 14"/>
          <p:cNvSpPr>
            <a:spLocks/>
          </p:cNvSpPr>
          <p:nvPr/>
        </p:nvSpPr>
        <p:spPr bwMode="auto">
          <a:xfrm>
            <a:off x="9432925" y="4976969"/>
            <a:ext cx="2268538" cy="1620391"/>
          </a:xfrm>
          <a:custGeom>
            <a:avLst/>
            <a:gdLst>
              <a:gd name="T0" fmla="*/ 0 w 806785"/>
              <a:gd name="T1" fmla="*/ 0 h 403392"/>
              <a:gd name="T2" fmla="*/ 2268538 w 806785"/>
              <a:gd name="T3" fmla="*/ 0 h 403392"/>
              <a:gd name="T4" fmla="*/ 2268538 w 806785"/>
              <a:gd name="T5" fmla="*/ 1476375 h 403392"/>
              <a:gd name="T6" fmla="*/ 0 w 806785"/>
              <a:gd name="T7" fmla="*/ 1476375 h 403392"/>
              <a:gd name="T8" fmla="*/ 0 w 806785"/>
              <a:gd name="T9" fmla="*/ 0 h 403392"/>
              <a:gd name="T10" fmla="*/ 0 60000 65536"/>
              <a:gd name="T11" fmla="*/ 0 60000 65536"/>
              <a:gd name="T12" fmla="*/ 0 60000 65536"/>
              <a:gd name="T13" fmla="*/ 0 60000 65536"/>
              <a:gd name="T14" fmla="*/ 0 60000 65536"/>
              <a:gd name="T15" fmla="*/ 0 w 806785"/>
              <a:gd name="T16" fmla="*/ 0 h 403392"/>
              <a:gd name="T17" fmla="*/ 806785 w 806785"/>
              <a:gd name="T18" fmla="*/ 403392 h 403392"/>
            </a:gdLst>
            <a:ahLst/>
            <a:cxnLst>
              <a:cxn ang="T10">
                <a:pos x="T0" y="T1"/>
              </a:cxn>
              <a:cxn ang="T11">
                <a:pos x="T2" y="T3"/>
              </a:cxn>
              <a:cxn ang="T12">
                <a:pos x="T4" y="T5"/>
              </a:cxn>
              <a:cxn ang="T13">
                <a:pos x="T6" y="T7"/>
              </a:cxn>
              <a:cxn ang="T14">
                <a:pos x="T8" y="T9"/>
              </a:cxn>
            </a:cxnLst>
            <a:rect l="T15" t="T16" r="T17" b="T18"/>
            <a:pathLst>
              <a:path w="806785" h="403392">
                <a:moveTo>
                  <a:pt x="0" y="0"/>
                </a:moveTo>
                <a:lnTo>
                  <a:pt x="806785" y="0"/>
                </a:lnTo>
                <a:lnTo>
                  <a:pt x="806785" y="403392"/>
                </a:lnTo>
                <a:lnTo>
                  <a:pt x="0" y="403392"/>
                </a:lnTo>
                <a:lnTo>
                  <a:pt x="0" y="0"/>
                </a:lnTo>
                <a:close/>
              </a:path>
            </a:pathLst>
          </a:custGeom>
          <a:solidFill>
            <a:srgbClr val="DDDDDD"/>
          </a:solidFill>
          <a:ln w="25400">
            <a:solidFill>
              <a:srgbClr val="FFFFFF"/>
            </a:solidFill>
            <a:miter lim="800000"/>
            <a:headEnd/>
            <a:tailEnd/>
          </a:ln>
        </p:spPr>
        <p:txBody>
          <a:bodyPr lIns="36000" tIns="72000" rIns="72000" bIns="3175"/>
          <a:lstStyle>
            <a:lvl1pPr defTabSz="222250"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2222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22225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22225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22225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2222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2222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2222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22225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lnSpc>
                <a:spcPct val="90000"/>
              </a:lnSpc>
              <a:spcAft>
                <a:spcPct val="35000"/>
              </a:spcAft>
            </a:pPr>
            <a:r>
              <a:rPr lang="en-GB" altLang="pt-BR" sz="1100" dirty="0"/>
              <a:t>Achieve universal health coverage, including financial risk protection, access to quality essential health-care services and access to safe, effective, quality and affordable essential medicines and vaccines for all</a:t>
            </a:r>
          </a:p>
        </p:txBody>
      </p:sp>
      <p:sp>
        <p:nvSpPr>
          <p:cNvPr id="2" name="Oval 1"/>
          <p:cNvSpPr/>
          <p:nvPr/>
        </p:nvSpPr>
        <p:spPr>
          <a:xfrm>
            <a:off x="9036771" y="4725144"/>
            <a:ext cx="2881159" cy="1944216"/>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2267180" y="4725144"/>
            <a:ext cx="2881159" cy="1944216"/>
          </a:xfrm>
          <a:prstGeom prst="ellips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Imagen 3"/>
          <p:cNvPicPr>
            <a:picLocks noChangeAspect="1"/>
          </p:cNvPicPr>
          <p:nvPr/>
        </p:nvPicPr>
        <p:blipFill>
          <a:blip r:embed="rId4"/>
          <a:stretch>
            <a:fillRect/>
          </a:stretch>
        </p:blipFill>
        <p:spPr>
          <a:xfrm>
            <a:off x="179785" y="2924944"/>
            <a:ext cx="2016224" cy="1680343"/>
          </a:xfrm>
          <a:prstGeom prst="rect">
            <a:avLst/>
          </a:prstGeom>
        </p:spPr>
      </p:pic>
    </p:spTree>
    <p:extLst>
      <p:ext uri="{BB962C8B-B14F-4D97-AF65-F5344CB8AC3E}">
        <p14:creationId xmlns:p14="http://schemas.microsoft.com/office/powerpoint/2010/main" val="54599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1"/>
            <a:ext cx="11880850" cy="12684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970" tIns="45486" rIns="90970" bIns="45486"/>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600" b="1" dirty="0">
              <a:cs typeface="Arial" pitchFamily="34" charset="0"/>
            </a:endParaRPr>
          </a:p>
        </p:txBody>
      </p:sp>
      <p:sp>
        <p:nvSpPr>
          <p:cNvPr id="15363" name="Text Box 3"/>
          <p:cNvSpPr txBox="1">
            <a:spLocks noChangeArrowheads="1"/>
          </p:cNvSpPr>
          <p:nvPr/>
        </p:nvSpPr>
        <p:spPr bwMode="auto">
          <a:xfrm>
            <a:off x="179390" y="179390"/>
            <a:ext cx="619308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spcBef>
                <a:spcPct val="0"/>
              </a:spcBef>
              <a:buFontTx/>
              <a:buNone/>
            </a:pPr>
            <a:r>
              <a:rPr lang="en-GB" altLang="pt-BR" sz="3600" b="1" dirty="0" smtClean="0">
                <a:solidFill>
                  <a:schemeClr val="bg1"/>
                </a:solidFill>
                <a:cs typeface="Arial" pitchFamily="34" charset="0"/>
              </a:rPr>
              <a:t>Links between Health and the Broader SDG Agenda</a:t>
            </a:r>
            <a:endParaRPr lang="en-GB" altLang="pt-BR" sz="3600" b="1" dirty="0">
              <a:solidFill>
                <a:schemeClr val="bg1"/>
              </a:solidFill>
              <a:cs typeface="Arial" pitchFamily="34" charset="0"/>
            </a:endParaRPr>
          </a:p>
        </p:txBody>
      </p:sp>
      <p:sp>
        <p:nvSpPr>
          <p:cNvPr id="15364" name="Rectangle 4"/>
          <p:cNvSpPr>
            <a:spLocks noChangeArrowheads="1"/>
          </p:cNvSpPr>
          <p:nvPr/>
        </p:nvSpPr>
        <p:spPr bwMode="auto">
          <a:xfrm>
            <a:off x="2051992" y="2828142"/>
            <a:ext cx="297244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GB" altLang="pt-BR" b="1" dirty="0">
                <a:cs typeface="Arial" pitchFamily="34" charset="0"/>
              </a:rPr>
              <a:t>Ensure healthy lives and promote well-being for </a:t>
            </a:r>
            <a:r>
              <a:rPr lang="en-GB" altLang="pt-BR" b="1" dirty="0" smtClean="0">
                <a:cs typeface="Arial" pitchFamily="34" charset="0"/>
              </a:rPr>
              <a:t>all</a:t>
            </a:r>
            <a:endParaRPr lang="en-GB" altLang="pt-BR" b="1" dirty="0">
              <a:cs typeface="Arial" pitchFamily="34" charset="0"/>
            </a:endParaRPr>
          </a:p>
        </p:txBody>
      </p:sp>
      <p:sp>
        <p:nvSpPr>
          <p:cNvPr id="15372" name="Rectangle 12"/>
          <p:cNvSpPr>
            <a:spLocks noChangeArrowheads="1"/>
          </p:cNvSpPr>
          <p:nvPr/>
        </p:nvSpPr>
        <p:spPr bwMode="auto">
          <a:xfrm>
            <a:off x="6732514" y="2001056"/>
            <a:ext cx="19240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912813"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912813"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912813"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912813"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altLang="pt-BR" sz="1400" b="1" dirty="0" smtClean="0">
                <a:ea typeface="SimSun" pitchFamily="2" charset="-122"/>
              </a:rPr>
              <a:t>Goal 1.3: Implement social protections systems for all</a:t>
            </a:r>
            <a:endParaRPr lang="en-GB" altLang="pt-BR" sz="1400" b="1" dirty="0">
              <a:ea typeface="SimSun" pitchFamily="2" charset="-122"/>
            </a:endParaRPr>
          </a:p>
        </p:txBody>
      </p:sp>
      <p:sp>
        <p:nvSpPr>
          <p:cNvPr id="15373" name="Rectangle 13"/>
          <p:cNvSpPr>
            <a:spLocks noChangeArrowheads="1"/>
          </p:cNvSpPr>
          <p:nvPr/>
        </p:nvSpPr>
        <p:spPr bwMode="auto">
          <a:xfrm>
            <a:off x="6732514" y="3212320"/>
            <a:ext cx="192405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912813"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912813"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912813"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912813"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altLang="pt-BR" sz="1400" b="1" dirty="0" smtClean="0">
                <a:ea typeface="SimSun" pitchFamily="2" charset="-122"/>
              </a:rPr>
              <a:t>Goal 6.1</a:t>
            </a:r>
            <a:r>
              <a:rPr lang="en-GB" altLang="pt-BR" sz="1400" b="1" dirty="0">
                <a:ea typeface="SimSun" pitchFamily="2" charset="-122"/>
              </a:rPr>
              <a:t>: </a:t>
            </a:r>
            <a:r>
              <a:rPr lang="en-GB" altLang="pt-BR" sz="1400" b="1" dirty="0" smtClean="0">
                <a:ea typeface="SimSun" pitchFamily="2" charset="-122"/>
              </a:rPr>
              <a:t>Achieve </a:t>
            </a:r>
            <a:r>
              <a:rPr lang="en-GB" altLang="pt-BR" sz="1400" b="1" dirty="0">
                <a:ea typeface="SimSun" pitchFamily="2" charset="-122"/>
              </a:rPr>
              <a:t>universal and equitable access to safe and affordable drinking water for all</a:t>
            </a:r>
          </a:p>
        </p:txBody>
      </p:sp>
      <p:sp>
        <p:nvSpPr>
          <p:cNvPr id="15374" name="Rectangle 14"/>
          <p:cNvSpPr>
            <a:spLocks noChangeArrowheads="1"/>
          </p:cNvSpPr>
          <p:nvPr/>
        </p:nvSpPr>
        <p:spPr bwMode="auto">
          <a:xfrm>
            <a:off x="9768136" y="3266981"/>
            <a:ext cx="20049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912813"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912813"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912813"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912813"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altLang="pt-BR" sz="1400" b="1" dirty="0" smtClean="0">
                <a:ea typeface="SimSun" pitchFamily="2" charset="-122"/>
              </a:rPr>
              <a:t>Goal 2.2: End all forms of malnutrition, achieve the </a:t>
            </a:r>
            <a:r>
              <a:rPr lang="en-GB" altLang="pt-BR" sz="1400" b="1" dirty="0">
                <a:ea typeface="SimSun" pitchFamily="2" charset="-122"/>
              </a:rPr>
              <a:t>targets on stunting and wasting in children </a:t>
            </a:r>
          </a:p>
        </p:txBody>
      </p:sp>
      <p:sp>
        <p:nvSpPr>
          <p:cNvPr id="15375" name="AutoShape 15"/>
          <p:cNvSpPr>
            <a:spLocks/>
          </p:cNvSpPr>
          <p:nvPr/>
        </p:nvSpPr>
        <p:spPr bwMode="auto">
          <a:xfrm>
            <a:off x="5148263" y="1856591"/>
            <a:ext cx="314325" cy="3892550"/>
          </a:xfrm>
          <a:prstGeom prst="leftBracket">
            <a:avLst>
              <a:gd name="adj" fmla="val 831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endParaRPr lang="en-GB" altLang="pt-BR" dirty="0"/>
          </a:p>
        </p:txBody>
      </p:sp>
      <p:sp>
        <p:nvSpPr>
          <p:cNvPr id="15376" name="Rectangle 16"/>
          <p:cNvSpPr>
            <a:spLocks noChangeArrowheads="1"/>
          </p:cNvSpPr>
          <p:nvPr/>
        </p:nvSpPr>
        <p:spPr bwMode="auto">
          <a:xfrm>
            <a:off x="9768135" y="1970837"/>
            <a:ext cx="20769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912813"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912813"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912813"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912813"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altLang="pt-BR" sz="1400" b="1" dirty="0" smtClean="0">
                <a:ea typeface="SimSun" pitchFamily="2" charset="-122"/>
              </a:rPr>
              <a:t>Goal 16.1</a:t>
            </a:r>
            <a:r>
              <a:rPr lang="en-GB" altLang="pt-BR" sz="1400" b="1" dirty="0">
                <a:ea typeface="SimSun" pitchFamily="2" charset="-122"/>
              </a:rPr>
              <a:t>: </a:t>
            </a:r>
            <a:r>
              <a:rPr lang="en-GB" altLang="pt-BR" sz="1400" b="1" dirty="0" smtClean="0">
                <a:ea typeface="SimSun" pitchFamily="2" charset="-122"/>
              </a:rPr>
              <a:t>Reduce </a:t>
            </a:r>
            <a:r>
              <a:rPr lang="en-GB" altLang="pt-BR" sz="1400" b="1" dirty="0">
                <a:ea typeface="SimSun" pitchFamily="2" charset="-122"/>
              </a:rPr>
              <a:t>all forms of violence and related death rates everywhere</a:t>
            </a:r>
          </a:p>
        </p:txBody>
      </p:sp>
      <p:sp>
        <p:nvSpPr>
          <p:cNvPr id="15377" name="Rectangle 17"/>
          <p:cNvSpPr>
            <a:spLocks noChangeArrowheads="1"/>
          </p:cNvSpPr>
          <p:nvPr/>
        </p:nvSpPr>
        <p:spPr bwMode="auto">
          <a:xfrm>
            <a:off x="6732518" y="4669649"/>
            <a:ext cx="19383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912813"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912813"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912813"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912813"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altLang="pt-BR" sz="1400" b="1" dirty="0" smtClean="0">
                <a:ea typeface="SimSun" pitchFamily="2" charset="-122"/>
              </a:rPr>
              <a:t>Goal 5.2</a:t>
            </a:r>
            <a:r>
              <a:rPr lang="en-GB" altLang="pt-BR" sz="1400" b="1" dirty="0">
                <a:ea typeface="SimSun" pitchFamily="2" charset="-122"/>
              </a:rPr>
              <a:t>: Eliminate all forms of violence against all women and girls…</a:t>
            </a:r>
          </a:p>
        </p:txBody>
      </p:sp>
      <p:sp>
        <p:nvSpPr>
          <p:cNvPr id="15378" name="Rectangle 18"/>
          <p:cNvSpPr>
            <a:spLocks noChangeArrowheads="1"/>
          </p:cNvSpPr>
          <p:nvPr/>
        </p:nvSpPr>
        <p:spPr bwMode="auto">
          <a:xfrm>
            <a:off x="9789886" y="4563705"/>
            <a:ext cx="198318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912813"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912813"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912813"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912813"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altLang="pt-BR" sz="1400" b="1" dirty="0" smtClean="0">
                <a:ea typeface="SimSun" pitchFamily="2" charset="-122"/>
              </a:rPr>
              <a:t>Goal 4.2</a:t>
            </a:r>
            <a:r>
              <a:rPr lang="en-GB" altLang="pt-BR" sz="1400" b="1" dirty="0">
                <a:ea typeface="SimSun" pitchFamily="2" charset="-122"/>
              </a:rPr>
              <a:t>: </a:t>
            </a:r>
            <a:r>
              <a:rPr lang="en-GB" altLang="pt-BR" sz="1400" b="1" dirty="0" smtClean="0">
                <a:ea typeface="SimSun" pitchFamily="2" charset="-122"/>
              </a:rPr>
              <a:t>Ensure access </a:t>
            </a:r>
            <a:r>
              <a:rPr lang="en-GB" altLang="pt-BR" sz="1400" b="1" dirty="0">
                <a:ea typeface="SimSun" pitchFamily="2" charset="-122"/>
              </a:rPr>
              <a:t>to quality early childhood development, care and pre-primary </a:t>
            </a:r>
            <a:r>
              <a:rPr lang="en-GB" altLang="pt-BR" sz="1400" b="1" dirty="0" smtClean="0">
                <a:ea typeface="SimSun" pitchFamily="2" charset="-122"/>
              </a:rPr>
              <a:t>education</a:t>
            </a:r>
            <a:endParaRPr lang="en-GB" altLang="pt-BR" sz="1400" b="1" dirty="0">
              <a:ea typeface="SimSun" pitchFamily="2" charset="-122"/>
            </a:endParaRPr>
          </a:p>
        </p:txBody>
      </p:sp>
      <p:sp>
        <p:nvSpPr>
          <p:cNvPr id="15379" name="Rectangle 19"/>
          <p:cNvSpPr>
            <a:spLocks noChangeArrowheads="1"/>
          </p:cNvSpPr>
          <p:nvPr/>
        </p:nvSpPr>
        <p:spPr bwMode="auto">
          <a:xfrm>
            <a:off x="5580390" y="5930116"/>
            <a:ext cx="496220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fontAlgn="base" hangingPunct="0">
              <a:spcBef>
                <a:spcPct val="0"/>
              </a:spcBef>
              <a:spcAft>
                <a:spcPct val="0"/>
              </a:spcAft>
              <a:defRPr>
                <a:solidFill>
                  <a:schemeClr val="tx1"/>
                </a:solidFill>
                <a:latin typeface="Calibri" pitchFamily="34" charset="0"/>
                <a:cs typeface="Arial" pitchFamily="34" charset="0"/>
              </a:defRPr>
            </a:lvl1pPr>
            <a:lvl2pPr marL="742950" indent="-285750" defTabSz="912813" eaLnBrk="0" fontAlgn="base" hangingPunct="0">
              <a:spcBef>
                <a:spcPct val="0"/>
              </a:spcBef>
              <a:spcAft>
                <a:spcPct val="0"/>
              </a:spcAft>
              <a:defRPr>
                <a:solidFill>
                  <a:schemeClr val="tx1"/>
                </a:solidFill>
                <a:latin typeface="Calibri" pitchFamily="34" charset="0"/>
                <a:cs typeface="Arial" pitchFamily="34" charset="0"/>
              </a:defRPr>
            </a:lvl2pPr>
            <a:lvl3pPr marL="1143000" indent="-228600" defTabSz="912813" eaLnBrk="0" fontAlgn="base" hangingPunct="0">
              <a:spcBef>
                <a:spcPct val="0"/>
              </a:spcBef>
              <a:spcAft>
                <a:spcPct val="0"/>
              </a:spcAft>
              <a:defRPr>
                <a:solidFill>
                  <a:schemeClr val="tx1"/>
                </a:solidFill>
                <a:latin typeface="Calibri" pitchFamily="34" charset="0"/>
                <a:cs typeface="Arial" pitchFamily="34" charset="0"/>
              </a:defRPr>
            </a:lvl3pPr>
            <a:lvl4pPr marL="1600200" indent="-228600" defTabSz="912813" eaLnBrk="0" fontAlgn="base" hangingPunct="0">
              <a:spcBef>
                <a:spcPct val="0"/>
              </a:spcBef>
              <a:spcAft>
                <a:spcPct val="0"/>
              </a:spcAft>
              <a:defRPr>
                <a:solidFill>
                  <a:schemeClr val="tx1"/>
                </a:solidFill>
                <a:latin typeface="Calibri" pitchFamily="34" charset="0"/>
                <a:cs typeface="Arial" pitchFamily="34" charset="0"/>
              </a:defRPr>
            </a:lvl4pPr>
            <a:lvl5pPr marL="2057400" indent="-228600" defTabSz="912813" eaLnBrk="0" fontAlgn="base" hangingPunct="0">
              <a:spcBef>
                <a:spcPct val="0"/>
              </a:spcBef>
              <a:spcAft>
                <a:spcPct val="0"/>
              </a:spcAft>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GB" altLang="pt-BR" sz="1400" b="1" dirty="0" smtClean="0">
                <a:ea typeface="SimSun" pitchFamily="2" charset="-122"/>
              </a:rPr>
              <a:t>Other goals and targets –</a:t>
            </a:r>
            <a:r>
              <a:rPr lang="en-GB" altLang="pt-BR" sz="1400" b="1" dirty="0">
                <a:ea typeface="SimSun" pitchFamily="2" charset="-122"/>
              </a:rPr>
              <a:t> </a:t>
            </a:r>
            <a:r>
              <a:rPr lang="en-GB" altLang="pt-BR" sz="1400" b="1" dirty="0" smtClean="0">
                <a:ea typeface="SimSun" pitchFamily="2" charset="-122"/>
              </a:rPr>
              <a:t>for example, No. 10 (Reduced Inequalities), No. 11 (Sustainable Cities and Communities) and No. 13 (Climate Action)</a:t>
            </a:r>
            <a:endParaRPr lang="en-GB" altLang="pt-BR" sz="1400" b="1" dirty="0">
              <a:ea typeface="SimSun" pitchFamily="2" charset="-122"/>
            </a:endParaRPr>
          </a:p>
        </p:txBody>
      </p:sp>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1136" y="5906302"/>
            <a:ext cx="1000052" cy="937549"/>
          </a:xfrm>
          <a:prstGeom prst="rect">
            <a:avLst/>
          </a:prstGeom>
          <a:solidFill>
            <a:schemeClr val="bg1"/>
          </a:solidFill>
        </p:spPr>
      </p:pic>
      <p:pic>
        <p:nvPicPr>
          <p:cNvPr id="7" name="Imagen 6"/>
          <p:cNvPicPr>
            <a:picLocks noChangeAspect="1"/>
          </p:cNvPicPr>
          <p:nvPr/>
        </p:nvPicPr>
        <p:blipFill>
          <a:blip r:embed="rId4"/>
          <a:stretch>
            <a:fillRect/>
          </a:stretch>
        </p:blipFill>
        <p:spPr>
          <a:xfrm>
            <a:off x="333549" y="3212976"/>
            <a:ext cx="1646436" cy="1368152"/>
          </a:xfrm>
          <a:prstGeom prst="rect">
            <a:avLst/>
          </a:prstGeom>
        </p:spPr>
      </p:pic>
      <p:pic>
        <p:nvPicPr>
          <p:cNvPr id="10" name="Imagen 9"/>
          <p:cNvPicPr>
            <a:picLocks noChangeAspect="1"/>
          </p:cNvPicPr>
          <p:nvPr/>
        </p:nvPicPr>
        <p:blipFill>
          <a:blip r:embed="rId5"/>
          <a:stretch>
            <a:fillRect/>
          </a:stretch>
        </p:blipFill>
        <p:spPr>
          <a:xfrm>
            <a:off x="8604721" y="1916832"/>
            <a:ext cx="1152128" cy="1019091"/>
          </a:xfrm>
          <a:prstGeom prst="rect">
            <a:avLst/>
          </a:prstGeom>
        </p:spPr>
      </p:pic>
      <p:pic>
        <p:nvPicPr>
          <p:cNvPr id="11" name="Imagen 10"/>
          <p:cNvPicPr>
            <a:picLocks noChangeAspect="1"/>
          </p:cNvPicPr>
          <p:nvPr/>
        </p:nvPicPr>
        <p:blipFill>
          <a:blip r:embed="rId6"/>
          <a:stretch>
            <a:fillRect/>
          </a:stretch>
        </p:blipFill>
        <p:spPr>
          <a:xfrm>
            <a:off x="5652393" y="1840965"/>
            <a:ext cx="1124842" cy="1114799"/>
          </a:xfrm>
          <a:prstGeom prst="rect">
            <a:avLst/>
          </a:prstGeom>
        </p:spPr>
      </p:pic>
      <p:pic>
        <p:nvPicPr>
          <p:cNvPr id="12" name="Imagen 11"/>
          <p:cNvPicPr>
            <a:picLocks noChangeAspect="1"/>
          </p:cNvPicPr>
          <p:nvPr/>
        </p:nvPicPr>
        <p:blipFill>
          <a:blip r:embed="rId7"/>
          <a:stretch>
            <a:fillRect/>
          </a:stretch>
        </p:blipFill>
        <p:spPr>
          <a:xfrm>
            <a:off x="8635579" y="4653136"/>
            <a:ext cx="1121270" cy="1080120"/>
          </a:xfrm>
          <a:prstGeom prst="rect">
            <a:avLst/>
          </a:prstGeom>
        </p:spPr>
      </p:pic>
      <p:pic>
        <p:nvPicPr>
          <p:cNvPr id="13" name="Imagen 12"/>
          <p:cNvPicPr>
            <a:picLocks noChangeAspect="1"/>
          </p:cNvPicPr>
          <p:nvPr/>
        </p:nvPicPr>
        <p:blipFill>
          <a:blip r:embed="rId8"/>
          <a:stretch>
            <a:fillRect/>
          </a:stretch>
        </p:blipFill>
        <p:spPr>
          <a:xfrm>
            <a:off x="8604721" y="3212976"/>
            <a:ext cx="1152128" cy="1094782"/>
          </a:xfrm>
          <a:prstGeom prst="rect">
            <a:avLst/>
          </a:prstGeom>
        </p:spPr>
      </p:pic>
      <p:pic>
        <p:nvPicPr>
          <p:cNvPr id="14" name="Imagen 13"/>
          <p:cNvPicPr>
            <a:picLocks noChangeAspect="1"/>
          </p:cNvPicPr>
          <p:nvPr/>
        </p:nvPicPr>
        <p:blipFill>
          <a:blip r:embed="rId9"/>
          <a:stretch>
            <a:fillRect/>
          </a:stretch>
        </p:blipFill>
        <p:spPr>
          <a:xfrm>
            <a:off x="5628605" y="3283692"/>
            <a:ext cx="1103908" cy="1094008"/>
          </a:xfrm>
          <a:prstGeom prst="rect">
            <a:avLst/>
          </a:prstGeom>
        </p:spPr>
      </p:pic>
      <p:pic>
        <p:nvPicPr>
          <p:cNvPr id="15" name="Imagen 14"/>
          <p:cNvPicPr>
            <a:picLocks noChangeAspect="1"/>
          </p:cNvPicPr>
          <p:nvPr/>
        </p:nvPicPr>
        <p:blipFill>
          <a:blip r:embed="rId10"/>
          <a:stretch>
            <a:fillRect/>
          </a:stretch>
        </p:blipFill>
        <p:spPr>
          <a:xfrm>
            <a:off x="5652393" y="4653136"/>
            <a:ext cx="1040245" cy="1049659"/>
          </a:xfrm>
          <a:prstGeom prst="rect">
            <a:avLst/>
          </a:prstGeom>
        </p:spPr>
      </p:pic>
    </p:spTree>
    <p:extLst>
      <p:ext uri="{BB962C8B-B14F-4D97-AF65-F5344CB8AC3E}">
        <p14:creationId xmlns:p14="http://schemas.microsoft.com/office/powerpoint/2010/main" val="3533983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7147" y="0"/>
            <a:ext cx="11938000" cy="15113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970" tIns="45486" rIns="90970" bIns="45486"/>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pt-BR" sz="1600" b="1" dirty="0">
              <a:cs typeface="Arial" pitchFamily="34" charset="0"/>
            </a:endParaRPr>
          </a:p>
        </p:txBody>
      </p:sp>
      <p:sp>
        <p:nvSpPr>
          <p:cNvPr id="16387" name="Rectangle 3"/>
          <p:cNvSpPr>
            <a:spLocks noChangeArrowheads="1"/>
          </p:cNvSpPr>
          <p:nvPr/>
        </p:nvSpPr>
        <p:spPr bwMode="auto">
          <a:xfrm>
            <a:off x="155579" y="133353"/>
            <a:ext cx="8737174"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spcBef>
                <a:spcPct val="0"/>
              </a:spcBef>
              <a:buFontTx/>
              <a:buNone/>
            </a:pPr>
            <a:r>
              <a:rPr lang="en-GB" altLang="pt-BR" sz="3600" b="1" dirty="0" smtClean="0">
                <a:solidFill>
                  <a:schemeClr val="bg1"/>
                </a:solidFill>
                <a:cs typeface="Arial" pitchFamily="34" charset="0"/>
              </a:rPr>
              <a:t>The Role of the Pan American Health Organization (PAHO)</a:t>
            </a:r>
            <a:endParaRPr lang="en-GB" altLang="pt-BR" sz="3600" b="1" dirty="0">
              <a:solidFill>
                <a:schemeClr val="bg1"/>
              </a:solidFill>
              <a:cs typeface="Arial" pitchFamily="34" charset="0"/>
            </a:endParaRPr>
          </a:p>
        </p:txBody>
      </p:sp>
      <p:sp>
        <p:nvSpPr>
          <p:cNvPr id="16390" name="Text Box 6"/>
          <p:cNvSpPr txBox="1">
            <a:spLocks noChangeArrowheads="1"/>
          </p:cNvSpPr>
          <p:nvPr/>
        </p:nvSpPr>
        <p:spPr bwMode="auto">
          <a:xfrm>
            <a:off x="7429501" y="1820863"/>
            <a:ext cx="61753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pt-BR" sz="6600" b="1" dirty="0" smtClean="0">
                <a:cs typeface="Arial" pitchFamily="34" charset="0"/>
              </a:rPr>
              <a:t>3</a:t>
            </a:r>
            <a:endParaRPr lang="en-GB" altLang="pt-BR" sz="6600" b="1" dirty="0">
              <a:cs typeface="Arial" pitchFamily="34" charset="0"/>
            </a:endParaRPr>
          </a:p>
        </p:txBody>
      </p:sp>
      <p:sp>
        <p:nvSpPr>
          <p:cNvPr id="16391" name="Text Box 7"/>
          <p:cNvSpPr txBox="1">
            <a:spLocks noChangeArrowheads="1"/>
          </p:cNvSpPr>
          <p:nvPr/>
        </p:nvSpPr>
        <p:spPr bwMode="auto">
          <a:xfrm>
            <a:off x="5122863" y="1847850"/>
            <a:ext cx="620712"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pt-BR" sz="6600" b="1" dirty="0" smtClean="0">
                <a:cs typeface="Arial" pitchFamily="34" charset="0"/>
              </a:rPr>
              <a:t>2</a:t>
            </a:r>
            <a:endParaRPr lang="en-GB" altLang="pt-BR" sz="6600" b="1" dirty="0">
              <a:cs typeface="Arial" pitchFamily="34" charset="0"/>
            </a:endParaRPr>
          </a:p>
        </p:txBody>
      </p:sp>
      <p:sp>
        <p:nvSpPr>
          <p:cNvPr id="16392" name="Text Box 8"/>
          <p:cNvSpPr txBox="1">
            <a:spLocks noChangeArrowheads="1"/>
          </p:cNvSpPr>
          <p:nvPr/>
        </p:nvSpPr>
        <p:spPr bwMode="auto">
          <a:xfrm>
            <a:off x="5507038" y="2019303"/>
            <a:ext cx="1460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GB" altLang="pt-BR" sz="1600" b="1" dirty="0" smtClean="0">
                <a:cs typeface="Arial" pitchFamily="34" charset="0"/>
              </a:rPr>
              <a:t>Cooperation</a:t>
            </a:r>
            <a:endParaRPr lang="en-GB" altLang="pt-BR" sz="1600" b="1" dirty="0">
              <a:cs typeface="Arial" pitchFamily="34" charset="0"/>
            </a:endParaRPr>
          </a:p>
        </p:txBody>
      </p:sp>
      <p:sp>
        <p:nvSpPr>
          <p:cNvPr id="16393" name="Text Box 9"/>
          <p:cNvSpPr txBox="1">
            <a:spLocks noChangeArrowheads="1"/>
          </p:cNvSpPr>
          <p:nvPr/>
        </p:nvSpPr>
        <p:spPr bwMode="auto">
          <a:xfrm>
            <a:off x="7627938" y="1916835"/>
            <a:ext cx="153987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GB" altLang="pt-BR" sz="1600" b="1" dirty="0" smtClean="0">
                <a:cs typeface="Arial" pitchFamily="34" charset="0"/>
              </a:rPr>
              <a:t>Coordinate Plans</a:t>
            </a:r>
            <a:endParaRPr lang="en-GB" altLang="pt-BR" sz="1600" b="1" dirty="0">
              <a:cs typeface="Arial" pitchFamily="34" charset="0"/>
            </a:endParaRPr>
          </a:p>
        </p:txBody>
      </p:sp>
      <p:sp>
        <p:nvSpPr>
          <p:cNvPr id="16394" name="Text Box 10"/>
          <p:cNvSpPr txBox="1">
            <a:spLocks noChangeArrowheads="1"/>
          </p:cNvSpPr>
          <p:nvPr/>
        </p:nvSpPr>
        <p:spPr bwMode="auto">
          <a:xfrm>
            <a:off x="2820988" y="1812925"/>
            <a:ext cx="617537"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pt-BR" sz="6600" b="1" dirty="0" smtClean="0">
                <a:cs typeface="Arial" pitchFamily="34" charset="0"/>
              </a:rPr>
              <a:t>1</a:t>
            </a:r>
            <a:endParaRPr lang="en-GB" altLang="pt-BR" sz="6600" b="1" dirty="0">
              <a:cs typeface="Arial" pitchFamily="34" charset="0"/>
            </a:endParaRPr>
          </a:p>
        </p:txBody>
      </p:sp>
      <p:sp>
        <p:nvSpPr>
          <p:cNvPr id="16395" name="Text Box 11"/>
          <p:cNvSpPr txBox="1">
            <a:spLocks noChangeArrowheads="1"/>
          </p:cNvSpPr>
          <p:nvPr/>
        </p:nvSpPr>
        <p:spPr bwMode="auto">
          <a:xfrm>
            <a:off x="3063131" y="1916835"/>
            <a:ext cx="158115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GB" altLang="pt-BR" sz="1600" b="1" dirty="0" smtClean="0">
                <a:cs typeface="Arial" pitchFamily="34" charset="0"/>
              </a:rPr>
              <a:t>Exchange Information</a:t>
            </a:r>
            <a:endParaRPr lang="en-GB" altLang="pt-BR" sz="1600" b="1" dirty="0">
              <a:cs typeface="Arial" pitchFamily="34" charset="0"/>
            </a:endParaRPr>
          </a:p>
        </p:txBody>
      </p:sp>
      <p:sp>
        <p:nvSpPr>
          <p:cNvPr id="16396" name="Text Box 12"/>
          <p:cNvSpPr txBox="1">
            <a:spLocks noChangeArrowheads="1"/>
          </p:cNvSpPr>
          <p:nvPr/>
        </p:nvSpPr>
        <p:spPr bwMode="auto">
          <a:xfrm>
            <a:off x="9515475" y="1820863"/>
            <a:ext cx="61753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pt-BR" sz="6600" b="1" dirty="0" smtClean="0">
                <a:cs typeface="Arial" pitchFamily="34" charset="0"/>
              </a:rPr>
              <a:t>4</a:t>
            </a:r>
            <a:endParaRPr lang="en-GB" altLang="pt-BR" sz="6600" b="1" dirty="0">
              <a:cs typeface="Arial" pitchFamily="34" charset="0"/>
            </a:endParaRPr>
          </a:p>
        </p:txBody>
      </p:sp>
      <p:sp>
        <p:nvSpPr>
          <p:cNvPr id="16397" name="Text Box 13"/>
          <p:cNvSpPr txBox="1">
            <a:spLocks noChangeArrowheads="1"/>
          </p:cNvSpPr>
          <p:nvPr/>
        </p:nvSpPr>
        <p:spPr bwMode="auto">
          <a:xfrm>
            <a:off x="9901238" y="1916117"/>
            <a:ext cx="161925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GB" altLang="pt-BR" sz="1600" b="1" dirty="0" smtClean="0">
                <a:cs typeface="Arial" pitchFamily="34" charset="0"/>
              </a:rPr>
              <a:t>Prioritize Indicators</a:t>
            </a:r>
            <a:endParaRPr lang="en-GB" altLang="pt-BR" sz="1600" b="1" dirty="0">
              <a:cs typeface="Arial" pitchFamily="34" charset="0"/>
            </a:endParaRPr>
          </a:p>
        </p:txBody>
      </p:sp>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1775" y="2781300"/>
            <a:ext cx="8569326" cy="1460500"/>
          </a:xfrm>
          <a:prstGeom prst="rect">
            <a:avLst/>
          </a:prstGeom>
          <a:ln>
            <a:solidFill>
              <a:schemeClr val="tx1">
                <a:lumMod val="75000"/>
                <a:lumOff val="25000"/>
              </a:schemeClr>
            </a:solidFill>
          </a:ln>
        </p:spPr>
      </p:pic>
      <p:sp>
        <p:nvSpPr>
          <p:cNvPr id="16399" name="Rectangle 15"/>
          <p:cNvSpPr>
            <a:spLocks noGrp="1"/>
          </p:cNvSpPr>
          <p:nvPr>
            <p:ph type="title" idx="4294967295"/>
          </p:nvPr>
        </p:nvSpPr>
        <p:spPr>
          <a:xfrm>
            <a:off x="684213" y="4724408"/>
            <a:ext cx="10734675" cy="523220"/>
          </a:xfrm>
        </p:spPr>
        <p:txBody>
          <a:bodyPr anchor="t">
            <a:spAutoFit/>
          </a:bodyPr>
          <a:lstStyle/>
          <a:p>
            <a:pPr defTabSz="457200"/>
            <a:r>
              <a:rPr lang="en-GB" altLang="pt-BR" sz="2800" b="1" dirty="0" smtClean="0">
                <a:ea typeface="Museo Sans 100"/>
                <a:cs typeface="Calibri" pitchFamily="34" charset="0"/>
              </a:rPr>
              <a:t>Each SDG requires </a:t>
            </a:r>
            <a:r>
              <a:rPr lang="en-GB" altLang="pt-BR" sz="2800" b="1" dirty="0" smtClean="0">
                <a:ea typeface="Museo Sans 100"/>
                <a:cs typeface="Calibri" pitchFamily="34" charset="0"/>
              </a:rPr>
              <a:t>multisectoral</a:t>
            </a:r>
            <a:r>
              <a:rPr lang="en-GB" altLang="pt-BR" sz="2800" b="1" dirty="0" smtClean="0">
                <a:ea typeface="Museo Sans 100"/>
                <a:cs typeface="Calibri" pitchFamily="34" charset="0"/>
              </a:rPr>
              <a:t> collaboration.</a:t>
            </a:r>
            <a:endParaRPr lang="en-GB" altLang="pt-BR" sz="2800" b="1" dirty="0">
              <a:ea typeface="Museo Sans 100"/>
              <a:cs typeface="Calibri" pitchFamily="34" charset="0"/>
            </a:endParaRPr>
          </a:p>
        </p:txBody>
      </p:sp>
      <p:sp>
        <p:nvSpPr>
          <p:cNvPr id="16409" name="Rectangle 25"/>
          <p:cNvSpPr>
            <a:spLocks noChangeArrowheads="1"/>
          </p:cNvSpPr>
          <p:nvPr/>
        </p:nvSpPr>
        <p:spPr bwMode="auto">
          <a:xfrm>
            <a:off x="1819315" y="5458052"/>
            <a:ext cx="20558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GB" altLang="pt-BR" sz="1800" b="1" dirty="0">
                <a:cs typeface="Arial" pitchFamily="34" charset="0"/>
              </a:rPr>
              <a:t>Ensure healthy lives and promote well-being for all</a:t>
            </a:r>
          </a:p>
        </p:txBody>
      </p:sp>
      <p:sp>
        <p:nvSpPr>
          <p:cNvPr id="16401" name="Text Box 17"/>
          <p:cNvSpPr txBox="1">
            <a:spLocks noChangeArrowheads="1"/>
          </p:cNvSpPr>
          <p:nvPr/>
        </p:nvSpPr>
        <p:spPr bwMode="auto">
          <a:xfrm>
            <a:off x="3948114" y="5478470"/>
            <a:ext cx="4908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pt-BR" sz="4800" dirty="0" smtClean="0">
                <a:solidFill>
                  <a:srgbClr val="FF0000"/>
                </a:solidFill>
                <a:cs typeface="Arial" pitchFamily="34" charset="0"/>
              </a:rPr>
              <a:t>=</a:t>
            </a:r>
            <a:endParaRPr lang="en-GB" altLang="pt-BR" sz="4800" dirty="0">
              <a:solidFill>
                <a:srgbClr val="FF0000"/>
              </a:solidFill>
              <a:cs typeface="Arial" pitchFamily="34" charset="0"/>
            </a:endParaRPr>
          </a:p>
        </p:txBody>
      </p:sp>
      <p:sp>
        <p:nvSpPr>
          <p:cNvPr id="16406" name="Text Box 22"/>
          <p:cNvSpPr txBox="1">
            <a:spLocks noChangeArrowheads="1"/>
          </p:cNvSpPr>
          <p:nvPr/>
        </p:nvSpPr>
        <p:spPr bwMode="auto">
          <a:xfrm>
            <a:off x="5751514" y="5445132"/>
            <a:ext cx="4908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pt-BR" sz="4800" dirty="0" smtClean="0">
                <a:solidFill>
                  <a:srgbClr val="FF0000"/>
                </a:solidFill>
                <a:cs typeface="Arial" pitchFamily="34" charset="0"/>
              </a:rPr>
              <a:t>+</a:t>
            </a:r>
            <a:endParaRPr lang="en-GB" altLang="pt-BR" sz="4800" dirty="0">
              <a:solidFill>
                <a:srgbClr val="FF0000"/>
              </a:solidFill>
              <a:cs typeface="Arial" pitchFamily="34" charset="0"/>
            </a:endParaRPr>
          </a:p>
        </p:txBody>
      </p:sp>
      <p:sp>
        <p:nvSpPr>
          <p:cNvPr id="16407" name="Text Box 23"/>
          <p:cNvSpPr txBox="1">
            <a:spLocks noChangeArrowheads="1"/>
          </p:cNvSpPr>
          <p:nvPr/>
        </p:nvSpPr>
        <p:spPr bwMode="auto">
          <a:xfrm>
            <a:off x="7392989" y="5453070"/>
            <a:ext cx="4908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pt-BR" sz="4800" dirty="0" smtClean="0">
                <a:solidFill>
                  <a:srgbClr val="FF0000"/>
                </a:solidFill>
                <a:cs typeface="Arial" pitchFamily="34" charset="0"/>
              </a:rPr>
              <a:t>+</a:t>
            </a:r>
            <a:endParaRPr lang="en-GB" altLang="pt-BR" sz="4800" dirty="0">
              <a:solidFill>
                <a:srgbClr val="FF0000"/>
              </a:solidFill>
              <a:cs typeface="Arial" pitchFamily="34" charset="0"/>
            </a:endParaRPr>
          </a:p>
        </p:txBody>
      </p:sp>
      <p:sp>
        <p:nvSpPr>
          <p:cNvPr id="16408" name="Text Box 24"/>
          <p:cNvSpPr txBox="1">
            <a:spLocks noChangeArrowheads="1"/>
          </p:cNvSpPr>
          <p:nvPr/>
        </p:nvSpPr>
        <p:spPr bwMode="auto">
          <a:xfrm>
            <a:off x="9139239" y="5429258"/>
            <a:ext cx="4908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20000"/>
              </a:spcBef>
              <a:spcAft>
                <a:spcPct val="0"/>
              </a:spcAft>
              <a:buFont typeface="Arial" pitchFamily="34" charset="0"/>
              <a:buChar char="•"/>
              <a:defRPr sz="3200">
                <a:solidFill>
                  <a:schemeClr val="tx1"/>
                </a:solidFill>
                <a:latin typeface="Calibri" pitchFamily="34" charset="0"/>
              </a:defRPr>
            </a:lvl1pPr>
            <a:lvl2pPr marL="742950" indent="-285750" eaLnBrk="0" fontAlgn="base" hangingPunct="0">
              <a:spcBef>
                <a:spcPct val="20000"/>
              </a:spcBef>
              <a:spcAft>
                <a:spcPct val="0"/>
              </a:spcAft>
              <a:buFont typeface="Arial" pitchFamily="34" charset="0"/>
              <a:buChar char="–"/>
              <a:defRPr sz="2800">
                <a:solidFill>
                  <a:schemeClr val="tx1"/>
                </a:solidFill>
                <a:latin typeface="Calibri" pitchFamily="34" charset="0"/>
              </a:defRPr>
            </a:lvl2pPr>
            <a:lvl3pPr marL="1143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3pPr>
            <a:lvl4pPr marL="1600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pt-BR" sz="4800" dirty="0" smtClean="0">
                <a:solidFill>
                  <a:srgbClr val="FF0000"/>
                </a:solidFill>
                <a:cs typeface="Arial" pitchFamily="34" charset="0"/>
              </a:rPr>
              <a:t>+</a:t>
            </a:r>
            <a:endParaRPr lang="en-GB" altLang="pt-BR" sz="4800" dirty="0">
              <a:solidFill>
                <a:srgbClr val="FF0000"/>
              </a:solidFill>
              <a:cs typeface="Arial" pitchFamily="34" charset="0"/>
            </a:endParaRPr>
          </a:p>
        </p:txBody>
      </p:sp>
      <p:pic>
        <p:nvPicPr>
          <p:cNvPr id="27" name="Picture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31136" y="5906302"/>
            <a:ext cx="1000052" cy="937549"/>
          </a:xfrm>
          <a:prstGeom prst="rect">
            <a:avLst/>
          </a:prstGeom>
          <a:solidFill>
            <a:schemeClr val="bg1"/>
          </a:solidFill>
        </p:spPr>
      </p:pic>
      <p:pic>
        <p:nvPicPr>
          <p:cNvPr id="26" name="Imagen 25"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4960" y="5943590"/>
            <a:ext cx="1115889" cy="914409"/>
          </a:xfrm>
          <a:prstGeom prst="rect">
            <a:avLst/>
          </a:prstGeom>
        </p:spPr>
      </p:pic>
      <p:pic>
        <p:nvPicPr>
          <p:cNvPr id="7" name="Imagen 6"/>
          <p:cNvPicPr>
            <a:picLocks noChangeAspect="1"/>
          </p:cNvPicPr>
          <p:nvPr/>
        </p:nvPicPr>
        <p:blipFill>
          <a:blip r:embed="rId6"/>
          <a:stretch>
            <a:fillRect/>
          </a:stretch>
        </p:blipFill>
        <p:spPr>
          <a:xfrm>
            <a:off x="9601745" y="5373216"/>
            <a:ext cx="947192" cy="947192"/>
          </a:xfrm>
          <a:prstGeom prst="rect">
            <a:avLst/>
          </a:prstGeom>
        </p:spPr>
      </p:pic>
      <p:pic>
        <p:nvPicPr>
          <p:cNvPr id="8" name="Imagen 7"/>
          <p:cNvPicPr>
            <a:picLocks noChangeAspect="1"/>
          </p:cNvPicPr>
          <p:nvPr/>
        </p:nvPicPr>
        <p:blipFill>
          <a:blip r:embed="rId7"/>
          <a:stretch>
            <a:fillRect/>
          </a:stretch>
        </p:blipFill>
        <p:spPr>
          <a:xfrm>
            <a:off x="8028657" y="5373216"/>
            <a:ext cx="959892" cy="959892"/>
          </a:xfrm>
          <a:prstGeom prst="rect">
            <a:avLst/>
          </a:prstGeom>
        </p:spPr>
      </p:pic>
      <p:pic>
        <p:nvPicPr>
          <p:cNvPr id="9" name="Imagen 8"/>
          <p:cNvPicPr>
            <a:picLocks noChangeAspect="1"/>
          </p:cNvPicPr>
          <p:nvPr/>
        </p:nvPicPr>
        <p:blipFill>
          <a:blip r:embed="rId8"/>
          <a:stretch>
            <a:fillRect/>
          </a:stretch>
        </p:blipFill>
        <p:spPr>
          <a:xfrm>
            <a:off x="6444481" y="5373216"/>
            <a:ext cx="936104" cy="936104"/>
          </a:xfrm>
          <a:prstGeom prst="rect">
            <a:avLst/>
          </a:prstGeom>
        </p:spPr>
      </p:pic>
      <p:pic>
        <p:nvPicPr>
          <p:cNvPr id="30" name="Imagen 29"/>
          <p:cNvPicPr>
            <a:picLocks noChangeAspect="1"/>
          </p:cNvPicPr>
          <p:nvPr/>
        </p:nvPicPr>
        <p:blipFill>
          <a:blip r:embed="rId9"/>
          <a:stretch>
            <a:fillRect/>
          </a:stretch>
        </p:blipFill>
        <p:spPr>
          <a:xfrm>
            <a:off x="755849" y="5445224"/>
            <a:ext cx="936104" cy="936104"/>
          </a:xfrm>
          <a:prstGeom prst="rect">
            <a:avLst/>
          </a:prstGeom>
        </p:spPr>
      </p:pic>
      <p:pic>
        <p:nvPicPr>
          <p:cNvPr id="10" name="Imagen 9"/>
          <p:cNvPicPr>
            <a:picLocks noChangeAspect="1"/>
          </p:cNvPicPr>
          <p:nvPr/>
        </p:nvPicPr>
        <p:blipFill>
          <a:blip r:embed="rId10"/>
          <a:stretch>
            <a:fillRect/>
          </a:stretch>
        </p:blipFill>
        <p:spPr>
          <a:xfrm>
            <a:off x="4644281" y="5373216"/>
            <a:ext cx="939180" cy="939180"/>
          </a:xfrm>
          <a:prstGeom prst="rect">
            <a:avLst/>
          </a:prstGeom>
        </p:spPr>
      </p:pic>
    </p:spTree>
    <p:extLst>
      <p:ext uri="{BB962C8B-B14F-4D97-AF65-F5344CB8AC3E}">
        <p14:creationId xmlns:p14="http://schemas.microsoft.com/office/powerpoint/2010/main" val="1205686354"/>
      </p:ext>
    </p:extLst>
  </p:cSld>
  <p:clrMapOvr>
    <a:masterClrMapping/>
  </p:clrMapOvr>
  <p:timing>
    <p:tnLst>
      <p:par>
        <p:cTn xmlns:p14="http://schemas.microsoft.com/office/powerpoint/2010/mai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apWhiteSpanis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1_MapWhiteSpanis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1598</Words>
  <Application>Microsoft Macintosh PowerPoint</Application>
  <PresentationFormat>Personalizado</PresentationFormat>
  <Paragraphs>167</Paragraphs>
  <Slides>16</Slides>
  <Notes>15</Notes>
  <HiddenSlides>0</HiddenSlides>
  <MMClips>0</MMClips>
  <ScaleCrop>false</ScaleCrop>
  <HeadingPairs>
    <vt:vector size="4" baseType="variant">
      <vt:variant>
        <vt:lpstr>Tema</vt:lpstr>
      </vt:variant>
      <vt:variant>
        <vt:i4>9</vt:i4>
      </vt:variant>
      <vt:variant>
        <vt:lpstr>Títulos de diapositiva</vt:lpstr>
      </vt:variant>
      <vt:variant>
        <vt:i4>16</vt:i4>
      </vt:variant>
    </vt:vector>
  </HeadingPairs>
  <TitlesOfParts>
    <vt:vector size="25" baseType="lpstr">
      <vt:lpstr>Office Theme</vt:lpstr>
      <vt:lpstr>1_Office Theme</vt:lpstr>
      <vt:lpstr>2_Office Theme</vt:lpstr>
      <vt:lpstr>3_Office Theme</vt:lpstr>
      <vt:lpstr>4_Office Theme</vt:lpstr>
      <vt:lpstr>5_Office Theme</vt:lpstr>
      <vt:lpstr>6_Office Theme</vt:lpstr>
      <vt:lpstr>MapWhiteSpanish</vt:lpstr>
      <vt:lpstr>1_MapWhiteSpanish</vt:lpstr>
      <vt:lpstr>Presentación de PowerPoint</vt:lpstr>
      <vt:lpstr>Presentación de PowerPoint</vt:lpstr>
      <vt:lpstr>Presentación de PowerPoint</vt:lpstr>
      <vt:lpstr>Guiding Principles of the 2030 Agenda</vt:lpstr>
      <vt:lpstr>From the MDGs to the  Sustainable Development Goals (SDGs)</vt:lpstr>
      <vt:lpstr>Presentación de PowerPoint</vt:lpstr>
      <vt:lpstr>Presentación de PowerPoint</vt:lpstr>
      <vt:lpstr>Presentación de PowerPoint</vt:lpstr>
      <vt:lpstr>Each SDG requires multisectoral collaboration.</vt:lpstr>
      <vt:lpstr>Implementing the Vision:  Publication of Key Documents</vt:lpstr>
      <vt:lpstr>Implementing the Vision:  Health in All Policies</vt:lpstr>
      <vt:lpstr>Presentación de PowerPoint</vt:lpstr>
      <vt:lpstr>Implementing the Vision:  Inter-institutional Collaboration</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2016-09-25T22:54:56Z</dcterms:created>
  <dcterms:modified xsi:type="dcterms:W3CDTF">2016-09-27T22:17:48Z</dcterms:modified>
</cp:coreProperties>
</file>