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 id="2147483756" r:id="rId4"/>
    <p:sldMasterId id="2147483780" r:id="rId5"/>
    <p:sldMasterId id="2147483792" r:id="rId6"/>
    <p:sldMasterId id="2147483804" r:id="rId7"/>
    <p:sldMasterId id="2147483840" r:id="rId8"/>
  </p:sldMasterIdLst>
  <p:notesMasterIdLst>
    <p:notesMasterId r:id="rId34"/>
  </p:notesMasterIdLst>
  <p:handoutMasterIdLst>
    <p:handoutMasterId r:id="rId35"/>
  </p:handoutMasterIdLst>
  <p:sldIdLst>
    <p:sldId id="344" r:id="rId9"/>
    <p:sldId id="378" r:id="rId10"/>
    <p:sldId id="340" r:id="rId11"/>
    <p:sldId id="293" r:id="rId12"/>
    <p:sldId id="294" r:id="rId13"/>
    <p:sldId id="434" r:id="rId14"/>
    <p:sldId id="446" r:id="rId15"/>
    <p:sldId id="441" r:id="rId16"/>
    <p:sldId id="447" r:id="rId17"/>
    <p:sldId id="448" r:id="rId18"/>
    <p:sldId id="383" r:id="rId19"/>
    <p:sldId id="385" r:id="rId20"/>
    <p:sldId id="386" r:id="rId21"/>
    <p:sldId id="376" r:id="rId22"/>
    <p:sldId id="393" r:id="rId23"/>
    <p:sldId id="403" r:id="rId24"/>
    <p:sldId id="405" r:id="rId25"/>
    <p:sldId id="407" r:id="rId26"/>
    <p:sldId id="408" r:id="rId27"/>
    <p:sldId id="409" r:id="rId28"/>
    <p:sldId id="410" r:id="rId29"/>
    <p:sldId id="411" r:id="rId30"/>
    <p:sldId id="449" r:id="rId31"/>
    <p:sldId id="450" r:id="rId32"/>
    <p:sldId id="452" r:id="rId33"/>
  </p:sldIdLst>
  <p:sldSz cx="9144000" cy="6858000" type="screen4x3"/>
  <p:notesSz cx="7010400" cy="9296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8" autoAdjust="0"/>
    <p:restoredTop sz="48474" autoAdjust="0"/>
  </p:normalViewPr>
  <p:slideViewPr>
    <p:cSldViewPr>
      <p:cViewPr varScale="1">
        <p:scale>
          <a:sx n="36" d="100"/>
          <a:sy n="36" d="100"/>
        </p:scale>
        <p:origin x="2364" y="24"/>
      </p:cViewPr>
      <p:guideLst>
        <p:guide orient="horz" pos="2160"/>
        <p:guide pos="2880"/>
      </p:guideLst>
    </p:cSldViewPr>
  </p:slideViewPr>
  <p:outlineViewPr>
    <p:cViewPr>
      <p:scale>
        <a:sx n="33" d="100"/>
        <a:sy n="33" d="100"/>
      </p:scale>
      <p:origin x="0" y="891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578F1-1495-473A-8829-30D6BC656910}"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s-GT"/>
        </a:p>
      </dgm:t>
    </dgm:pt>
    <dgm:pt modelId="{BED9A9A2-B159-4D2D-94E1-520F646C537D}">
      <dgm:prSet custT="1"/>
      <dgm:spPr/>
      <dgm:t>
        <a:bodyPr/>
        <a:lstStyle/>
        <a:p>
          <a:pPr rtl="0"/>
          <a:r>
            <a:rPr lang="es-GT" sz="1000" dirty="0" smtClean="0"/>
            <a:t>1. Atención con enfoque psicosocial para la detección de casos que necesiten promover mecanismos de protección internacional. (Contratación de </a:t>
          </a:r>
          <a:r>
            <a:rPr lang="es-GT" sz="1000" dirty="0" err="1" smtClean="0"/>
            <a:t>Psicólog@s</a:t>
          </a:r>
          <a:r>
            <a:rPr lang="es-GT" sz="1000" dirty="0" smtClean="0"/>
            <a:t> y Protocolo Psicosocial) </a:t>
          </a:r>
          <a:endParaRPr lang="es-GT" sz="1000" dirty="0"/>
        </a:p>
      </dgm:t>
    </dgm:pt>
    <dgm:pt modelId="{EDA05DC6-2CAB-4002-9C49-9586CCB87E54}" type="parTrans" cxnId="{1C6C84A1-E9C6-4C93-9429-7F32DFDAED37}">
      <dgm:prSet/>
      <dgm:spPr/>
      <dgm:t>
        <a:bodyPr/>
        <a:lstStyle/>
        <a:p>
          <a:endParaRPr lang="es-GT"/>
        </a:p>
      </dgm:t>
    </dgm:pt>
    <dgm:pt modelId="{FC7AE8B6-E016-413F-8C4A-502489DB7CE1}" type="sibTrans" cxnId="{1C6C84A1-E9C6-4C93-9429-7F32DFDAED37}">
      <dgm:prSet/>
      <dgm:spPr/>
      <dgm:t>
        <a:bodyPr/>
        <a:lstStyle/>
        <a:p>
          <a:endParaRPr lang="es-GT"/>
        </a:p>
      </dgm:t>
    </dgm:pt>
    <dgm:pt modelId="{EF4C4B52-A48E-44CD-861C-D7765CEB6973}">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s-GT" sz="1000" dirty="0" smtClean="0"/>
            <a:t>2. Información sobre procesos migratorios en los países de destino y tránsito a las niñas, niños y adolescentes y sus familias. Campaña Informativa ¿Qué pasa? ¿Qué hago?.</a:t>
          </a:r>
        </a:p>
        <a:p>
          <a:pPr defTabSz="488950" rtl="0">
            <a:lnSpc>
              <a:spcPct val="90000"/>
            </a:lnSpc>
            <a:spcBef>
              <a:spcPct val="0"/>
            </a:spcBef>
            <a:spcAft>
              <a:spcPct val="35000"/>
            </a:spcAft>
          </a:pPr>
          <a:endParaRPr lang="es-GT" sz="1000" dirty="0"/>
        </a:p>
      </dgm:t>
    </dgm:pt>
    <dgm:pt modelId="{CA30C957-5E7A-43A5-94BD-1A1992162F01}" type="parTrans" cxnId="{87038322-A257-4D60-B4C9-438FFADE240C}">
      <dgm:prSet/>
      <dgm:spPr/>
      <dgm:t>
        <a:bodyPr/>
        <a:lstStyle/>
        <a:p>
          <a:endParaRPr lang="es-GT"/>
        </a:p>
      </dgm:t>
    </dgm:pt>
    <dgm:pt modelId="{7189472E-4D67-44B2-8379-C89CDD0EFF1F}" type="sibTrans" cxnId="{87038322-A257-4D60-B4C9-438FFADE240C}">
      <dgm:prSet/>
      <dgm:spPr/>
      <dgm:t>
        <a:bodyPr/>
        <a:lstStyle/>
        <a:p>
          <a:endParaRPr lang="es-GT"/>
        </a:p>
      </dgm:t>
    </dgm:pt>
    <dgm:pt modelId="{986E61D9-EBE2-4491-B7DD-BD70FC49E6EA}">
      <dgm:prSet custT="1"/>
      <dgm:spPr/>
      <dgm:t>
        <a:bodyPr/>
        <a:lstStyle/>
        <a:p>
          <a:pPr rtl="0"/>
          <a:r>
            <a:rPr lang="es-GT" sz="1000" dirty="0" smtClean="0"/>
            <a:t>3.Formación/Capacitación/Actualización para la especialización de personal consular </a:t>
          </a:r>
          <a:endParaRPr lang="es-GT" sz="1000" dirty="0"/>
        </a:p>
      </dgm:t>
    </dgm:pt>
    <dgm:pt modelId="{D241905C-04FD-48F5-9651-F61AC1416B32}" type="parTrans" cxnId="{14F7F413-F246-42A1-8718-D4F233E6CCD0}">
      <dgm:prSet/>
      <dgm:spPr/>
      <dgm:t>
        <a:bodyPr/>
        <a:lstStyle/>
        <a:p>
          <a:endParaRPr lang="es-GT"/>
        </a:p>
      </dgm:t>
    </dgm:pt>
    <dgm:pt modelId="{6B4271E0-076F-44A8-9B4D-529E17D0625C}" type="sibTrans" cxnId="{14F7F413-F246-42A1-8718-D4F233E6CCD0}">
      <dgm:prSet/>
      <dgm:spPr/>
      <dgm:t>
        <a:bodyPr/>
        <a:lstStyle/>
        <a:p>
          <a:endParaRPr lang="es-GT"/>
        </a:p>
      </dgm:t>
    </dgm:pt>
    <dgm:pt modelId="{9915F118-4785-4C28-BDBD-36133D159F10}">
      <dgm:prSet custT="1"/>
      <dgm:spPr/>
      <dgm:t>
        <a:bodyPr/>
        <a:lstStyle/>
        <a:p>
          <a:pPr rtl="0"/>
          <a:r>
            <a:rPr lang="es-GT" sz="1000" dirty="0" smtClean="0"/>
            <a:t>4. Coordinación Intersectorial para el fortalecimiento de la atención y protección de la niñez y adolescencia en el contexto de la migración. </a:t>
          </a:r>
          <a:endParaRPr lang="es-GT" sz="1000" dirty="0"/>
        </a:p>
      </dgm:t>
    </dgm:pt>
    <dgm:pt modelId="{082BC717-8B6E-4557-AB90-1C88B2D70EE5}" type="parTrans" cxnId="{4AD94274-9F03-4476-96CE-85CA4CB6A13D}">
      <dgm:prSet/>
      <dgm:spPr/>
      <dgm:t>
        <a:bodyPr/>
        <a:lstStyle/>
        <a:p>
          <a:endParaRPr lang="es-GT"/>
        </a:p>
      </dgm:t>
    </dgm:pt>
    <dgm:pt modelId="{E622BB29-BD88-467B-83F9-8AC94E4C82BC}" type="sibTrans" cxnId="{4AD94274-9F03-4476-96CE-85CA4CB6A13D}">
      <dgm:prSet/>
      <dgm:spPr/>
      <dgm:t>
        <a:bodyPr/>
        <a:lstStyle/>
        <a:p>
          <a:endParaRPr lang="es-GT"/>
        </a:p>
      </dgm:t>
    </dgm:pt>
    <dgm:pt modelId="{4A07AC5F-E195-42A8-8350-2F0BEBDB2FD2}" type="pres">
      <dgm:prSet presAssocID="{1D4578F1-1495-473A-8829-30D6BC656910}" presName="matrix" presStyleCnt="0">
        <dgm:presLayoutVars>
          <dgm:chMax val="1"/>
          <dgm:dir/>
          <dgm:resizeHandles val="exact"/>
        </dgm:presLayoutVars>
      </dgm:prSet>
      <dgm:spPr/>
      <dgm:t>
        <a:bodyPr/>
        <a:lstStyle/>
        <a:p>
          <a:endParaRPr lang="es-GT"/>
        </a:p>
      </dgm:t>
    </dgm:pt>
    <dgm:pt modelId="{758AF185-C9A2-4CA4-BB14-D80AC9962DD5}" type="pres">
      <dgm:prSet presAssocID="{1D4578F1-1495-473A-8829-30D6BC656910}" presName="diamond" presStyleLbl="bgShp" presStyleIdx="0" presStyleCnt="1" custLinFactNeighborX="5466" custLinFactNeighborY="8538"/>
      <dgm:spPr/>
      <dgm:t>
        <a:bodyPr/>
        <a:lstStyle/>
        <a:p>
          <a:endParaRPr lang="es-GT"/>
        </a:p>
      </dgm:t>
    </dgm:pt>
    <dgm:pt modelId="{B9930B47-DFA7-4C3B-9EB2-FDDFEC61D6A4}" type="pres">
      <dgm:prSet presAssocID="{1D4578F1-1495-473A-8829-30D6BC656910}" presName="quad1" presStyleLbl="node1" presStyleIdx="0" presStyleCnt="4">
        <dgm:presLayoutVars>
          <dgm:chMax val="0"/>
          <dgm:chPref val="0"/>
          <dgm:bulletEnabled val="1"/>
        </dgm:presLayoutVars>
      </dgm:prSet>
      <dgm:spPr/>
      <dgm:t>
        <a:bodyPr/>
        <a:lstStyle/>
        <a:p>
          <a:endParaRPr lang="es-GT"/>
        </a:p>
      </dgm:t>
    </dgm:pt>
    <dgm:pt modelId="{13A3732F-9E03-4994-B2B7-7AB5355AAD69}" type="pres">
      <dgm:prSet presAssocID="{1D4578F1-1495-473A-8829-30D6BC656910}" presName="quad2" presStyleLbl="node1" presStyleIdx="1" presStyleCnt="4">
        <dgm:presLayoutVars>
          <dgm:chMax val="0"/>
          <dgm:chPref val="0"/>
          <dgm:bulletEnabled val="1"/>
        </dgm:presLayoutVars>
      </dgm:prSet>
      <dgm:spPr/>
      <dgm:t>
        <a:bodyPr/>
        <a:lstStyle/>
        <a:p>
          <a:endParaRPr lang="es-GT"/>
        </a:p>
      </dgm:t>
    </dgm:pt>
    <dgm:pt modelId="{D2AD14F4-155F-42F5-B0D5-327E8BBCBFC6}" type="pres">
      <dgm:prSet presAssocID="{1D4578F1-1495-473A-8829-30D6BC656910}" presName="quad3" presStyleLbl="node1" presStyleIdx="2" presStyleCnt="4">
        <dgm:presLayoutVars>
          <dgm:chMax val="0"/>
          <dgm:chPref val="0"/>
          <dgm:bulletEnabled val="1"/>
        </dgm:presLayoutVars>
      </dgm:prSet>
      <dgm:spPr/>
      <dgm:t>
        <a:bodyPr/>
        <a:lstStyle/>
        <a:p>
          <a:endParaRPr lang="es-GT"/>
        </a:p>
      </dgm:t>
    </dgm:pt>
    <dgm:pt modelId="{F0A07F06-6C00-4072-9168-CA272E282C7E}" type="pres">
      <dgm:prSet presAssocID="{1D4578F1-1495-473A-8829-30D6BC656910}" presName="quad4" presStyleLbl="node1" presStyleIdx="3" presStyleCnt="4">
        <dgm:presLayoutVars>
          <dgm:chMax val="0"/>
          <dgm:chPref val="0"/>
          <dgm:bulletEnabled val="1"/>
        </dgm:presLayoutVars>
      </dgm:prSet>
      <dgm:spPr/>
      <dgm:t>
        <a:bodyPr/>
        <a:lstStyle/>
        <a:p>
          <a:endParaRPr lang="es-GT"/>
        </a:p>
      </dgm:t>
    </dgm:pt>
  </dgm:ptLst>
  <dgm:cxnLst>
    <dgm:cxn modelId="{4AD94274-9F03-4476-96CE-85CA4CB6A13D}" srcId="{1D4578F1-1495-473A-8829-30D6BC656910}" destId="{9915F118-4785-4C28-BDBD-36133D159F10}" srcOrd="3" destOrd="0" parTransId="{082BC717-8B6E-4557-AB90-1C88B2D70EE5}" sibTransId="{E622BB29-BD88-467B-83F9-8AC94E4C82BC}"/>
    <dgm:cxn modelId="{A32A727F-FD0F-4DE1-8D34-E43CAC989B3A}" type="presOf" srcId="{BED9A9A2-B159-4D2D-94E1-520F646C537D}" destId="{B9930B47-DFA7-4C3B-9EB2-FDDFEC61D6A4}" srcOrd="0" destOrd="0" presId="urn:microsoft.com/office/officeart/2005/8/layout/matrix3"/>
    <dgm:cxn modelId="{14F7F413-F246-42A1-8718-D4F233E6CCD0}" srcId="{1D4578F1-1495-473A-8829-30D6BC656910}" destId="{986E61D9-EBE2-4491-B7DD-BD70FC49E6EA}" srcOrd="2" destOrd="0" parTransId="{D241905C-04FD-48F5-9651-F61AC1416B32}" sibTransId="{6B4271E0-076F-44A8-9B4D-529E17D0625C}"/>
    <dgm:cxn modelId="{BEE4E7E3-E919-42E5-A03A-81524FF9D35A}" type="presOf" srcId="{9915F118-4785-4C28-BDBD-36133D159F10}" destId="{F0A07F06-6C00-4072-9168-CA272E282C7E}" srcOrd="0" destOrd="0" presId="urn:microsoft.com/office/officeart/2005/8/layout/matrix3"/>
    <dgm:cxn modelId="{1C6C84A1-E9C6-4C93-9429-7F32DFDAED37}" srcId="{1D4578F1-1495-473A-8829-30D6BC656910}" destId="{BED9A9A2-B159-4D2D-94E1-520F646C537D}" srcOrd="0" destOrd="0" parTransId="{EDA05DC6-2CAB-4002-9C49-9586CCB87E54}" sibTransId="{FC7AE8B6-E016-413F-8C4A-502489DB7CE1}"/>
    <dgm:cxn modelId="{4E7A7C1A-31CD-419A-A73A-E882138BFECD}" type="presOf" srcId="{1D4578F1-1495-473A-8829-30D6BC656910}" destId="{4A07AC5F-E195-42A8-8350-2F0BEBDB2FD2}" srcOrd="0" destOrd="0" presId="urn:microsoft.com/office/officeart/2005/8/layout/matrix3"/>
    <dgm:cxn modelId="{87038322-A257-4D60-B4C9-438FFADE240C}" srcId="{1D4578F1-1495-473A-8829-30D6BC656910}" destId="{EF4C4B52-A48E-44CD-861C-D7765CEB6973}" srcOrd="1" destOrd="0" parTransId="{CA30C957-5E7A-43A5-94BD-1A1992162F01}" sibTransId="{7189472E-4D67-44B2-8379-C89CDD0EFF1F}"/>
    <dgm:cxn modelId="{E674A976-BA43-49C7-98E5-80F86AFDDD11}" type="presOf" srcId="{986E61D9-EBE2-4491-B7DD-BD70FC49E6EA}" destId="{D2AD14F4-155F-42F5-B0D5-327E8BBCBFC6}" srcOrd="0" destOrd="0" presId="urn:microsoft.com/office/officeart/2005/8/layout/matrix3"/>
    <dgm:cxn modelId="{7E7D6744-9B3E-49A2-A527-2E89DBC90C3D}" type="presOf" srcId="{EF4C4B52-A48E-44CD-861C-D7765CEB6973}" destId="{13A3732F-9E03-4994-B2B7-7AB5355AAD69}" srcOrd="0" destOrd="0" presId="urn:microsoft.com/office/officeart/2005/8/layout/matrix3"/>
    <dgm:cxn modelId="{1EB5DABB-D83F-4063-A718-7C962650CE4E}" type="presParOf" srcId="{4A07AC5F-E195-42A8-8350-2F0BEBDB2FD2}" destId="{758AF185-C9A2-4CA4-BB14-D80AC9962DD5}" srcOrd="0" destOrd="0" presId="urn:microsoft.com/office/officeart/2005/8/layout/matrix3"/>
    <dgm:cxn modelId="{7E443886-B981-435D-B20D-CF9E4B8F376F}" type="presParOf" srcId="{4A07AC5F-E195-42A8-8350-2F0BEBDB2FD2}" destId="{B9930B47-DFA7-4C3B-9EB2-FDDFEC61D6A4}" srcOrd="1" destOrd="0" presId="urn:microsoft.com/office/officeart/2005/8/layout/matrix3"/>
    <dgm:cxn modelId="{18A1D8A1-D8A9-4AB8-B7EB-338AD6A716C6}" type="presParOf" srcId="{4A07AC5F-E195-42A8-8350-2F0BEBDB2FD2}" destId="{13A3732F-9E03-4994-B2B7-7AB5355AAD69}" srcOrd="2" destOrd="0" presId="urn:microsoft.com/office/officeart/2005/8/layout/matrix3"/>
    <dgm:cxn modelId="{6F690EA3-DD9C-4CAA-B8E7-52E63F69495A}" type="presParOf" srcId="{4A07AC5F-E195-42A8-8350-2F0BEBDB2FD2}" destId="{D2AD14F4-155F-42F5-B0D5-327E8BBCBFC6}" srcOrd="3" destOrd="0" presId="urn:microsoft.com/office/officeart/2005/8/layout/matrix3"/>
    <dgm:cxn modelId="{CCDE309D-1613-453B-B4DD-21851AB35FAF}" type="presParOf" srcId="{4A07AC5F-E195-42A8-8350-2F0BEBDB2FD2}" destId="{F0A07F06-6C00-4072-9168-CA272E282C7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51BB1F-A42B-4389-B423-D950C390A76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GT"/>
        </a:p>
      </dgm:t>
    </dgm:pt>
    <dgm:pt modelId="{397E80C0-10B2-4DD0-8C29-4D4C888CB013}">
      <dgm:prSet phldrT="[Texto]"/>
      <dgm:spPr/>
      <dgm:t>
        <a:bodyPr/>
        <a:lstStyle/>
        <a:p>
          <a:r>
            <a:rPr lang="es-GT" dirty="0" smtClean="0"/>
            <a:t>Lanzamiento del Protocolo Nacional de Recepción y Atención de Niñas, Niños y Adolescentes Migrantes (Acompañados y No Acompañados) 	</a:t>
          </a:r>
          <a:endParaRPr lang="es-GT" dirty="0"/>
        </a:p>
      </dgm:t>
    </dgm:pt>
    <dgm:pt modelId="{B7AA9426-FFCA-4624-954A-586D51AD086C}" type="parTrans" cxnId="{5F8F2C58-03CB-4C72-A000-DC4BC2050F45}">
      <dgm:prSet/>
      <dgm:spPr/>
      <dgm:t>
        <a:bodyPr/>
        <a:lstStyle/>
        <a:p>
          <a:endParaRPr lang="es-GT"/>
        </a:p>
      </dgm:t>
    </dgm:pt>
    <dgm:pt modelId="{C1C0BDAA-F46B-42AB-94C7-D42480B541F1}" type="sibTrans" cxnId="{5F8F2C58-03CB-4C72-A000-DC4BC2050F45}">
      <dgm:prSet/>
      <dgm:spPr/>
      <dgm:t>
        <a:bodyPr/>
        <a:lstStyle/>
        <a:p>
          <a:endParaRPr lang="es-GT"/>
        </a:p>
      </dgm:t>
    </dgm:pt>
    <dgm:pt modelId="{02FA46A1-7391-4C29-A071-808CFA63DC07}">
      <dgm:prSet phldrT="[Texto]"/>
      <dgm:spPr/>
      <dgm:t>
        <a:bodyPr/>
        <a:lstStyle/>
        <a:p>
          <a:r>
            <a:rPr lang="es-GT" dirty="0" smtClean="0"/>
            <a:t>Lanzamiento de Acciones Nacionales para el Abordaje Integral de la Migración de Niñas, Niños y Adolescentes Guatemaltecos. (23 de enero 2017)</a:t>
          </a:r>
        </a:p>
        <a:p>
          <a:r>
            <a:rPr lang="es-GT" dirty="0" smtClean="0"/>
            <a:t>-Modelo de Protección Consular </a:t>
          </a:r>
        </a:p>
        <a:p>
          <a:r>
            <a:rPr lang="es-GT" dirty="0" smtClean="0"/>
            <a:t>-Rutas de Atención Nacional </a:t>
          </a:r>
          <a:endParaRPr lang="es-GT" dirty="0"/>
        </a:p>
      </dgm:t>
    </dgm:pt>
    <dgm:pt modelId="{E76668D6-DEDC-4906-A102-980313E4FFBD}" type="parTrans" cxnId="{6389ABF8-43AA-42D1-B4AF-C2E223F60A0E}">
      <dgm:prSet/>
      <dgm:spPr/>
      <dgm:t>
        <a:bodyPr/>
        <a:lstStyle/>
        <a:p>
          <a:endParaRPr lang="es-GT"/>
        </a:p>
      </dgm:t>
    </dgm:pt>
    <dgm:pt modelId="{F895B379-073E-4AE4-BF1A-6FAFFB2B717D}" type="sibTrans" cxnId="{6389ABF8-43AA-42D1-B4AF-C2E223F60A0E}">
      <dgm:prSet/>
      <dgm:spPr/>
      <dgm:t>
        <a:bodyPr/>
        <a:lstStyle/>
        <a:p>
          <a:endParaRPr lang="es-GT"/>
        </a:p>
      </dgm:t>
    </dgm:pt>
    <dgm:pt modelId="{E6578F4F-A02C-4A38-8D96-0E1D95551DD3}">
      <dgm:prSet phldrT="[Texto]"/>
      <dgm:spPr/>
      <dgm:t>
        <a:bodyPr/>
        <a:lstStyle/>
        <a:p>
          <a:r>
            <a:rPr lang="es-GT" dirty="0" smtClean="0"/>
            <a:t>Concreción de la Ruta de Atención para Niñas, Niños y Adolescentes Extranjeros Migrantes en Territorio Guatemalteco. </a:t>
          </a:r>
          <a:endParaRPr lang="es-GT" dirty="0"/>
        </a:p>
      </dgm:t>
    </dgm:pt>
    <dgm:pt modelId="{264243F9-F72F-4A7C-AD1C-E9A801F87A81}" type="parTrans" cxnId="{8E31CDE5-74E5-4109-99E6-4EE947F625F0}">
      <dgm:prSet/>
      <dgm:spPr/>
      <dgm:t>
        <a:bodyPr/>
        <a:lstStyle/>
        <a:p>
          <a:endParaRPr lang="es-GT"/>
        </a:p>
      </dgm:t>
    </dgm:pt>
    <dgm:pt modelId="{DF4F1486-BEEC-4011-8542-C0AEDA58A5F5}" type="sibTrans" cxnId="{8E31CDE5-74E5-4109-99E6-4EE947F625F0}">
      <dgm:prSet/>
      <dgm:spPr/>
      <dgm:t>
        <a:bodyPr/>
        <a:lstStyle/>
        <a:p>
          <a:endParaRPr lang="es-GT"/>
        </a:p>
      </dgm:t>
    </dgm:pt>
    <dgm:pt modelId="{5BF81DFF-E97F-445B-972A-A7BB6BF3A560}" type="pres">
      <dgm:prSet presAssocID="{5A51BB1F-A42B-4389-B423-D950C390A768}" presName="Name0" presStyleCnt="0">
        <dgm:presLayoutVars>
          <dgm:dir/>
          <dgm:resizeHandles val="exact"/>
        </dgm:presLayoutVars>
      </dgm:prSet>
      <dgm:spPr/>
      <dgm:t>
        <a:bodyPr/>
        <a:lstStyle/>
        <a:p>
          <a:endParaRPr lang="es-GT"/>
        </a:p>
      </dgm:t>
    </dgm:pt>
    <dgm:pt modelId="{DF081F9E-2D62-4B2E-9D61-BE7178162C44}" type="pres">
      <dgm:prSet presAssocID="{397E80C0-10B2-4DD0-8C29-4D4C888CB013}" presName="composite" presStyleCnt="0"/>
      <dgm:spPr/>
    </dgm:pt>
    <dgm:pt modelId="{1E09B948-4190-44DF-9023-AFEFA256661A}" type="pres">
      <dgm:prSet presAssocID="{397E80C0-10B2-4DD0-8C29-4D4C888CB013}" presName="rect1" presStyleLbl="trAlignAcc1" presStyleIdx="0" presStyleCnt="3" custLinFactNeighborX="-52594" custLinFactNeighborY="-49776">
        <dgm:presLayoutVars>
          <dgm:bulletEnabled val="1"/>
        </dgm:presLayoutVars>
      </dgm:prSet>
      <dgm:spPr/>
      <dgm:t>
        <a:bodyPr/>
        <a:lstStyle/>
        <a:p>
          <a:endParaRPr lang="es-GT"/>
        </a:p>
      </dgm:t>
    </dgm:pt>
    <dgm:pt modelId="{6884FE11-F31E-48E6-8FF7-C32FC8527C71}" type="pres">
      <dgm:prSet presAssocID="{397E80C0-10B2-4DD0-8C29-4D4C888CB013}" presName="rect2" presStyleLbl="fgImgPlace1" presStyleIdx="0" presStyleCnt="3" custScaleX="159049" custScaleY="144040" custLinFactX="-100000" custLinFactNeighborX="-158403" custLinFactNeighborY="-27827"/>
      <dgm:spPr>
        <a:blipFill rotWithShape="1">
          <a:blip xmlns:r="http://schemas.openxmlformats.org/officeDocument/2006/relationships" r:embed="rId1"/>
          <a:stretch>
            <a:fillRect/>
          </a:stretch>
        </a:blipFill>
      </dgm:spPr>
      <dgm:t>
        <a:bodyPr/>
        <a:lstStyle/>
        <a:p>
          <a:endParaRPr lang="es-GT"/>
        </a:p>
      </dgm:t>
    </dgm:pt>
    <dgm:pt modelId="{CCC1B1A5-6DBB-4DFA-BF77-F5E7F01C6BBC}" type="pres">
      <dgm:prSet presAssocID="{C1C0BDAA-F46B-42AB-94C7-D42480B541F1}" presName="sibTrans" presStyleCnt="0"/>
      <dgm:spPr/>
    </dgm:pt>
    <dgm:pt modelId="{A89CB1DB-8E9E-423C-92A5-8AC95E464736}" type="pres">
      <dgm:prSet presAssocID="{02FA46A1-7391-4C29-A071-808CFA63DC07}" presName="composite" presStyleCnt="0"/>
      <dgm:spPr/>
    </dgm:pt>
    <dgm:pt modelId="{27E353B8-CE7A-423B-896B-1EA4AE5BD1CD}" type="pres">
      <dgm:prSet presAssocID="{02FA46A1-7391-4C29-A071-808CFA63DC07}" presName="rect1" presStyleLbl="trAlignAcc1" presStyleIdx="1" presStyleCnt="3" custLinFactNeighborX="3970" custLinFactNeighborY="794">
        <dgm:presLayoutVars>
          <dgm:bulletEnabled val="1"/>
        </dgm:presLayoutVars>
      </dgm:prSet>
      <dgm:spPr/>
      <dgm:t>
        <a:bodyPr/>
        <a:lstStyle/>
        <a:p>
          <a:endParaRPr lang="es-GT"/>
        </a:p>
      </dgm:t>
    </dgm:pt>
    <dgm:pt modelId="{6BF2941C-3137-45C5-8641-D793A33B66B1}" type="pres">
      <dgm:prSet presAssocID="{02FA46A1-7391-4C29-A071-808CFA63DC07}" presName="rect2" presStyleLbl="fgImgPlace1" presStyleIdx="1" presStyleCnt="3" custScaleX="162862" custScaleY="147496" custLinFactNeighborX="-131" custLinFactNeighborY="6771"/>
      <dgm:spPr>
        <a:blipFill rotWithShape="1">
          <a:blip xmlns:r="http://schemas.openxmlformats.org/officeDocument/2006/relationships" r:embed="rId2"/>
          <a:stretch>
            <a:fillRect/>
          </a:stretch>
        </a:blipFill>
      </dgm:spPr>
      <dgm:t>
        <a:bodyPr/>
        <a:lstStyle/>
        <a:p>
          <a:endParaRPr lang="es-GT"/>
        </a:p>
      </dgm:t>
    </dgm:pt>
    <dgm:pt modelId="{770228A1-936F-47AB-B3FB-1AB97EF5C16E}" type="pres">
      <dgm:prSet presAssocID="{F895B379-073E-4AE4-BF1A-6FAFFB2B717D}" presName="sibTrans" presStyleCnt="0"/>
      <dgm:spPr/>
    </dgm:pt>
    <dgm:pt modelId="{CC0C1A29-317D-4763-B511-2BFA7A1690A2}" type="pres">
      <dgm:prSet presAssocID="{E6578F4F-A02C-4A38-8D96-0E1D95551DD3}" presName="composite" presStyleCnt="0"/>
      <dgm:spPr/>
    </dgm:pt>
    <dgm:pt modelId="{B537DC20-2D0A-4128-BCE4-5E1B2B5DA119}" type="pres">
      <dgm:prSet presAssocID="{E6578F4F-A02C-4A38-8D96-0E1D95551DD3}" presName="rect1" presStyleLbl="trAlignAcc1" presStyleIdx="2" presStyleCnt="3" custScaleX="74084" custLinFactY="-4247" custLinFactNeighborX="29" custLinFactNeighborY="-100000">
        <dgm:presLayoutVars>
          <dgm:bulletEnabled val="1"/>
        </dgm:presLayoutVars>
      </dgm:prSet>
      <dgm:spPr/>
      <dgm:t>
        <a:bodyPr/>
        <a:lstStyle/>
        <a:p>
          <a:endParaRPr lang="es-GT"/>
        </a:p>
      </dgm:t>
    </dgm:pt>
    <dgm:pt modelId="{E6D341E0-6FA9-4F8B-B0AA-233E38B01A83}" type="pres">
      <dgm:prSet presAssocID="{E6578F4F-A02C-4A38-8D96-0E1D95551DD3}" presName="rect2" presStyleLbl="fgImgPlace1" presStyleIdx="2" presStyleCnt="3" custScaleX="244519" custScaleY="118111" custLinFactNeighborX="-5522" custLinFactNeighborY="-88726"/>
      <dgm:spPr>
        <a:blipFill rotWithShape="1">
          <a:blip xmlns:r="http://schemas.openxmlformats.org/officeDocument/2006/relationships" r:embed="rId3"/>
          <a:stretch>
            <a:fillRect/>
          </a:stretch>
        </a:blipFill>
      </dgm:spPr>
      <dgm:t>
        <a:bodyPr/>
        <a:lstStyle/>
        <a:p>
          <a:endParaRPr lang="es-GT"/>
        </a:p>
      </dgm:t>
    </dgm:pt>
  </dgm:ptLst>
  <dgm:cxnLst>
    <dgm:cxn modelId="{6389ABF8-43AA-42D1-B4AF-C2E223F60A0E}" srcId="{5A51BB1F-A42B-4389-B423-D950C390A768}" destId="{02FA46A1-7391-4C29-A071-808CFA63DC07}" srcOrd="1" destOrd="0" parTransId="{E76668D6-DEDC-4906-A102-980313E4FFBD}" sibTransId="{F895B379-073E-4AE4-BF1A-6FAFFB2B717D}"/>
    <dgm:cxn modelId="{9C8819F5-10EE-4B1F-8AF7-BF40A82543C8}" type="presOf" srcId="{397E80C0-10B2-4DD0-8C29-4D4C888CB013}" destId="{1E09B948-4190-44DF-9023-AFEFA256661A}" srcOrd="0" destOrd="0" presId="urn:microsoft.com/office/officeart/2008/layout/PictureStrips"/>
    <dgm:cxn modelId="{09029DD6-18A9-4AD9-98A9-855B1DA32FB5}" type="presOf" srcId="{02FA46A1-7391-4C29-A071-808CFA63DC07}" destId="{27E353B8-CE7A-423B-896B-1EA4AE5BD1CD}" srcOrd="0" destOrd="0" presId="urn:microsoft.com/office/officeart/2008/layout/PictureStrips"/>
    <dgm:cxn modelId="{CE69B81B-D05B-4EC5-AF2A-8AF15A921B98}" type="presOf" srcId="{5A51BB1F-A42B-4389-B423-D950C390A768}" destId="{5BF81DFF-E97F-445B-972A-A7BB6BF3A560}" srcOrd="0" destOrd="0" presId="urn:microsoft.com/office/officeart/2008/layout/PictureStrips"/>
    <dgm:cxn modelId="{5F8F2C58-03CB-4C72-A000-DC4BC2050F45}" srcId="{5A51BB1F-A42B-4389-B423-D950C390A768}" destId="{397E80C0-10B2-4DD0-8C29-4D4C888CB013}" srcOrd="0" destOrd="0" parTransId="{B7AA9426-FFCA-4624-954A-586D51AD086C}" sibTransId="{C1C0BDAA-F46B-42AB-94C7-D42480B541F1}"/>
    <dgm:cxn modelId="{30A2352C-E95E-47B4-8523-CDAFA17CF360}" type="presOf" srcId="{E6578F4F-A02C-4A38-8D96-0E1D95551DD3}" destId="{B537DC20-2D0A-4128-BCE4-5E1B2B5DA119}" srcOrd="0" destOrd="0" presId="urn:microsoft.com/office/officeart/2008/layout/PictureStrips"/>
    <dgm:cxn modelId="{8E31CDE5-74E5-4109-99E6-4EE947F625F0}" srcId="{5A51BB1F-A42B-4389-B423-D950C390A768}" destId="{E6578F4F-A02C-4A38-8D96-0E1D95551DD3}" srcOrd="2" destOrd="0" parTransId="{264243F9-F72F-4A7C-AD1C-E9A801F87A81}" sibTransId="{DF4F1486-BEEC-4011-8542-C0AEDA58A5F5}"/>
    <dgm:cxn modelId="{53E31084-61BE-4A58-B549-F379CA7E2635}" type="presParOf" srcId="{5BF81DFF-E97F-445B-972A-A7BB6BF3A560}" destId="{DF081F9E-2D62-4B2E-9D61-BE7178162C44}" srcOrd="0" destOrd="0" presId="urn:microsoft.com/office/officeart/2008/layout/PictureStrips"/>
    <dgm:cxn modelId="{B45F39F6-248E-44D3-9B23-F0AE9B076B81}" type="presParOf" srcId="{DF081F9E-2D62-4B2E-9D61-BE7178162C44}" destId="{1E09B948-4190-44DF-9023-AFEFA256661A}" srcOrd="0" destOrd="0" presId="urn:microsoft.com/office/officeart/2008/layout/PictureStrips"/>
    <dgm:cxn modelId="{9F83490F-F726-4B78-9252-55D2956F8C98}" type="presParOf" srcId="{DF081F9E-2D62-4B2E-9D61-BE7178162C44}" destId="{6884FE11-F31E-48E6-8FF7-C32FC8527C71}" srcOrd="1" destOrd="0" presId="urn:microsoft.com/office/officeart/2008/layout/PictureStrips"/>
    <dgm:cxn modelId="{932731F4-E724-4AB3-AB40-79128EAC25C3}" type="presParOf" srcId="{5BF81DFF-E97F-445B-972A-A7BB6BF3A560}" destId="{CCC1B1A5-6DBB-4DFA-BF77-F5E7F01C6BBC}" srcOrd="1" destOrd="0" presId="urn:microsoft.com/office/officeart/2008/layout/PictureStrips"/>
    <dgm:cxn modelId="{A5800479-979D-4E71-B997-BC35CA0D1AF1}" type="presParOf" srcId="{5BF81DFF-E97F-445B-972A-A7BB6BF3A560}" destId="{A89CB1DB-8E9E-423C-92A5-8AC95E464736}" srcOrd="2" destOrd="0" presId="urn:microsoft.com/office/officeart/2008/layout/PictureStrips"/>
    <dgm:cxn modelId="{747E5C87-3772-411C-82F4-0CB52AC3FF8E}" type="presParOf" srcId="{A89CB1DB-8E9E-423C-92A5-8AC95E464736}" destId="{27E353B8-CE7A-423B-896B-1EA4AE5BD1CD}" srcOrd="0" destOrd="0" presId="urn:microsoft.com/office/officeart/2008/layout/PictureStrips"/>
    <dgm:cxn modelId="{05A0CC26-60F3-4EFC-BE8C-6F4742C08262}" type="presParOf" srcId="{A89CB1DB-8E9E-423C-92A5-8AC95E464736}" destId="{6BF2941C-3137-45C5-8641-D793A33B66B1}" srcOrd="1" destOrd="0" presId="urn:microsoft.com/office/officeart/2008/layout/PictureStrips"/>
    <dgm:cxn modelId="{7EBE99D8-B548-43FF-93E0-DBE95416FB57}" type="presParOf" srcId="{5BF81DFF-E97F-445B-972A-A7BB6BF3A560}" destId="{770228A1-936F-47AB-B3FB-1AB97EF5C16E}" srcOrd="3" destOrd="0" presId="urn:microsoft.com/office/officeart/2008/layout/PictureStrips"/>
    <dgm:cxn modelId="{89C50848-8E63-4309-A3C3-C87D6EAB0186}" type="presParOf" srcId="{5BF81DFF-E97F-445B-972A-A7BB6BF3A560}" destId="{CC0C1A29-317D-4763-B511-2BFA7A1690A2}" srcOrd="4" destOrd="0" presId="urn:microsoft.com/office/officeart/2008/layout/PictureStrips"/>
    <dgm:cxn modelId="{6F2D04DA-7D4A-444A-AD08-2019A8F89BAC}" type="presParOf" srcId="{CC0C1A29-317D-4763-B511-2BFA7A1690A2}" destId="{B537DC20-2D0A-4128-BCE4-5E1B2B5DA119}" srcOrd="0" destOrd="0" presId="urn:microsoft.com/office/officeart/2008/layout/PictureStrips"/>
    <dgm:cxn modelId="{47D576BD-D2A9-460A-9974-034CC62DB6FB}" type="presParOf" srcId="{CC0C1A29-317D-4763-B511-2BFA7A1690A2}" destId="{E6D341E0-6FA9-4F8B-B0AA-233E38B01A8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C4948E-7441-4EBC-962E-B64CCC3B571E}" type="doc">
      <dgm:prSet loTypeId="urn:microsoft.com/office/officeart/2005/8/layout/vProcess5" loCatId="process" qsTypeId="urn:microsoft.com/office/officeart/2005/8/quickstyle/3d6" qsCatId="3D" csTypeId="urn:microsoft.com/office/officeart/2005/8/colors/colorful2" csCatId="colorful" phldr="1"/>
      <dgm:spPr>
        <a:scene3d>
          <a:camera prst="perspectiveRelaxedModerately" zoom="92000">
            <a:rot lat="21594000" lon="0" rev="0"/>
          </a:camera>
          <a:lightRig rig="balanced" dir="t">
            <a:rot lat="0" lon="0" rev="12700000"/>
          </a:lightRig>
        </a:scene3d>
      </dgm:spPr>
      <dgm:t>
        <a:bodyPr/>
        <a:lstStyle/>
        <a:p>
          <a:endParaRPr lang="es-GT"/>
        </a:p>
      </dgm:t>
    </dgm:pt>
    <dgm:pt modelId="{3EBBE516-1016-4576-96B4-BE47FEB4D361}">
      <dgm:prSet phldrT="[Texto]"/>
      <dgm:spPr/>
      <dgm:t>
        <a:bodyPr/>
        <a:lstStyle/>
        <a:p>
          <a:r>
            <a:rPr lang="es-MX" dirty="0" smtClean="0"/>
            <a:t>Entrevista del familiar o familiares del guatemalteco desaparecido.</a:t>
          </a:r>
          <a:endParaRPr lang="es-GT" dirty="0"/>
        </a:p>
      </dgm:t>
    </dgm:pt>
    <dgm:pt modelId="{8ABFA969-23FF-49AD-AFB8-341CE8ED8EF9}" type="parTrans" cxnId="{FA1F53EC-F1CD-4DA6-96A2-3D7716EF3720}">
      <dgm:prSet/>
      <dgm:spPr/>
      <dgm:t>
        <a:bodyPr/>
        <a:lstStyle/>
        <a:p>
          <a:endParaRPr lang="es-GT"/>
        </a:p>
      </dgm:t>
    </dgm:pt>
    <dgm:pt modelId="{A7243D56-3C33-4966-8185-2A0D8D2E7161}" type="sibTrans" cxnId="{FA1F53EC-F1CD-4DA6-96A2-3D7716EF3720}">
      <dgm:prSet/>
      <dgm:spPr/>
      <dgm:t>
        <a:bodyPr/>
        <a:lstStyle/>
        <a:p>
          <a:endParaRPr lang="es-GT"/>
        </a:p>
      </dgm:t>
    </dgm:pt>
    <dgm:pt modelId="{D0700C50-E975-4C6A-8784-8A2AA869810B}">
      <dgm:prSet phldrT="[Texto]"/>
      <dgm:spPr/>
      <dgm:t>
        <a:bodyPr/>
        <a:lstStyle/>
        <a:p>
          <a:r>
            <a:rPr lang="es-MX" dirty="0" smtClean="0"/>
            <a:t>Llenado del Formulario para la búsqueda de guatemaltecos desaparecidos en el exterior.</a:t>
          </a:r>
          <a:endParaRPr lang="es-GT" dirty="0"/>
        </a:p>
      </dgm:t>
    </dgm:pt>
    <dgm:pt modelId="{C114B961-68FC-468B-AE9F-3C405EE0D653}" type="parTrans" cxnId="{19AC4B77-9D8E-41AD-9888-D5F8F4B2DC52}">
      <dgm:prSet/>
      <dgm:spPr/>
      <dgm:t>
        <a:bodyPr/>
        <a:lstStyle/>
        <a:p>
          <a:endParaRPr lang="es-GT"/>
        </a:p>
      </dgm:t>
    </dgm:pt>
    <dgm:pt modelId="{82BB5918-CE30-4C92-B159-72600CE1E1EB}" type="sibTrans" cxnId="{19AC4B77-9D8E-41AD-9888-D5F8F4B2DC52}">
      <dgm:prSet/>
      <dgm:spPr/>
      <dgm:t>
        <a:bodyPr/>
        <a:lstStyle/>
        <a:p>
          <a:endParaRPr lang="es-GT"/>
        </a:p>
      </dgm:t>
    </dgm:pt>
    <dgm:pt modelId="{4053F41F-A918-4D33-926C-D5D02F2879AB}">
      <dgm:prSet phldrT="[Texto]"/>
      <dgm:spPr/>
      <dgm:t>
        <a:bodyPr/>
        <a:lstStyle/>
        <a:p>
          <a:r>
            <a:rPr lang="es-MX" dirty="0" smtClean="0"/>
            <a:t>Determinar el lugar, fecha y circunstancia de la desaparición del guatemalteco.</a:t>
          </a:r>
          <a:endParaRPr lang="es-GT" dirty="0"/>
        </a:p>
      </dgm:t>
    </dgm:pt>
    <dgm:pt modelId="{0B870BED-D116-4123-963F-C8ABADCD3592}" type="parTrans" cxnId="{6C4BE61B-2201-494A-A678-7C349063710D}">
      <dgm:prSet/>
      <dgm:spPr/>
      <dgm:t>
        <a:bodyPr/>
        <a:lstStyle/>
        <a:p>
          <a:endParaRPr lang="es-GT"/>
        </a:p>
      </dgm:t>
    </dgm:pt>
    <dgm:pt modelId="{DC996F92-4A39-430D-AD97-086B7EEB7805}" type="sibTrans" cxnId="{6C4BE61B-2201-494A-A678-7C349063710D}">
      <dgm:prSet/>
      <dgm:spPr/>
      <dgm:t>
        <a:bodyPr/>
        <a:lstStyle/>
        <a:p>
          <a:endParaRPr lang="es-GT"/>
        </a:p>
      </dgm:t>
    </dgm:pt>
    <dgm:pt modelId="{3A0B1F09-7418-4EF6-82FD-B08CE3992751}">
      <dgm:prSet phldrT="[Texto]"/>
      <dgm:spPr/>
      <dgm:t>
        <a:bodyPr/>
        <a:lstStyle/>
        <a:p>
          <a:r>
            <a:rPr lang="es-MX" dirty="0" smtClean="0"/>
            <a:t>Recopilar fotografías recientes de la persona desaparecida, documento de identificación del desaparecido y del familiar solicitante de la búsqueda.</a:t>
          </a:r>
          <a:endParaRPr lang="es-GT" dirty="0"/>
        </a:p>
      </dgm:t>
    </dgm:pt>
    <dgm:pt modelId="{9A285835-5CF9-46FD-AC1E-A9A32DC4A59E}" type="parTrans" cxnId="{41726EDB-E8B0-4145-A20A-E9435131AB5E}">
      <dgm:prSet/>
      <dgm:spPr/>
      <dgm:t>
        <a:bodyPr/>
        <a:lstStyle/>
        <a:p>
          <a:endParaRPr lang="es-GT"/>
        </a:p>
      </dgm:t>
    </dgm:pt>
    <dgm:pt modelId="{888B534E-2E19-4B80-8BC2-06F612FC55AD}" type="sibTrans" cxnId="{41726EDB-E8B0-4145-A20A-E9435131AB5E}">
      <dgm:prSet/>
      <dgm:spPr/>
      <dgm:t>
        <a:bodyPr/>
        <a:lstStyle/>
        <a:p>
          <a:endParaRPr lang="es-GT"/>
        </a:p>
      </dgm:t>
    </dgm:pt>
    <dgm:pt modelId="{01EB1488-4973-49F1-A1FA-B215734532D2}">
      <dgm:prSet phldrT="[Texto]"/>
      <dgm:spPr/>
      <dgm:t>
        <a:bodyPr/>
        <a:lstStyle/>
        <a:p>
          <a:r>
            <a:rPr lang="es-MX" dirty="0" smtClean="0"/>
            <a:t>Traslado del caso del guatemalteco desaparecido en el exterior al Consulado o Misión Diplomática encargada, según el lugar en el que desapareció la persona.</a:t>
          </a:r>
          <a:endParaRPr lang="es-GT" dirty="0"/>
        </a:p>
      </dgm:t>
    </dgm:pt>
    <dgm:pt modelId="{C170E738-6651-4A4A-903C-E7F2DEECA8C7}" type="parTrans" cxnId="{D23959B0-2F03-4192-BE3A-51DC8EF22A21}">
      <dgm:prSet/>
      <dgm:spPr/>
      <dgm:t>
        <a:bodyPr/>
        <a:lstStyle/>
        <a:p>
          <a:endParaRPr lang="es-GT"/>
        </a:p>
      </dgm:t>
    </dgm:pt>
    <dgm:pt modelId="{E35CF1E6-8D90-4FB1-B9C1-56CD36E2A2C5}" type="sibTrans" cxnId="{D23959B0-2F03-4192-BE3A-51DC8EF22A21}">
      <dgm:prSet/>
      <dgm:spPr/>
      <dgm:t>
        <a:bodyPr/>
        <a:lstStyle/>
        <a:p>
          <a:endParaRPr lang="es-GT"/>
        </a:p>
      </dgm:t>
    </dgm:pt>
    <dgm:pt modelId="{D2B0AD0A-1F32-4FF3-9F63-7E681B039B60}" type="pres">
      <dgm:prSet presAssocID="{D6C4948E-7441-4EBC-962E-B64CCC3B571E}" presName="outerComposite" presStyleCnt="0">
        <dgm:presLayoutVars>
          <dgm:chMax val="5"/>
          <dgm:dir/>
          <dgm:resizeHandles val="exact"/>
        </dgm:presLayoutVars>
      </dgm:prSet>
      <dgm:spPr/>
      <dgm:t>
        <a:bodyPr/>
        <a:lstStyle/>
        <a:p>
          <a:endParaRPr lang="es-GT"/>
        </a:p>
      </dgm:t>
    </dgm:pt>
    <dgm:pt modelId="{F6B38DF2-0E1F-4725-ACCA-B3C18FE46B1C}" type="pres">
      <dgm:prSet presAssocID="{D6C4948E-7441-4EBC-962E-B64CCC3B571E}" presName="dummyMaxCanvas" presStyleCnt="0">
        <dgm:presLayoutVars/>
      </dgm:prSet>
      <dgm:spPr/>
    </dgm:pt>
    <dgm:pt modelId="{A7BC2608-5DCC-4129-89BB-9023F0424EEA}" type="pres">
      <dgm:prSet presAssocID="{D6C4948E-7441-4EBC-962E-B64CCC3B571E}" presName="FiveNodes_1" presStyleLbl="node1" presStyleIdx="0" presStyleCnt="5">
        <dgm:presLayoutVars>
          <dgm:bulletEnabled val="1"/>
        </dgm:presLayoutVars>
      </dgm:prSet>
      <dgm:spPr/>
      <dgm:t>
        <a:bodyPr/>
        <a:lstStyle/>
        <a:p>
          <a:endParaRPr lang="es-GT"/>
        </a:p>
      </dgm:t>
    </dgm:pt>
    <dgm:pt modelId="{32EFD4C8-2554-4D19-A837-811355521D4E}" type="pres">
      <dgm:prSet presAssocID="{D6C4948E-7441-4EBC-962E-B64CCC3B571E}" presName="FiveNodes_2" presStyleLbl="node1" presStyleIdx="1" presStyleCnt="5">
        <dgm:presLayoutVars>
          <dgm:bulletEnabled val="1"/>
        </dgm:presLayoutVars>
      </dgm:prSet>
      <dgm:spPr/>
      <dgm:t>
        <a:bodyPr/>
        <a:lstStyle/>
        <a:p>
          <a:endParaRPr lang="es-GT"/>
        </a:p>
      </dgm:t>
    </dgm:pt>
    <dgm:pt modelId="{7DB8C91F-927F-4DE5-984E-28E3D0A55190}" type="pres">
      <dgm:prSet presAssocID="{D6C4948E-7441-4EBC-962E-B64CCC3B571E}" presName="FiveNodes_3" presStyleLbl="node1" presStyleIdx="2" presStyleCnt="5">
        <dgm:presLayoutVars>
          <dgm:bulletEnabled val="1"/>
        </dgm:presLayoutVars>
      </dgm:prSet>
      <dgm:spPr/>
      <dgm:t>
        <a:bodyPr/>
        <a:lstStyle/>
        <a:p>
          <a:endParaRPr lang="es-GT"/>
        </a:p>
      </dgm:t>
    </dgm:pt>
    <dgm:pt modelId="{E2AC2E74-529B-4BEA-B7B9-5EAB7AFC6F41}" type="pres">
      <dgm:prSet presAssocID="{D6C4948E-7441-4EBC-962E-B64CCC3B571E}" presName="FiveNodes_4" presStyleLbl="node1" presStyleIdx="3" presStyleCnt="5">
        <dgm:presLayoutVars>
          <dgm:bulletEnabled val="1"/>
        </dgm:presLayoutVars>
      </dgm:prSet>
      <dgm:spPr/>
      <dgm:t>
        <a:bodyPr/>
        <a:lstStyle/>
        <a:p>
          <a:endParaRPr lang="es-GT"/>
        </a:p>
      </dgm:t>
    </dgm:pt>
    <dgm:pt modelId="{2F59C02C-9321-4777-8EC2-93A915EB4DFE}" type="pres">
      <dgm:prSet presAssocID="{D6C4948E-7441-4EBC-962E-B64CCC3B571E}" presName="FiveNodes_5" presStyleLbl="node1" presStyleIdx="4" presStyleCnt="5">
        <dgm:presLayoutVars>
          <dgm:bulletEnabled val="1"/>
        </dgm:presLayoutVars>
      </dgm:prSet>
      <dgm:spPr/>
      <dgm:t>
        <a:bodyPr/>
        <a:lstStyle/>
        <a:p>
          <a:endParaRPr lang="es-GT"/>
        </a:p>
      </dgm:t>
    </dgm:pt>
    <dgm:pt modelId="{6FB3FB83-4CDB-4737-A0CF-71E4267E03B1}" type="pres">
      <dgm:prSet presAssocID="{D6C4948E-7441-4EBC-962E-B64CCC3B571E}" presName="FiveConn_1-2" presStyleLbl="fgAccFollowNode1" presStyleIdx="0" presStyleCnt="4">
        <dgm:presLayoutVars>
          <dgm:bulletEnabled val="1"/>
        </dgm:presLayoutVars>
      </dgm:prSet>
      <dgm:spPr/>
      <dgm:t>
        <a:bodyPr/>
        <a:lstStyle/>
        <a:p>
          <a:endParaRPr lang="es-GT"/>
        </a:p>
      </dgm:t>
    </dgm:pt>
    <dgm:pt modelId="{717956A6-8A7F-4C72-B07D-CD8B0548E1E0}" type="pres">
      <dgm:prSet presAssocID="{D6C4948E-7441-4EBC-962E-B64CCC3B571E}" presName="FiveConn_2-3" presStyleLbl="fgAccFollowNode1" presStyleIdx="1" presStyleCnt="4">
        <dgm:presLayoutVars>
          <dgm:bulletEnabled val="1"/>
        </dgm:presLayoutVars>
      </dgm:prSet>
      <dgm:spPr/>
      <dgm:t>
        <a:bodyPr/>
        <a:lstStyle/>
        <a:p>
          <a:endParaRPr lang="es-GT"/>
        </a:p>
      </dgm:t>
    </dgm:pt>
    <dgm:pt modelId="{F2781C5C-F282-4004-9162-8E50490518BF}" type="pres">
      <dgm:prSet presAssocID="{D6C4948E-7441-4EBC-962E-B64CCC3B571E}" presName="FiveConn_3-4" presStyleLbl="fgAccFollowNode1" presStyleIdx="2" presStyleCnt="4">
        <dgm:presLayoutVars>
          <dgm:bulletEnabled val="1"/>
        </dgm:presLayoutVars>
      </dgm:prSet>
      <dgm:spPr/>
      <dgm:t>
        <a:bodyPr/>
        <a:lstStyle/>
        <a:p>
          <a:endParaRPr lang="es-GT"/>
        </a:p>
      </dgm:t>
    </dgm:pt>
    <dgm:pt modelId="{10D38415-6971-4680-B07C-16EF100BFA92}" type="pres">
      <dgm:prSet presAssocID="{D6C4948E-7441-4EBC-962E-B64CCC3B571E}" presName="FiveConn_4-5" presStyleLbl="fgAccFollowNode1" presStyleIdx="3" presStyleCnt="4">
        <dgm:presLayoutVars>
          <dgm:bulletEnabled val="1"/>
        </dgm:presLayoutVars>
      </dgm:prSet>
      <dgm:spPr/>
      <dgm:t>
        <a:bodyPr/>
        <a:lstStyle/>
        <a:p>
          <a:endParaRPr lang="es-GT"/>
        </a:p>
      </dgm:t>
    </dgm:pt>
    <dgm:pt modelId="{3A79D0F7-8069-4D81-91BD-53346F3A77A3}" type="pres">
      <dgm:prSet presAssocID="{D6C4948E-7441-4EBC-962E-B64CCC3B571E}" presName="FiveNodes_1_text" presStyleLbl="node1" presStyleIdx="4" presStyleCnt="5">
        <dgm:presLayoutVars>
          <dgm:bulletEnabled val="1"/>
        </dgm:presLayoutVars>
      </dgm:prSet>
      <dgm:spPr/>
      <dgm:t>
        <a:bodyPr/>
        <a:lstStyle/>
        <a:p>
          <a:endParaRPr lang="es-GT"/>
        </a:p>
      </dgm:t>
    </dgm:pt>
    <dgm:pt modelId="{ADBFA3C1-8CB7-46E6-9F8C-BB4E4AED8474}" type="pres">
      <dgm:prSet presAssocID="{D6C4948E-7441-4EBC-962E-B64CCC3B571E}" presName="FiveNodes_2_text" presStyleLbl="node1" presStyleIdx="4" presStyleCnt="5">
        <dgm:presLayoutVars>
          <dgm:bulletEnabled val="1"/>
        </dgm:presLayoutVars>
      </dgm:prSet>
      <dgm:spPr/>
      <dgm:t>
        <a:bodyPr/>
        <a:lstStyle/>
        <a:p>
          <a:endParaRPr lang="es-GT"/>
        </a:p>
      </dgm:t>
    </dgm:pt>
    <dgm:pt modelId="{96EF2BDE-4C97-403C-8421-1891DB33FA9E}" type="pres">
      <dgm:prSet presAssocID="{D6C4948E-7441-4EBC-962E-B64CCC3B571E}" presName="FiveNodes_3_text" presStyleLbl="node1" presStyleIdx="4" presStyleCnt="5">
        <dgm:presLayoutVars>
          <dgm:bulletEnabled val="1"/>
        </dgm:presLayoutVars>
      </dgm:prSet>
      <dgm:spPr/>
      <dgm:t>
        <a:bodyPr/>
        <a:lstStyle/>
        <a:p>
          <a:endParaRPr lang="es-GT"/>
        </a:p>
      </dgm:t>
    </dgm:pt>
    <dgm:pt modelId="{871E8A01-77F6-4271-9B79-9551A01AEB5B}" type="pres">
      <dgm:prSet presAssocID="{D6C4948E-7441-4EBC-962E-B64CCC3B571E}" presName="FiveNodes_4_text" presStyleLbl="node1" presStyleIdx="4" presStyleCnt="5">
        <dgm:presLayoutVars>
          <dgm:bulletEnabled val="1"/>
        </dgm:presLayoutVars>
      </dgm:prSet>
      <dgm:spPr/>
      <dgm:t>
        <a:bodyPr/>
        <a:lstStyle/>
        <a:p>
          <a:endParaRPr lang="es-GT"/>
        </a:p>
      </dgm:t>
    </dgm:pt>
    <dgm:pt modelId="{AB6EA5A5-0C7E-4CAA-B4E3-5B50CCAB5265}" type="pres">
      <dgm:prSet presAssocID="{D6C4948E-7441-4EBC-962E-B64CCC3B571E}" presName="FiveNodes_5_text" presStyleLbl="node1" presStyleIdx="4" presStyleCnt="5">
        <dgm:presLayoutVars>
          <dgm:bulletEnabled val="1"/>
        </dgm:presLayoutVars>
      </dgm:prSet>
      <dgm:spPr/>
      <dgm:t>
        <a:bodyPr/>
        <a:lstStyle/>
        <a:p>
          <a:endParaRPr lang="es-GT"/>
        </a:p>
      </dgm:t>
    </dgm:pt>
  </dgm:ptLst>
  <dgm:cxnLst>
    <dgm:cxn modelId="{FA1F53EC-F1CD-4DA6-96A2-3D7716EF3720}" srcId="{D6C4948E-7441-4EBC-962E-B64CCC3B571E}" destId="{3EBBE516-1016-4576-96B4-BE47FEB4D361}" srcOrd="0" destOrd="0" parTransId="{8ABFA969-23FF-49AD-AFB8-341CE8ED8EF9}" sibTransId="{A7243D56-3C33-4966-8185-2A0D8D2E7161}"/>
    <dgm:cxn modelId="{3795242E-B8FE-4A89-A905-B9C522BE9C14}" type="presOf" srcId="{888B534E-2E19-4B80-8BC2-06F612FC55AD}" destId="{10D38415-6971-4680-B07C-16EF100BFA92}" srcOrd="0" destOrd="0" presId="urn:microsoft.com/office/officeart/2005/8/layout/vProcess5"/>
    <dgm:cxn modelId="{5A74CD45-C85A-4976-BE12-F0C1EB08195C}" type="presOf" srcId="{01EB1488-4973-49F1-A1FA-B215734532D2}" destId="{AB6EA5A5-0C7E-4CAA-B4E3-5B50CCAB5265}" srcOrd="1" destOrd="0" presId="urn:microsoft.com/office/officeart/2005/8/layout/vProcess5"/>
    <dgm:cxn modelId="{7F502B63-6E7C-42CF-8923-79D70A3C859E}" type="presOf" srcId="{3A0B1F09-7418-4EF6-82FD-B08CE3992751}" destId="{E2AC2E74-529B-4BEA-B7B9-5EAB7AFC6F41}" srcOrd="0" destOrd="0" presId="urn:microsoft.com/office/officeart/2005/8/layout/vProcess5"/>
    <dgm:cxn modelId="{7DDA2E8D-D8B1-40AA-AD97-59266ECCE5F1}" type="presOf" srcId="{3A0B1F09-7418-4EF6-82FD-B08CE3992751}" destId="{871E8A01-77F6-4271-9B79-9551A01AEB5B}" srcOrd="1" destOrd="0" presId="urn:microsoft.com/office/officeart/2005/8/layout/vProcess5"/>
    <dgm:cxn modelId="{D23959B0-2F03-4192-BE3A-51DC8EF22A21}" srcId="{D6C4948E-7441-4EBC-962E-B64CCC3B571E}" destId="{01EB1488-4973-49F1-A1FA-B215734532D2}" srcOrd="4" destOrd="0" parTransId="{C170E738-6651-4A4A-903C-E7F2DEECA8C7}" sibTransId="{E35CF1E6-8D90-4FB1-B9C1-56CD36E2A2C5}"/>
    <dgm:cxn modelId="{6955452D-5C4D-4A4A-A55C-FD41BA2A7B15}" type="presOf" srcId="{D6C4948E-7441-4EBC-962E-B64CCC3B571E}" destId="{D2B0AD0A-1F32-4FF3-9F63-7E681B039B60}" srcOrd="0" destOrd="0" presId="urn:microsoft.com/office/officeart/2005/8/layout/vProcess5"/>
    <dgm:cxn modelId="{35A24A3E-6FBC-4A5A-914B-2F4289FBF901}" type="presOf" srcId="{3EBBE516-1016-4576-96B4-BE47FEB4D361}" destId="{3A79D0F7-8069-4D81-91BD-53346F3A77A3}" srcOrd="1" destOrd="0" presId="urn:microsoft.com/office/officeart/2005/8/layout/vProcess5"/>
    <dgm:cxn modelId="{41726EDB-E8B0-4145-A20A-E9435131AB5E}" srcId="{D6C4948E-7441-4EBC-962E-B64CCC3B571E}" destId="{3A0B1F09-7418-4EF6-82FD-B08CE3992751}" srcOrd="3" destOrd="0" parTransId="{9A285835-5CF9-46FD-AC1E-A9A32DC4A59E}" sibTransId="{888B534E-2E19-4B80-8BC2-06F612FC55AD}"/>
    <dgm:cxn modelId="{B8C61EF5-D123-446A-947B-3EE5CB59EFCF}" type="presOf" srcId="{4053F41F-A918-4D33-926C-D5D02F2879AB}" destId="{96EF2BDE-4C97-403C-8421-1891DB33FA9E}" srcOrd="1" destOrd="0" presId="urn:microsoft.com/office/officeart/2005/8/layout/vProcess5"/>
    <dgm:cxn modelId="{00FD4C44-D13A-4BAD-B733-F9675B2F8C82}" type="presOf" srcId="{82BB5918-CE30-4C92-B159-72600CE1E1EB}" destId="{717956A6-8A7F-4C72-B07D-CD8B0548E1E0}" srcOrd="0" destOrd="0" presId="urn:microsoft.com/office/officeart/2005/8/layout/vProcess5"/>
    <dgm:cxn modelId="{22D48715-4B54-449E-BA4B-64C0F8CA1388}" type="presOf" srcId="{A7243D56-3C33-4966-8185-2A0D8D2E7161}" destId="{6FB3FB83-4CDB-4737-A0CF-71E4267E03B1}" srcOrd="0" destOrd="0" presId="urn:microsoft.com/office/officeart/2005/8/layout/vProcess5"/>
    <dgm:cxn modelId="{CF5E50B1-60F0-481F-AD8F-56C882414BC0}" type="presOf" srcId="{D0700C50-E975-4C6A-8784-8A2AA869810B}" destId="{32EFD4C8-2554-4D19-A837-811355521D4E}" srcOrd="0" destOrd="0" presId="urn:microsoft.com/office/officeart/2005/8/layout/vProcess5"/>
    <dgm:cxn modelId="{19AC4B77-9D8E-41AD-9888-D5F8F4B2DC52}" srcId="{D6C4948E-7441-4EBC-962E-B64CCC3B571E}" destId="{D0700C50-E975-4C6A-8784-8A2AA869810B}" srcOrd="1" destOrd="0" parTransId="{C114B961-68FC-468B-AE9F-3C405EE0D653}" sibTransId="{82BB5918-CE30-4C92-B159-72600CE1E1EB}"/>
    <dgm:cxn modelId="{E4ADC8BB-CE4E-4D35-A4FA-942BF9370BB0}" type="presOf" srcId="{4053F41F-A918-4D33-926C-D5D02F2879AB}" destId="{7DB8C91F-927F-4DE5-984E-28E3D0A55190}" srcOrd="0" destOrd="0" presId="urn:microsoft.com/office/officeart/2005/8/layout/vProcess5"/>
    <dgm:cxn modelId="{F5B8B3C3-6E83-435F-879B-D48C8310824D}" type="presOf" srcId="{01EB1488-4973-49F1-A1FA-B215734532D2}" destId="{2F59C02C-9321-4777-8EC2-93A915EB4DFE}" srcOrd="0" destOrd="0" presId="urn:microsoft.com/office/officeart/2005/8/layout/vProcess5"/>
    <dgm:cxn modelId="{6C4BE61B-2201-494A-A678-7C349063710D}" srcId="{D6C4948E-7441-4EBC-962E-B64CCC3B571E}" destId="{4053F41F-A918-4D33-926C-D5D02F2879AB}" srcOrd="2" destOrd="0" parTransId="{0B870BED-D116-4123-963F-C8ABADCD3592}" sibTransId="{DC996F92-4A39-430D-AD97-086B7EEB7805}"/>
    <dgm:cxn modelId="{FE1F48F1-8F3C-418F-A30E-B79C1502764D}" type="presOf" srcId="{D0700C50-E975-4C6A-8784-8A2AA869810B}" destId="{ADBFA3C1-8CB7-46E6-9F8C-BB4E4AED8474}" srcOrd="1" destOrd="0" presId="urn:microsoft.com/office/officeart/2005/8/layout/vProcess5"/>
    <dgm:cxn modelId="{EF4BF6A5-6C97-4EAA-89DF-B46085E78313}" type="presOf" srcId="{3EBBE516-1016-4576-96B4-BE47FEB4D361}" destId="{A7BC2608-5DCC-4129-89BB-9023F0424EEA}" srcOrd="0" destOrd="0" presId="urn:microsoft.com/office/officeart/2005/8/layout/vProcess5"/>
    <dgm:cxn modelId="{333B1BB4-2086-4DBE-A4D9-34031CEDB6AC}" type="presOf" srcId="{DC996F92-4A39-430D-AD97-086B7EEB7805}" destId="{F2781C5C-F282-4004-9162-8E50490518BF}" srcOrd="0" destOrd="0" presId="urn:microsoft.com/office/officeart/2005/8/layout/vProcess5"/>
    <dgm:cxn modelId="{19A2A7A5-68D0-4FC7-872D-1DCC5153C223}" type="presParOf" srcId="{D2B0AD0A-1F32-4FF3-9F63-7E681B039B60}" destId="{F6B38DF2-0E1F-4725-ACCA-B3C18FE46B1C}" srcOrd="0" destOrd="0" presId="urn:microsoft.com/office/officeart/2005/8/layout/vProcess5"/>
    <dgm:cxn modelId="{81A9E050-9282-46D6-B0C4-E837E09F5D60}" type="presParOf" srcId="{D2B0AD0A-1F32-4FF3-9F63-7E681B039B60}" destId="{A7BC2608-5DCC-4129-89BB-9023F0424EEA}" srcOrd="1" destOrd="0" presId="urn:microsoft.com/office/officeart/2005/8/layout/vProcess5"/>
    <dgm:cxn modelId="{C8AE1D1A-89FE-4CB9-95D7-8CF1471DDF83}" type="presParOf" srcId="{D2B0AD0A-1F32-4FF3-9F63-7E681B039B60}" destId="{32EFD4C8-2554-4D19-A837-811355521D4E}" srcOrd="2" destOrd="0" presId="urn:microsoft.com/office/officeart/2005/8/layout/vProcess5"/>
    <dgm:cxn modelId="{EEBFA4C7-9617-4134-8FA2-D9AAF75CA9E7}" type="presParOf" srcId="{D2B0AD0A-1F32-4FF3-9F63-7E681B039B60}" destId="{7DB8C91F-927F-4DE5-984E-28E3D0A55190}" srcOrd="3" destOrd="0" presId="urn:microsoft.com/office/officeart/2005/8/layout/vProcess5"/>
    <dgm:cxn modelId="{04624DA1-C1E1-4A9C-A70B-7674C09DC8A5}" type="presParOf" srcId="{D2B0AD0A-1F32-4FF3-9F63-7E681B039B60}" destId="{E2AC2E74-529B-4BEA-B7B9-5EAB7AFC6F41}" srcOrd="4" destOrd="0" presId="urn:microsoft.com/office/officeart/2005/8/layout/vProcess5"/>
    <dgm:cxn modelId="{3A4584EC-CC72-448F-8444-38FCA55429F2}" type="presParOf" srcId="{D2B0AD0A-1F32-4FF3-9F63-7E681B039B60}" destId="{2F59C02C-9321-4777-8EC2-93A915EB4DFE}" srcOrd="5" destOrd="0" presId="urn:microsoft.com/office/officeart/2005/8/layout/vProcess5"/>
    <dgm:cxn modelId="{5B4B361D-0952-4003-9512-0D696D27A362}" type="presParOf" srcId="{D2B0AD0A-1F32-4FF3-9F63-7E681B039B60}" destId="{6FB3FB83-4CDB-4737-A0CF-71E4267E03B1}" srcOrd="6" destOrd="0" presId="urn:microsoft.com/office/officeart/2005/8/layout/vProcess5"/>
    <dgm:cxn modelId="{16EBCE28-1F5F-40A2-867C-65C6027419AF}" type="presParOf" srcId="{D2B0AD0A-1F32-4FF3-9F63-7E681B039B60}" destId="{717956A6-8A7F-4C72-B07D-CD8B0548E1E0}" srcOrd="7" destOrd="0" presId="urn:microsoft.com/office/officeart/2005/8/layout/vProcess5"/>
    <dgm:cxn modelId="{D345FBF4-AB02-4F5C-8227-D6703E96BAD0}" type="presParOf" srcId="{D2B0AD0A-1F32-4FF3-9F63-7E681B039B60}" destId="{F2781C5C-F282-4004-9162-8E50490518BF}" srcOrd="8" destOrd="0" presId="urn:microsoft.com/office/officeart/2005/8/layout/vProcess5"/>
    <dgm:cxn modelId="{22263B87-32A6-4411-BAE6-CB54A2F5B934}" type="presParOf" srcId="{D2B0AD0A-1F32-4FF3-9F63-7E681B039B60}" destId="{10D38415-6971-4680-B07C-16EF100BFA92}" srcOrd="9" destOrd="0" presId="urn:microsoft.com/office/officeart/2005/8/layout/vProcess5"/>
    <dgm:cxn modelId="{5C10B50D-8875-460F-A0EC-595CF3ADB339}" type="presParOf" srcId="{D2B0AD0A-1F32-4FF3-9F63-7E681B039B60}" destId="{3A79D0F7-8069-4D81-91BD-53346F3A77A3}" srcOrd="10" destOrd="0" presId="urn:microsoft.com/office/officeart/2005/8/layout/vProcess5"/>
    <dgm:cxn modelId="{B35A8954-D209-4EF1-A86B-8CA8FCC4FFF7}" type="presParOf" srcId="{D2B0AD0A-1F32-4FF3-9F63-7E681B039B60}" destId="{ADBFA3C1-8CB7-46E6-9F8C-BB4E4AED8474}" srcOrd="11" destOrd="0" presId="urn:microsoft.com/office/officeart/2005/8/layout/vProcess5"/>
    <dgm:cxn modelId="{A5605DC7-22B5-4638-97C3-E7C8D7D97149}" type="presParOf" srcId="{D2B0AD0A-1F32-4FF3-9F63-7E681B039B60}" destId="{96EF2BDE-4C97-403C-8421-1891DB33FA9E}" srcOrd="12" destOrd="0" presId="urn:microsoft.com/office/officeart/2005/8/layout/vProcess5"/>
    <dgm:cxn modelId="{05728D1F-7D48-4CC9-9BA2-5C3C6CDAF42F}" type="presParOf" srcId="{D2B0AD0A-1F32-4FF3-9F63-7E681B039B60}" destId="{871E8A01-77F6-4271-9B79-9551A01AEB5B}" srcOrd="13" destOrd="0" presId="urn:microsoft.com/office/officeart/2005/8/layout/vProcess5"/>
    <dgm:cxn modelId="{6DCE0ED6-2C03-45A7-85B5-A724C4573367}" type="presParOf" srcId="{D2B0AD0A-1F32-4FF3-9F63-7E681B039B60}" destId="{AB6EA5A5-0C7E-4CAA-B4E3-5B50CCAB526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AF185-C9A2-4CA4-BB14-D80AC9962DD5}">
      <dsp:nvSpPr>
        <dsp:cNvPr id="0" name=""/>
        <dsp:cNvSpPr/>
      </dsp:nvSpPr>
      <dsp:spPr>
        <a:xfrm>
          <a:off x="0" y="265071"/>
          <a:ext cx="4731799" cy="4731799"/>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930B47-DFA7-4C3B-9EB2-FDDFEC61D6A4}">
      <dsp:nvSpPr>
        <dsp:cNvPr id="0" name=""/>
        <dsp:cNvSpPr/>
      </dsp:nvSpPr>
      <dsp:spPr>
        <a:xfrm>
          <a:off x="449520" y="582056"/>
          <a:ext cx="1845401" cy="184540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s-GT" sz="1000" kern="1200" dirty="0" smtClean="0"/>
            <a:t>1. Atención con enfoque psicosocial para la detección de casos que necesiten promover mecanismos de protección internacional. (Contratación de </a:t>
          </a:r>
          <a:r>
            <a:rPr lang="es-GT" sz="1000" kern="1200" dirty="0" err="1" smtClean="0"/>
            <a:t>Psicólog@s</a:t>
          </a:r>
          <a:r>
            <a:rPr lang="es-GT" sz="1000" kern="1200" dirty="0" smtClean="0"/>
            <a:t> y Protocolo Psicosocial) </a:t>
          </a:r>
          <a:endParaRPr lang="es-GT" sz="1000" kern="1200" dirty="0"/>
        </a:p>
      </dsp:txBody>
      <dsp:txXfrm>
        <a:off x="539605" y="672141"/>
        <a:ext cx="1665231" cy="1665231"/>
      </dsp:txXfrm>
    </dsp:sp>
    <dsp:sp modelId="{13A3732F-9E03-4994-B2B7-7AB5355AAD69}">
      <dsp:nvSpPr>
        <dsp:cNvPr id="0" name=""/>
        <dsp:cNvSpPr/>
      </dsp:nvSpPr>
      <dsp:spPr>
        <a:xfrm>
          <a:off x="2436876" y="582056"/>
          <a:ext cx="1845401" cy="184540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GT" sz="1000" kern="1200" dirty="0" smtClean="0"/>
            <a:t>2. Información sobre procesos migratorios en los países de destino y tránsito a las niñas, niños y adolescentes y sus familias. Campaña Informativa ¿Qué pasa? ¿Qué hago?.</a:t>
          </a:r>
        </a:p>
        <a:p>
          <a:pPr lvl="0" algn="ctr" defTabSz="488950" rtl="0">
            <a:lnSpc>
              <a:spcPct val="90000"/>
            </a:lnSpc>
            <a:spcBef>
              <a:spcPct val="0"/>
            </a:spcBef>
            <a:spcAft>
              <a:spcPct val="35000"/>
            </a:spcAft>
          </a:pPr>
          <a:endParaRPr lang="es-GT" sz="1000" kern="1200" dirty="0"/>
        </a:p>
      </dsp:txBody>
      <dsp:txXfrm>
        <a:off x="2526961" y="672141"/>
        <a:ext cx="1665231" cy="1665231"/>
      </dsp:txXfrm>
    </dsp:sp>
    <dsp:sp modelId="{D2AD14F4-155F-42F5-B0D5-327E8BBCBFC6}">
      <dsp:nvSpPr>
        <dsp:cNvPr id="0" name=""/>
        <dsp:cNvSpPr/>
      </dsp:nvSpPr>
      <dsp:spPr>
        <a:xfrm>
          <a:off x="449520" y="2569412"/>
          <a:ext cx="1845401" cy="184540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s-GT" sz="1000" kern="1200" dirty="0" smtClean="0"/>
            <a:t>3.Formación/Capacitación/Actualización para la especialización de personal consular </a:t>
          </a:r>
          <a:endParaRPr lang="es-GT" sz="1000" kern="1200" dirty="0"/>
        </a:p>
      </dsp:txBody>
      <dsp:txXfrm>
        <a:off x="539605" y="2659497"/>
        <a:ext cx="1665231" cy="1665231"/>
      </dsp:txXfrm>
    </dsp:sp>
    <dsp:sp modelId="{F0A07F06-6C00-4072-9168-CA272E282C7E}">
      <dsp:nvSpPr>
        <dsp:cNvPr id="0" name=""/>
        <dsp:cNvSpPr/>
      </dsp:nvSpPr>
      <dsp:spPr>
        <a:xfrm>
          <a:off x="2436876" y="2569412"/>
          <a:ext cx="1845401" cy="184540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s-GT" sz="1000" kern="1200" dirty="0" smtClean="0"/>
            <a:t>4. Coordinación Intersectorial para el fortalecimiento de la atención y protección de la niñez y adolescencia en el contexto de la migración. </a:t>
          </a:r>
          <a:endParaRPr lang="es-GT" sz="1000" kern="1200" dirty="0"/>
        </a:p>
      </dsp:txBody>
      <dsp:txXfrm>
        <a:off x="2526961" y="2659497"/>
        <a:ext cx="1665231" cy="1665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9B948-4190-44DF-9023-AFEFA256661A}">
      <dsp:nvSpPr>
        <dsp:cNvPr id="0" name=""/>
        <dsp:cNvSpPr/>
      </dsp:nvSpPr>
      <dsp:spPr>
        <a:xfrm>
          <a:off x="538426" y="298574"/>
          <a:ext cx="3676316" cy="114884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8154" tIns="41910" rIns="41910" bIns="41910" numCol="1" spcCol="1270" anchor="ctr" anchorCtr="0">
          <a:noAutofit/>
        </a:bodyPr>
        <a:lstStyle/>
        <a:p>
          <a:pPr lvl="0" algn="l" defTabSz="488950">
            <a:lnSpc>
              <a:spcPct val="90000"/>
            </a:lnSpc>
            <a:spcBef>
              <a:spcPct val="0"/>
            </a:spcBef>
            <a:spcAft>
              <a:spcPct val="35000"/>
            </a:spcAft>
          </a:pPr>
          <a:r>
            <a:rPr lang="es-GT" sz="1100" kern="1200" dirty="0" smtClean="0"/>
            <a:t>Lanzamiento del Protocolo Nacional de Recepción y Atención de Niñas, Niños y Adolescentes Migrantes (Acompañados y No Acompañados) 	</a:t>
          </a:r>
          <a:endParaRPr lang="es-GT" sz="1100" kern="1200" dirty="0"/>
        </a:p>
      </dsp:txBody>
      <dsp:txXfrm>
        <a:off x="538426" y="298574"/>
        <a:ext cx="3676316" cy="1148848"/>
      </dsp:txXfrm>
    </dsp:sp>
    <dsp:sp modelId="{6884FE11-F31E-48E6-8FF7-C32FC8527C71}">
      <dsp:nvSpPr>
        <dsp:cNvPr id="0" name=""/>
        <dsp:cNvSpPr/>
      </dsp:nvSpPr>
      <dsp:spPr>
        <a:xfrm>
          <a:off x="3272" y="103180"/>
          <a:ext cx="1279062" cy="173754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353B8-CE7A-423B-896B-1EA4AE5BD1CD}">
      <dsp:nvSpPr>
        <dsp:cNvPr id="0" name=""/>
        <dsp:cNvSpPr/>
      </dsp:nvSpPr>
      <dsp:spPr>
        <a:xfrm>
          <a:off x="553147" y="2769413"/>
          <a:ext cx="3676316" cy="114884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8154" tIns="41910" rIns="41910" bIns="41910" numCol="1" spcCol="1270" anchor="ctr" anchorCtr="0">
          <a:noAutofit/>
        </a:bodyPr>
        <a:lstStyle/>
        <a:p>
          <a:pPr lvl="0" algn="l" defTabSz="488950">
            <a:lnSpc>
              <a:spcPct val="90000"/>
            </a:lnSpc>
            <a:spcBef>
              <a:spcPct val="0"/>
            </a:spcBef>
            <a:spcAft>
              <a:spcPct val="35000"/>
            </a:spcAft>
          </a:pPr>
          <a:r>
            <a:rPr lang="es-GT" sz="1100" kern="1200" dirty="0" smtClean="0"/>
            <a:t>Lanzamiento de Acciones Nacionales para el Abordaje Integral de la Migración de Niñas, Niños y Adolescentes Guatemaltecos. (23 de enero 2017)</a:t>
          </a:r>
        </a:p>
        <a:p>
          <a:pPr lvl="0" algn="l" defTabSz="488950">
            <a:lnSpc>
              <a:spcPct val="90000"/>
            </a:lnSpc>
            <a:spcBef>
              <a:spcPct val="0"/>
            </a:spcBef>
            <a:spcAft>
              <a:spcPct val="35000"/>
            </a:spcAft>
          </a:pPr>
          <a:r>
            <a:rPr lang="es-GT" sz="1100" kern="1200" dirty="0" smtClean="0"/>
            <a:t>-Modelo de Protección Consular </a:t>
          </a:r>
        </a:p>
        <a:p>
          <a:pPr lvl="0" algn="l" defTabSz="488950">
            <a:lnSpc>
              <a:spcPct val="90000"/>
            </a:lnSpc>
            <a:spcBef>
              <a:spcPct val="0"/>
            </a:spcBef>
            <a:spcAft>
              <a:spcPct val="35000"/>
            </a:spcAft>
          </a:pPr>
          <a:r>
            <a:rPr lang="es-GT" sz="1100" kern="1200" dirty="0" smtClean="0"/>
            <a:t>-Rutas de Atención Nacional </a:t>
          </a:r>
          <a:endParaRPr lang="es-GT" sz="1100" kern="1200" dirty="0"/>
        </a:p>
      </dsp:txBody>
      <dsp:txXfrm>
        <a:off x="553147" y="2769413"/>
        <a:ext cx="3676316" cy="1148848"/>
      </dsp:txXfrm>
    </dsp:sp>
    <dsp:sp modelId="{6BF2941C-3137-45C5-8641-D793A33B66B1}">
      <dsp:nvSpPr>
        <dsp:cNvPr id="0" name=""/>
        <dsp:cNvSpPr/>
      </dsp:nvSpPr>
      <dsp:spPr>
        <a:xfrm>
          <a:off x="198" y="2389554"/>
          <a:ext cx="1309726" cy="1779231"/>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37DC20-2D0A-4128-BCE4-5E1B2B5DA119}">
      <dsp:nvSpPr>
        <dsp:cNvPr id="0" name=""/>
        <dsp:cNvSpPr/>
      </dsp:nvSpPr>
      <dsp:spPr>
        <a:xfrm>
          <a:off x="5505851" y="1562650"/>
          <a:ext cx="2723562" cy="1148848"/>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8154" tIns="41910" rIns="41910" bIns="41910" numCol="1" spcCol="1270" anchor="ctr" anchorCtr="0">
          <a:noAutofit/>
        </a:bodyPr>
        <a:lstStyle/>
        <a:p>
          <a:pPr lvl="0" algn="l" defTabSz="488950">
            <a:lnSpc>
              <a:spcPct val="90000"/>
            </a:lnSpc>
            <a:spcBef>
              <a:spcPct val="0"/>
            </a:spcBef>
            <a:spcAft>
              <a:spcPct val="35000"/>
            </a:spcAft>
          </a:pPr>
          <a:r>
            <a:rPr lang="es-GT" sz="1100" kern="1200" dirty="0" smtClean="0"/>
            <a:t>Concreción de la Ruta de Atención para Niñas, Niños y Adolescentes Extranjeros Migrantes en Territorio Guatemalteco. </a:t>
          </a:r>
          <a:endParaRPr lang="es-GT" sz="1100" kern="1200" dirty="0"/>
        </a:p>
      </dsp:txBody>
      <dsp:txXfrm>
        <a:off x="5505851" y="1562650"/>
        <a:ext cx="2723562" cy="1148848"/>
      </dsp:txXfrm>
    </dsp:sp>
    <dsp:sp modelId="{E6D341E0-6FA9-4F8B-B0AA-233E38B01A83}">
      <dsp:nvSpPr>
        <dsp:cNvPr id="0" name=""/>
        <dsp:cNvSpPr/>
      </dsp:nvSpPr>
      <dsp:spPr>
        <a:xfrm>
          <a:off x="4249714" y="1414816"/>
          <a:ext cx="1966407" cy="1424762"/>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C2608-5DCC-4129-89BB-9023F0424EEA}">
      <dsp:nvSpPr>
        <dsp:cNvPr id="0" name=""/>
        <dsp:cNvSpPr/>
      </dsp:nvSpPr>
      <dsp:spPr>
        <a:xfrm>
          <a:off x="0" y="0"/>
          <a:ext cx="4693920" cy="731520"/>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Moderately" zoom="92000">
            <a:rot lat="21594000"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MX" sz="1300" kern="1200" dirty="0" smtClean="0"/>
            <a:t>Entrevista del familiar o familiares del guatemalteco desaparecido.</a:t>
          </a:r>
          <a:endParaRPr lang="es-GT" sz="1300" kern="1200" dirty="0"/>
        </a:p>
      </dsp:txBody>
      <dsp:txXfrm>
        <a:off x="21425" y="21425"/>
        <a:ext cx="3818966" cy="688670"/>
      </dsp:txXfrm>
    </dsp:sp>
    <dsp:sp modelId="{32EFD4C8-2554-4D19-A837-811355521D4E}">
      <dsp:nvSpPr>
        <dsp:cNvPr id="0" name=""/>
        <dsp:cNvSpPr/>
      </dsp:nvSpPr>
      <dsp:spPr>
        <a:xfrm>
          <a:off x="350520" y="833120"/>
          <a:ext cx="4693920" cy="731520"/>
        </a:xfrm>
        <a:prstGeom prst="roundRect">
          <a:avLst>
            <a:gd name="adj" fmla="val 10000"/>
          </a:avLst>
        </a:prstGeom>
        <a:solidFill>
          <a:schemeClr val="accent2">
            <a:hueOff val="1170380"/>
            <a:satOff val="-1460"/>
            <a:lumOff val="343"/>
            <a:alphaOff val="0"/>
          </a:schemeClr>
        </a:solidFill>
        <a:ln>
          <a:noFill/>
        </a:ln>
        <a:effectLst>
          <a:outerShdw blurRad="40000" dist="23000" dir="5400000" rotWithShape="0">
            <a:srgbClr val="000000">
              <a:alpha val="35000"/>
            </a:srgbClr>
          </a:outerShdw>
        </a:effectLst>
        <a:scene3d>
          <a:camera prst="perspectiveRelaxedModerately" zoom="92000">
            <a:rot lat="21594000"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MX" sz="1300" kern="1200" dirty="0" smtClean="0"/>
            <a:t>Llenado del Formulario para la búsqueda de guatemaltecos desaparecidos en el exterior.</a:t>
          </a:r>
          <a:endParaRPr lang="es-GT" sz="1300" kern="1200" dirty="0"/>
        </a:p>
      </dsp:txBody>
      <dsp:txXfrm>
        <a:off x="371945" y="854545"/>
        <a:ext cx="3825062" cy="688669"/>
      </dsp:txXfrm>
    </dsp:sp>
    <dsp:sp modelId="{7DB8C91F-927F-4DE5-984E-28E3D0A55190}">
      <dsp:nvSpPr>
        <dsp:cNvPr id="0" name=""/>
        <dsp:cNvSpPr/>
      </dsp:nvSpPr>
      <dsp:spPr>
        <a:xfrm>
          <a:off x="701039" y="1666240"/>
          <a:ext cx="4693920" cy="731520"/>
        </a:xfrm>
        <a:prstGeom prst="roundRect">
          <a:avLst>
            <a:gd name="adj" fmla="val 10000"/>
          </a:avLst>
        </a:prstGeom>
        <a:solidFill>
          <a:schemeClr val="accent2">
            <a:hueOff val="2340759"/>
            <a:satOff val="-2919"/>
            <a:lumOff val="686"/>
            <a:alphaOff val="0"/>
          </a:schemeClr>
        </a:solidFill>
        <a:ln>
          <a:noFill/>
        </a:ln>
        <a:effectLst>
          <a:outerShdw blurRad="40000" dist="23000" dir="5400000" rotWithShape="0">
            <a:srgbClr val="000000">
              <a:alpha val="35000"/>
            </a:srgbClr>
          </a:outerShdw>
        </a:effectLst>
        <a:scene3d>
          <a:camera prst="perspectiveRelaxedModerately" zoom="92000">
            <a:rot lat="21594000"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MX" sz="1300" kern="1200" dirty="0" smtClean="0"/>
            <a:t>Determinar el lugar, fecha y circunstancia de la desaparición del guatemalteco.</a:t>
          </a:r>
          <a:endParaRPr lang="es-GT" sz="1300" kern="1200" dirty="0"/>
        </a:p>
      </dsp:txBody>
      <dsp:txXfrm>
        <a:off x="722464" y="1687665"/>
        <a:ext cx="3825062" cy="688669"/>
      </dsp:txXfrm>
    </dsp:sp>
    <dsp:sp modelId="{E2AC2E74-529B-4BEA-B7B9-5EAB7AFC6F41}">
      <dsp:nvSpPr>
        <dsp:cNvPr id="0" name=""/>
        <dsp:cNvSpPr/>
      </dsp:nvSpPr>
      <dsp:spPr>
        <a:xfrm>
          <a:off x="1051559" y="2499360"/>
          <a:ext cx="4693920" cy="731520"/>
        </a:xfrm>
        <a:prstGeom prst="roundRect">
          <a:avLst>
            <a:gd name="adj" fmla="val 10000"/>
          </a:avLst>
        </a:prstGeom>
        <a:solidFill>
          <a:schemeClr val="accent2">
            <a:hueOff val="3511139"/>
            <a:satOff val="-4379"/>
            <a:lumOff val="1030"/>
            <a:alphaOff val="0"/>
          </a:schemeClr>
        </a:solidFill>
        <a:ln>
          <a:noFill/>
        </a:ln>
        <a:effectLst>
          <a:outerShdw blurRad="40000" dist="23000" dir="5400000" rotWithShape="0">
            <a:srgbClr val="000000">
              <a:alpha val="35000"/>
            </a:srgbClr>
          </a:outerShdw>
        </a:effectLst>
        <a:scene3d>
          <a:camera prst="perspectiveRelaxedModerately" zoom="92000">
            <a:rot lat="21594000"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MX" sz="1300" kern="1200" dirty="0" smtClean="0"/>
            <a:t>Recopilar fotografías recientes de la persona desaparecida, documento de identificación del desaparecido y del familiar solicitante de la búsqueda.</a:t>
          </a:r>
          <a:endParaRPr lang="es-GT" sz="1300" kern="1200" dirty="0"/>
        </a:p>
      </dsp:txBody>
      <dsp:txXfrm>
        <a:off x="1072984" y="2520785"/>
        <a:ext cx="3825062" cy="688669"/>
      </dsp:txXfrm>
    </dsp:sp>
    <dsp:sp modelId="{2F59C02C-9321-4777-8EC2-93A915EB4DFE}">
      <dsp:nvSpPr>
        <dsp:cNvPr id="0" name=""/>
        <dsp:cNvSpPr/>
      </dsp:nvSpPr>
      <dsp:spPr>
        <a:xfrm>
          <a:off x="1402079" y="3332480"/>
          <a:ext cx="4693920" cy="731520"/>
        </a:xfrm>
        <a:prstGeom prst="roundRect">
          <a:avLst>
            <a:gd name="adj" fmla="val 1000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perspectiveRelaxedModerately" zoom="92000">
            <a:rot lat="21594000" lon="0" rev="0"/>
          </a:camera>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MX" sz="1300" kern="1200" dirty="0" smtClean="0"/>
            <a:t>Traslado del caso del guatemalteco desaparecido en el exterior al Consulado o Misión Diplomática encargada, según el lugar en el que desapareció la persona.</a:t>
          </a:r>
          <a:endParaRPr lang="es-GT" sz="1300" kern="1200" dirty="0"/>
        </a:p>
      </dsp:txBody>
      <dsp:txXfrm>
        <a:off x="1423504" y="3353905"/>
        <a:ext cx="3825062" cy="688669"/>
      </dsp:txXfrm>
    </dsp:sp>
    <dsp:sp modelId="{6FB3FB83-4CDB-4737-A0CF-71E4267E03B1}">
      <dsp:nvSpPr>
        <dsp:cNvPr id="0" name=""/>
        <dsp:cNvSpPr/>
      </dsp:nvSpPr>
      <dsp:spPr>
        <a:xfrm>
          <a:off x="4218432" y="534416"/>
          <a:ext cx="475488" cy="475488"/>
        </a:xfrm>
        <a:prstGeom prst="downArrow">
          <a:avLst>
            <a:gd name="adj1" fmla="val 55000"/>
            <a:gd name="adj2" fmla="val 45000"/>
          </a:avLst>
        </a:prstGeom>
        <a:solidFill>
          <a:schemeClr val="accent2">
            <a:tint val="40000"/>
            <a:alpha val="90000"/>
            <a:hueOff val="0"/>
            <a:satOff val="0"/>
            <a:lumOff val="0"/>
            <a:alphaOff val="0"/>
          </a:schemeClr>
        </a:solidFill>
        <a:ln>
          <a:noFill/>
        </a:ln>
        <a:effectLst>
          <a:outerShdw blurRad="40000" dist="23000" dir="5400000" rotWithShape="0">
            <a:srgbClr val="000000">
              <a:alpha val="35000"/>
            </a:srgbClr>
          </a:outerShdw>
        </a:effectLst>
        <a:scene3d>
          <a:camera prst="perspectiveRelaxedModerately" zoom="92000">
            <a:rot lat="21594000" lon="0" rev="0"/>
          </a:camera>
          <a:lightRig rig="balanced" dir="t">
            <a:rot lat="0" lon="0" rev="12700000"/>
          </a:lightRig>
        </a:scene3d>
        <a:sp3d z="50080" prstMaterial="plastic">
          <a:bevelT w="25400" h="25400"/>
          <a:bevelB w="25400" h="25400"/>
        </a:sp3d>
      </dsp:spPr>
      <dsp:style>
        <a:lnRef idx="0">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s-GT" sz="2100" kern="1200"/>
        </a:p>
      </dsp:txBody>
      <dsp:txXfrm>
        <a:off x="4325417" y="534416"/>
        <a:ext cx="261518" cy="357805"/>
      </dsp:txXfrm>
    </dsp:sp>
    <dsp:sp modelId="{717956A6-8A7F-4C72-B07D-CD8B0548E1E0}">
      <dsp:nvSpPr>
        <dsp:cNvPr id="0" name=""/>
        <dsp:cNvSpPr/>
      </dsp:nvSpPr>
      <dsp:spPr>
        <a:xfrm>
          <a:off x="4568952" y="1367536"/>
          <a:ext cx="475488" cy="475488"/>
        </a:xfrm>
        <a:prstGeom prst="downArrow">
          <a:avLst>
            <a:gd name="adj1" fmla="val 55000"/>
            <a:gd name="adj2" fmla="val 45000"/>
          </a:avLst>
        </a:prstGeom>
        <a:solidFill>
          <a:schemeClr val="accent2">
            <a:tint val="40000"/>
            <a:alpha val="90000"/>
            <a:hueOff val="1675274"/>
            <a:satOff val="-1459"/>
            <a:lumOff val="-2"/>
            <a:alphaOff val="0"/>
          </a:schemeClr>
        </a:solidFill>
        <a:ln>
          <a:noFill/>
        </a:ln>
        <a:effectLst>
          <a:outerShdw blurRad="40000" dist="23000" dir="5400000" rotWithShape="0">
            <a:srgbClr val="000000">
              <a:alpha val="35000"/>
            </a:srgbClr>
          </a:outerShdw>
        </a:effectLst>
        <a:scene3d>
          <a:camera prst="perspectiveRelaxedModerately" zoom="92000">
            <a:rot lat="21594000" lon="0" rev="0"/>
          </a:camera>
          <a:lightRig rig="balanced" dir="t">
            <a:rot lat="0" lon="0" rev="12700000"/>
          </a:lightRig>
        </a:scene3d>
        <a:sp3d z="50080" prstMaterial="plastic">
          <a:bevelT w="25400" h="25400"/>
          <a:bevelB w="25400" h="25400"/>
        </a:sp3d>
      </dsp:spPr>
      <dsp:style>
        <a:lnRef idx="0">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s-GT" sz="2100" kern="1200"/>
        </a:p>
      </dsp:txBody>
      <dsp:txXfrm>
        <a:off x="4675937" y="1367536"/>
        <a:ext cx="261518" cy="357805"/>
      </dsp:txXfrm>
    </dsp:sp>
    <dsp:sp modelId="{F2781C5C-F282-4004-9162-8E50490518BF}">
      <dsp:nvSpPr>
        <dsp:cNvPr id="0" name=""/>
        <dsp:cNvSpPr/>
      </dsp:nvSpPr>
      <dsp:spPr>
        <a:xfrm>
          <a:off x="4919472" y="2188464"/>
          <a:ext cx="475488" cy="475488"/>
        </a:xfrm>
        <a:prstGeom prst="downArrow">
          <a:avLst>
            <a:gd name="adj1" fmla="val 55000"/>
            <a:gd name="adj2" fmla="val 45000"/>
          </a:avLst>
        </a:prstGeom>
        <a:solidFill>
          <a:schemeClr val="accent2">
            <a:tint val="40000"/>
            <a:alpha val="90000"/>
            <a:hueOff val="3350547"/>
            <a:satOff val="-2919"/>
            <a:lumOff val="-4"/>
            <a:alphaOff val="0"/>
          </a:schemeClr>
        </a:solidFill>
        <a:ln>
          <a:noFill/>
        </a:ln>
        <a:effectLst>
          <a:outerShdw blurRad="40000" dist="23000" dir="5400000" rotWithShape="0">
            <a:srgbClr val="000000">
              <a:alpha val="35000"/>
            </a:srgbClr>
          </a:outerShdw>
        </a:effectLst>
        <a:scene3d>
          <a:camera prst="perspectiveRelaxedModerately" zoom="92000">
            <a:rot lat="21594000" lon="0" rev="0"/>
          </a:camera>
          <a:lightRig rig="balanced" dir="t">
            <a:rot lat="0" lon="0" rev="12700000"/>
          </a:lightRig>
        </a:scene3d>
        <a:sp3d z="50080" prstMaterial="plastic">
          <a:bevelT w="25400" h="25400"/>
          <a:bevelB w="25400" h="25400"/>
        </a:sp3d>
      </dsp:spPr>
      <dsp:style>
        <a:lnRef idx="0">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s-GT" sz="2100" kern="1200"/>
        </a:p>
      </dsp:txBody>
      <dsp:txXfrm>
        <a:off x="5026457" y="2188464"/>
        <a:ext cx="261518" cy="357805"/>
      </dsp:txXfrm>
    </dsp:sp>
    <dsp:sp modelId="{10D38415-6971-4680-B07C-16EF100BFA92}">
      <dsp:nvSpPr>
        <dsp:cNvPr id="0" name=""/>
        <dsp:cNvSpPr/>
      </dsp:nvSpPr>
      <dsp:spPr>
        <a:xfrm>
          <a:off x="5269992" y="3029712"/>
          <a:ext cx="475488" cy="475488"/>
        </a:xfrm>
        <a:prstGeom prst="downArrow">
          <a:avLst>
            <a:gd name="adj1" fmla="val 55000"/>
            <a:gd name="adj2" fmla="val 45000"/>
          </a:avLst>
        </a:prstGeom>
        <a:solidFill>
          <a:schemeClr val="accent2">
            <a:tint val="40000"/>
            <a:alpha val="90000"/>
            <a:hueOff val="5025821"/>
            <a:satOff val="-4378"/>
            <a:lumOff val="-6"/>
            <a:alphaOff val="0"/>
          </a:schemeClr>
        </a:solidFill>
        <a:ln>
          <a:noFill/>
        </a:ln>
        <a:effectLst>
          <a:outerShdw blurRad="40000" dist="23000" dir="5400000" rotWithShape="0">
            <a:srgbClr val="000000">
              <a:alpha val="35000"/>
            </a:srgbClr>
          </a:outerShdw>
        </a:effectLst>
        <a:scene3d>
          <a:camera prst="perspectiveRelaxedModerately" zoom="92000">
            <a:rot lat="21594000" lon="0" rev="0"/>
          </a:camera>
          <a:lightRig rig="balanced" dir="t">
            <a:rot lat="0" lon="0" rev="12700000"/>
          </a:lightRig>
        </a:scene3d>
        <a:sp3d z="50080" prstMaterial="plastic">
          <a:bevelT w="25400" h="25400"/>
          <a:bevelB w="25400" h="25400"/>
        </a:sp3d>
      </dsp:spPr>
      <dsp:style>
        <a:lnRef idx="0">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s-GT" sz="2100" kern="1200"/>
        </a:p>
      </dsp:txBody>
      <dsp:txXfrm>
        <a:off x="5376977" y="3029712"/>
        <a:ext cx="261518" cy="35780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s-GT"/>
          </a:p>
        </p:txBody>
      </p:sp>
      <p:sp>
        <p:nvSpPr>
          <p:cNvPr id="3" name="2 Marcador de fecha"/>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A6C8680-CDEC-4A31-8C51-B58C0F15125B}" type="datetimeFigureOut">
              <a:rPr lang="es-GT" smtClean="0"/>
              <a:t>21/06/2017</a:t>
            </a:fld>
            <a:endParaRPr lang="es-GT"/>
          </a:p>
        </p:txBody>
      </p:sp>
      <p:sp>
        <p:nvSpPr>
          <p:cNvPr id="4" name="3 Marcador de pie de página"/>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s-GT"/>
          </a:p>
        </p:txBody>
      </p:sp>
      <p:sp>
        <p:nvSpPr>
          <p:cNvPr id="5" name="4 Marcador de número de diapositiva"/>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1EE7850-3A83-4807-B202-153A9F50CD26}" type="slidenum">
              <a:rPr lang="es-GT" smtClean="0"/>
              <a:t>‹Nº›</a:t>
            </a:fld>
            <a:endParaRPr lang="es-GT"/>
          </a:p>
        </p:txBody>
      </p:sp>
    </p:spTree>
    <p:extLst>
      <p:ext uri="{BB962C8B-B14F-4D97-AF65-F5344CB8AC3E}">
        <p14:creationId xmlns:p14="http://schemas.microsoft.com/office/powerpoint/2010/main" val="317670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s-GT"/>
          </a:p>
        </p:txBody>
      </p:sp>
      <p:sp>
        <p:nvSpPr>
          <p:cNvPr id="3" name="2 Marcador de fecha"/>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89512571-31E6-4D40-A36B-AE33F043F990}" type="datetimeFigureOut">
              <a:rPr lang="es-GT" smtClean="0"/>
              <a:t>21/06/2017</a:t>
            </a:fld>
            <a:endParaRPr lang="es-GT"/>
          </a:p>
        </p:txBody>
      </p:sp>
      <p:sp>
        <p:nvSpPr>
          <p:cNvPr id="4" name="3 Marcador de imagen de diapositiva"/>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s-GT"/>
          </a:p>
        </p:txBody>
      </p:sp>
      <p:sp>
        <p:nvSpPr>
          <p:cNvPr id="5" name="4 Marcador de notas"/>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6" name="5 Marcador de pie de página"/>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s-GT"/>
          </a:p>
        </p:txBody>
      </p:sp>
      <p:sp>
        <p:nvSpPr>
          <p:cNvPr id="7" name="6 Marcador de número de diapositiva"/>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256B8B01-C550-4F81-8000-7382FB857C97}" type="slidenum">
              <a:rPr lang="es-GT" smtClean="0"/>
              <a:t>‹Nº›</a:t>
            </a:fld>
            <a:endParaRPr lang="es-GT"/>
          </a:p>
        </p:txBody>
      </p:sp>
    </p:spTree>
    <p:extLst>
      <p:ext uri="{BB962C8B-B14F-4D97-AF65-F5344CB8AC3E}">
        <p14:creationId xmlns:p14="http://schemas.microsoft.com/office/powerpoint/2010/main" val="2790588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a:p>
        </p:txBody>
      </p:sp>
      <p:sp>
        <p:nvSpPr>
          <p:cNvPr id="4" name="3 Marcador de número de diapositiva"/>
          <p:cNvSpPr>
            <a:spLocks noGrp="1"/>
          </p:cNvSpPr>
          <p:nvPr>
            <p:ph type="sldNum" sz="quarter" idx="10"/>
          </p:nvPr>
        </p:nvSpPr>
        <p:spPr/>
        <p:txBody>
          <a:bodyPr/>
          <a:lstStyle/>
          <a:p>
            <a:fld id="{256B8B01-C550-4F81-8000-7382FB857C97}" type="slidenum">
              <a:rPr lang="es-GT" smtClean="0"/>
              <a:t>1</a:t>
            </a:fld>
            <a:endParaRPr lang="es-GT"/>
          </a:p>
        </p:txBody>
      </p:sp>
    </p:spTree>
    <p:extLst>
      <p:ext uri="{BB962C8B-B14F-4D97-AF65-F5344CB8AC3E}">
        <p14:creationId xmlns:p14="http://schemas.microsoft.com/office/powerpoint/2010/main" val="234381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15</a:t>
            </a:fld>
            <a:endParaRPr lang="es-GT"/>
          </a:p>
        </p:txBody>
      </p:sp>
    </p:spTree>
    <p:extLst>
      <p:ext uri="{BB962C8B-B14F-4D97-AF65-F5344CB8AC3E}">
        <p14:creationId xmlns:p14="http://schemas.microsoft.com/office/powerpoint/2010/main" val="2837661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16</a:t>
            </a:fld>
            <a:endParaRPr lang="es-GT"/>
          </a:p>
        </p:txBody>
      </p:sp>
    </p:spTree>
    <p:extLst>
      <p:ext uri="{BB962C8B-B14F-4D97-AF65-F5344CB8AC3E}">
        <p14:creationId xmlns:p14="http://schemas.microsoft.com/office/powerpoint/2010/main" val="944313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17</a:t>
            </a:fld>
            <a:endParaRPr lang="es-GT"/>
          </a:p>
        </p:txBody>
      </p:sp>
    </p:spTree>
    <p:extLst>
      <p:ext uri="{BB962C8B-B14F-4D97-AF65-F5344CB8AC3E}">
        <p14:creationId xmlns:p14="http://schemas.microsoft.com/office/powerpoint/2010/main" val="106970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s-GT" sz="1600" b="0" i="0" u="none" strike="noStrike" kern="1200" cap="none" spc="0" normalizeH="0" baseline="0" noProof="0" dirty="0" smtClean="0">
                <a:ln>
                  <a:noFill/>
                </a:ln>
                <a:solidFill>
                  <a:srgbClr val="1F497D">
                    <a:lumMod val="75000"/>
                  </a:srgbClr>
                </a:solidFill>
                <a:effectLst/>
                <a:uLnTx/>
                <a:uFillTx/>
                <a:latin typeface="Century Gothic" panose="020B0502020202020204" pitchFamily="34" charset="0"/>
                <a:ea typeface="+mn-ea"/>
                <a:cs typeface="+mn-cs"/>
              </a:rPr>
              <a:t> </a:t>
            </a:r>
            <a:endParaRPr kumimoji="0" lang="es-GT" sz="1600" b="0" i="0" u="none" strike="noStrike" kern="1200" cap="none" spc="0" normalizeH="0" baseline="0" noProof="0" dirty="0" smtClean="0">
              <a:ln>
                <a:noFill/>
              </a:ln>
              <a:solidFill>
                <a:srgbClr val="1F497D">
                  <a:lumMod val="75000"/>
                </a:srgbClr>
              </a:solidFill>
              <a:effectLst/>
              <a:uLnTx/>
              <a:uFillTx/>
              <a:latin typeface="Century Gothic" panose="020B0502020202020204" pitchFamily="34" charset="0"/>
              <a:ea typeface="+mn-ea"/>
              <a:cs typeface="+mn-cs"/>
            </a:endParaRPr>
          </a:p>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es-GT" sz="1600" b="0" i="0" u="none" strike="noStrike" kern="1200" cap="none" spc="0" normalizeH="0" baseline="0" noProof="0" dirty="0" smtClean="0">
              <a:ln>
                <a:noFill/>
              </a:ln>
              <a:solidFill>
                <a:srgbClr val="1F497D">
                  <a:lumMod val="75000"/>
                </a:srgbClr>
              </a:solidFill>
              <a:effectLst/>
              <a:uLnTx/>
              <a:uFillTx/>
              <a:latin typeface="Century Gothic" panose="020B0502020202020204" pitchFamily="34" charset="0"/>
              <a:ea typeface="+mn-ea"/>
              <a:cs typeface="+mn-cs"/>
            </a:endParaRPr>
          </a:p>
          <a:p>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18</a:t>
            </a:fld>
            <a:endParaRPr lang="es-GT"/>
          </a:p>
        </p:txBody>
      </p:sp>
    </p:spTree>
    <p:extLst>
      <p:ext uri="{BB962C8B-B14F-4D97-AF65-F5344CB8AC3E}">
        <p14:creationId xmlns:p14="http://schemas.microsoft.com/office/powerpoint/2010/main" val="2628564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19</a:t>
            </a:fld>
            <a:endParaRPr lang="es-GT"/>
          </a:p>
        </p:txBody>
      </p:sp>
    </p:spTree>
    <p:extLst>
      <p:ext uri="{BB962C8B-B14F-4D97-AF65-F5344CB8AC3E}">
        <p14:creationId xmlns:p14="http://schemas.microsoft.com/office/powerpoint/2010/main" val="3245086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20</a:t>
            </a:fld>
            <a:endParaRPr lang="es-GT"/>
          </a:p>
        </p:txBody>
      </p:sp>
    </p:spTree>
    <p:extLst>
      <p:ext uri="{BB962C8B-B14F-4D97-AF65-F5344CB8AC3E}">
        <p14:creationId xmlns:p14="http://schemas.microsoft.com/office/powerpoint/2010/main" val="1493115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21</a:t>
            </a:fld>
            <a:endParaRPr lang="es-GT"/>
          </a:p>
        </p:txBody>
      </p:sp>
    </p:spTree>
    <p:extLst>
      <p:ext uri="{BB962C8B-B14F-4D97-AF65-F5344CB8AC3E}">
        <p14:creationId xmlns:p14="http://schemas.microsoft.com/office/powerpoint/2010/main" val="1476239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just" defTabSz="457200" rtl="0" eaLnBrk="1" fontAlgn="base" latinLnBrk="0" hangingPunct="1">
              <a:lnSpc>
                <a:spcPct val="100000"/>
              </a:lnSpc>
              <a:spcBef>
                <a:spcPct val="0"/>
              </a:spcBef>
              <a:spcAft>
                <a:spcPct val="0"/>
              </a:spcAft>
              <a:buClrTx/>
              <a:buSzTx/>
              <a:buFontTx/>
              <a:buNone/>
              <a:tabLst/>
              <a:defRPr/>
            </a:pPr>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22</a:t>
            </a:fld>
            <a:endParaRPr lang="es-GT"/>
          </a:p>
        </p:txBody>
      </p:sp>
    </p:spTree>
    <p:extLst>
      <p:ext uri="{BB962C8B-B14F-4D97-AF65-F5344CB8AC3E}">
        <p14:creationId xmlns:p14="http://schemas.microsoft.com/office/powerpoint/2010/main" val="265918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just" defTabSz="457200" rtl="0" eaLnBrk="1" fontAlgn="base" latinLnBrk="0" hangingPunct="1">
              <a:lnSpc>
                <a:spcPct val="100000"/>
              </a:lnSpc>
              <a:spcBef>
                <a:spcPct val="0"/>
              </a:spcBef>
              <a:spcAft>
                <a:spcPct val="0"/>
              </a:spcAft>
              <a:buClrTx/>
              <a:buSzTx/>
              <a:buFontTx/>
              <a:buNone/>
              <a:tabLst/>
              <a:defRPr/>
            </a:pPr>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23</a:t>
            </a:fld>
            <a:endParaRPr lang="es-GT"/>
          </a:p>
        </p:txBody>
      </p:sp>
    </p:spTree>
    <p:extLst>
      <p:ext uri="{BB962C8B-B14F-4D97-AF65-F5344CB8AC3E}">
        <p14:creationId xmlns:p14="http://schemas.microsoft.com/office/powerpoint/2010/main" val="2092403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just" defTabSz="457200" rtl="0" eaLnBrk="1" fontAlgn="base" latinLnBrk="0" hangingPunct="1">
              <a:lnSpc>
                <a:spcPct val="100000"/>
              </a:lnSpc>
              <a:spcBef>
                <a:spcPct val="0"/>
              </a:spcBef>
              <a:spcAft>
                <a:spcPct val="0"/>
              </a:spcAft>
              <a:buClrTx/>
              <a:buSzTx/>
              <a:buFontTx/>
              <a:buNone/>
              <a:tabLst/>
              <a:defRPr/>
            </a:pPr>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24</a:t>
            </a:fld>
            <a:endParaRPr lang="es-GT"/>
          </a:p>
        </p:txBody>
      </p:sp>
    </p:spTree>
    <p:extLst>
      <p:ext uri="{BB962C8B-B14F-4D97-AF65-F5344CB8AC3E}">
        <p14:creationId xmlns:p14="http://schemas.microsoft.com/office/powerpoint/2010/main" val="1615029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2</a:t>
            </a:fld>
            <a:endParaRPr lang="es-GT"/>
          </a:p>
        </p:txBody>
      </p:sp>
    </p:spTree>
    <p:extLst>
      <p:ext uri="{BB962C8B-B14F-4D97-AF65-F5344CB8AC3E}">
        <p14:creationId xmlns:p14="http://schemas.microsoft.com/office/powerpoint/2010/main" val="2354994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just" defTabSz="457200" rtl="0" eaLnBrk="1" fontAlgn="base" latinLnBrk="0" hangingPunct="1">
              <a:lnSpc>
                <a:spcPct val="100000"/>
              </a:lnSpc>
              <a:spcBef>
                <a:spcPct val="0"/>
              </a:spcBef>
              <a:spcAft>
                <a:spcPct val="0"/>
              </a:spcAft>
              <a:buClrTx/>
              <a:buSzTx/>
              <a:buFontTx/>
              <a:buNone/>
              <a:tabLst/>
              <a:defRPr/>
            </a:pPr>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25</a:t>
            </a:fld>
            <a:endParaRPr lang="es-GT"/>
          </a:p>
        </p:txBody>
      </p:sp>
    </p:spTree>
    <p:extLst>
      <p:ext uri="{BB962C8B-B14F-4D97-AF65-F5344CB8AC3E}">
        <p14:creationId xmlns:p14="http://schemas.microsoft.com/office/powerpoint/2010/main" val="236155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a:p>
        </p:txBody>
      </p:sp>
      <p:sp>
        <p:nvSpPr>
          <p:cNvPr id="4" name="3 Marcador de número de diapositiva"/>
          <p:cNvSpPr>
            <a:spLocks noGrp="1"/>
          </p:cNvSpPr>
          <p:nvPr>
            <p:ph type="sldNum" sz="quarter" idx="10"/>
          </p:nvPr>
        </p:nvSpPr>
        <p:spPr/>
        <p:txBody>
          <a:bodyPr/>
          <a:lstStyle/>
          <a:p>
            <a:fld id="{256B8B01-C550-4F81-8000-7382FB857C97}" type="slidenum">
              <a:rPr lang="es-GT" smtClean="0"/>
              <a:t>3</a:t>
            </a:fld>
            <a:endParaRPr lang="es-GT"/>
          </a:p>
        </p:txBody>
      </p:sp>
    </p:spTree>
    <p:extLst>
      <p:ext uri="{BB962C8B-B14F-4D97-AF65-F5344CB8AC3E}">
        <p14:creationId xmlns:p14="http://schemas.microsoft.com/office/powerpoint/2010/main" val="364578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a:p>
        </p:txBody>
      </p:sp>
      <p:sp>
        <p:nvSpPr>
          <p:cNvPr id="4" name="3 Marcador de número de diapositiva"/>
          <p:cNvSpPr>
            <a:spLocks noGrp="1"/>
          </p:cNvSpPr>
          <p:nvPr>
            <p:ph type="sldNum" sz="quarter" idx="10"/>
          </p:nvPr>
        </p:nvSpPr>
        <p:spPr/>
        <p:txBody>
          <a:bodyPr/>
          <a:lstStyle/>
          <a:p>
            <a:fld id="{256B8B01-C550-4F81-8000-7382FB857C97}" type="slidenum">
              <a:rPr lang="es-GT" smtClean="0"/>
              <a:t>4</a:t>
            </a:fld>
            <a:endParaRPr lang="es-GT"/>
          </a:p>
        </p:txBody>
      </p:sp>
    </p:spTree>
    <p:extLst>
      <p:ext uri="{BB962C8B-B14F-4D97-AF65-F5344CB8AC3E}">
        <p14:creationId xmlns:p14="http://schemas.microsoft.com/office/powerpoint/2010/main" val="2636411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a:p>
        </p:txBody>
      </p:sp>
      <p:sp>
        <p:nvSpPr>
          <p:cNvPr id="4" name="3 Marcador de número de diapositiva"/>
          <p:cNvSpPr>
            <a:spLocks noGrp="1"/>
          </p:cNvSpPr>
          <p:nvPr>
            <p:ph type="sldNum" sz="quarter" idx="10"/>
          </p:nvPr>
        </p:nvSpPr>
        <p:spPr/>
        <p:txBody>
          <a:bodyPr/>
          <a:lstStyle/>
          <a:p>
            <a:fld id="{256B8B01-C550-4F81-8000-7382FB857C97}" type="slidenum">
              <a:rPr lang="es-GT" smtClean="0"/>
              <a:t>5</a:t>
            </a:fld>
            <a:endParaRPr lang="es-GT"/>
          </a:p>
        </p:txBody>
      </p:sp>
    </p:spTree>
    <p:extLst>
      <p:ext uri="{BB962C8B-B14F-4D97-AF65-F5344CB8AC3E}">
        <p14:creationId xmlns:p14="http://schemas.microsoft.com/office/powerpoint/2010/main" val="2595574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11</a:t>
            </a:fld>
            <a:endParaRPr lang="es-GT"/>
          </a:p>
        </p:txBody>
      </p:sp>
    </p:spTree>
    <p:extLst>
      <p:ext uri="{BB962C8B-B14F-4D97-AF65-F5344CB8AC3E}">
        <p14:creationId xmlns:p14="http://schemas.microsoft.com/office/powerpoint/2010/main" val="413902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a:p>
        </p:txBody>
      </p:sp>
      <p:sp>
        <p:nvSpPr>
          <p:cNvPr id="4" name="3 Marcador de número de diapositiva"/>
          <p:cNvSpPr>
            <a:spLocks noGrp="1"/>
          </p:cNvSpPr>
          <p:nvPr>
            <p:ph type="sldNum" sz="quarter" idx="10"/>
          </p:nvPr>
        </p:nvSpPr>
        <p:spPr/>
        <p:txBody>
          <a:bodyPr/>
          <a:lstStyle/>
          <a:p>
            <a:fld id="{256B8B01-C550-4F81-8000-7382FB857C97}" type="slidenum">
              <a:rPr lang="es-GT" smtClean="0"/>
              <a:t>12</a:t>
            </a:fld>
            <a:endParaRPr lang="es-GT"/>
          </a:p>
        </p:txBody>
      </p:sp>
    </p:spTree>
    <p:extLst>
      <p:ext uri="{BB962C8B-B14F-4D97-AF65-F5344CB8AC3E}">
        <p14:creationId xmlns:p14="http://schemas.microsoft.com/office/powerpoint/2010/main" val="382592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a:p>
        </p:txBody>
      </p:sp>
      <p:sp>
        <p:nvSpPr>
          <p:cNvPr id="4" name="3 Marcador de número de diapositiva"/>
          <p:cNvSpPr>
            <a:spLocks noGrp="1"/>
          </p:cNvSpPr>
          <p:nvPr>
            <p:ph type="sldNum" sz="quarter" idx="10"/>
          </p:nvPr>
        </p:nvSpPr>
        <p:spPr/>
        <p:txBody>
          <a:bodyPr/>
          <a:lstStyle/>
          <a:p>
            <a:fld id="{256B8B01-C550-4F81-8000-7382FB857C97}" type="slidenum">
              <a:rPr lang="es-GT" smtClean="0"/>
              <a:t>13</a:t>
            </a:fld>
            <a:endParaRPr lang="es-GT"/>
          </a:p>
        </p:txBody>
      </p:sp>
    </p:spTree>
    <p:extLst>
      <p:ext uri="{BB962C8B-B14F-4D97-AF65-F5344CB8AC3E}">
        <p14:creationId xmlns:p14="http://schemas.microsoft.com/office/powerpoint/2010/main" val="4171724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56B8B01-C550-4F81-8000-7382FB857C97}" type="slidenum">
              <a:rPr lang="es-GT" smtClean="0"/>
              <a:t>14</a:t>
            </a:fld>
            <a:endParaRPr lang="es-GT"/>
          </a:p>
        </p:txBody>
      </p:sp>
    </p:spTree>
    <p:extLst>
      <p:ext uri="{BB962C8B-B14F-4D97-AF65-F5344CB8AC3E}">
        <p14:creationId xmlns:p14="http://schemas.microsoft.com/office/powerpoint/2010/main" val="49153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04CEEC6-7F60-42DA-A486-826C0DB8C9C6}" type="datetimeFigureOut">
              <a:rPr lang="ru-RU" smtClean="0"/>
              <a:t>21.06.2017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ACC17E-90C1-4DBB-B99A-BDF0F19881D6}" type="slidenum">
              <a:rPr lang="ru-RU" smtClean="0"/>
              <a:t>‹Nº›</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104CEEC6-7F60-42DA-A486-826C0DB8C9C6}" type="datetimeFigureOut">
              <a:rPr lang="ru-RU" smtClean="0"/>
              <a:t>21.06.2017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ACC17E-90C1-4DBB-B99A-BDF0F19881D6}" type="slidenum">
              <a:rPr lang="ru-RU" smtClean="0"/>
              <a:t>‹Nº›</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04CEEC6-7F60-42DA-A486-826C0DB8C9C6}" type="datetimeFigureOut">
              <a:rPr lang="ru-RU" smtClean="0"/>
              <a:t>21.06.2017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ACC17E-90C1-4DBB-B99A-BDF0F19881D6}" type="slidenum">
              <a:rPr lang="ru-RU" smtClean="0"/>
              <a:t>‹Nº›</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645614D-AB70-4723-AF76-BEA6A25A9B9A}"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03D129-13E1-442F-BB54-403B724DE9CD}" type="slidenum">
              <a:rPr lang="en-US" altLang="es-GT"/>
              <a:pPr>
                <a:defRPr/>
              </a:pPr>
              <a:t>‹Nº›</a:t>
            </a:fld>
            <a:endParaRPr lang="en-US" altLang="es-GT"/>
          </a:p>
        </p:txBody>
      </p:sp>
    </p:spTree>
    <p:extLst>
      <p:ext uri="{BB962C8B-B14F-4D97-AF65-F5344CB8AC3E}">
        <p14:creationId xmlns:p14="http://schemas.microsoft.com/office/powerpoint/2010/main" val="2537348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76D0D0-0C2D-401D-B394-334C778406BD}"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156D45-58E6-4710-BC41-C1CABB838A89}" type="slidenum">
              <a:rPr lang="en-US" altLang="es-GT"/>
              <a:pPr>
                <a:defRPr/>
              </a:pPr>
              <a:t>‹Nº›</a:t>
            </a:fld>
            <a:endParaRPr lang="en-US" altLang="es-GT"/>
          </a:p>
        </p:txBody>
      </p:sp>
    </p:spTree>
    <p:extLst>
      <p:ext uri="{BB962C8B-B14F-4D97-AF65-F5344CB8AC3E}">
        <p14:creationId xmlns:p14="http://schemas.microsoft.com/office/powerpoint/2010/main" val="2940374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CCE8EB-8506-487E-A444-298C7CCFD794}"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7B67BD-513D-45DE-BEB9-087DF50B83F2}" type="slidenum">
              <a:rPr lang="en-US" altLang="es-GT"/>
              <a:pPr>
                <a:defRPr/>
              </a:pPr>
              <a:t>‹Nº›</a:t>
            </a:fld>
            <a:endParaRPr lang="en-US" altLang="es-GT"/>
          </a:p>
        </p:txBody>
      </p:sp>
    </p:spTree>
    <p:extLst>
      <p:ext uri="{BB962C8B-B14F-4D97-AF65-F5344CB8AC3E}">
        <p14:creationId xmlns:p14="http://schemas.microsoft.com/office/powerpoint/2010/main" val="4089220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F81392-F6D4-4C1A-AF89-9678395B9FDB}"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21E7F1-A199-4C16-B5A1-1F48B61926A4}" type="slidenum">
              <a:rPr lang="en-US" altLang="es-GT"/>
              <a:pPr>
                <a:defRPr/>
              </a:pPr>
              <a:t>‹Nº›</a:t>
            </a:fld>
            <a:endParaRPr lang="en-US" altLang="es-GT"/>
          </a:p>
        </p:txBody>
      </p:sp>
    </p:spTree>
    <p:extLst>
      <p:ext uri="{BB962C8B-B14F-4D97-AF65-F5344CB8AC3E}">
        <p14:creationId xmlns:p14="http://schemas.microsoft.com/office/powerpoint/2010/main" val="2123868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8625E2-B6D6-4CA5-80BC-7D666A4E2C37}" type="datetimeFigureOut">
              <a:rPr lang="en-US" altLang="es-GT"/>
              <a:pPr>
                <a:defRPr/>
              </a:pPr>
              <a:t>6/21/2017</a:t>
            </a:fld>
            <a:endParaRPr lang="en-US" altLang="es-GT"/>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E5A1CE0-A441-4CB3-8BA4-58BC62E5607B}" type="slidenum">
              <a:rPr lang="en-US" altLang="es-GT"/>
              <a:pPr>
                <a:defRPr/>
              </a:pPr>
              <a:t>‹Nº›</a:t>
            </a:fld>
            <a:endParaRPr lang="en-US" altLang="es-GT"/>
          </a:p>
        </p:txBody>
      </p:sp>
    </p:spTree>
    <p:extLst>
      <p:ext uri="{BB962C8B-B14F-4D97-AF65-F5344CB8AC3E}">
        <p14:creationId xmlns:p14="http://schemas.microsoft.com/office/powerpoint/2010/main" val="3348219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E3D4721-B499-4B28-B35F-04FC2CE07057}" type="datetimeFigureOut">
              <a:rPr lang="en-US" altLang="es-GT"/>
              <a:pPr>
                <a:defRPr/>
              </a:pPr>
              <a:t>6/21/2017</a:t>
            </a:fld>
            <a:endParaRPr lang="en-US" altLang="es-GT"/>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969900-B61B-48DE-840D-395894863661}" type="slidenum">
              <a:rPr lang="en-US" altLang="es-GT"/>
              <a:pPr>
                <a:defRPr/>
              </a:pPr>
              <a:t>‹Nº›</a:t>
            </a:fld>
            <a:endParaRPr lang="en-US" altLang="es-GT"/>
          </a:p>
        </p:txBody>
      </p:sp>
    </p:spTree>
    <p:extLst>
      <p:ext uri="{BB962C8B-B14F-4D97-AF65-F5344CB8AC3E}">
        <p14:creationId xmlns:p14="http://schemas.microsoft.com/office/powerpoint/2010/main" val="4131705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9A5FF3-AD26-4F8F-952F-D63536C7962F}" type="datetimeFigureOut">
              <a:rPr lang="en-US" altLang="es-GT"/>
              <a:pPr>
                <a:defRPr/>
              </a:pPr>
              <a:t>6/21/2017</a:t>
            </a:fld>
            <a:endParaRPr lang="en-US" altLang="es-GT"/>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DF8039-3FC2-4265-B0E2-023BCCBDFE06}" type="slidenum">
              <a:rPr lang="en-US" altLang="es-GT"/>
              <a:pPr>
                <a:defRPr/>
              </a:pPr>
              <a:t>‹Nº›</a:t>
            </a:fld>
            <a:endParaRPr lang="en-US" altLang="es-GT"/>
          </a:p>
        </p:txBody>
      </p:sp>
    </p:spTree>
    <p:extLst>
      <p:ext uri="{BB962C8B-B14F-4D97-AF65-F5344CB8AC3E}">
        <p14:creationId xmlns:p14="http://schemas.microsoft.com/office/powerpoint/2010/main" val="1019510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6C2043-EA74-4B19-A4B3-D6F6312C759E}"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B27FBB-83F4-44AF-A76F-5901E3960345}" type="slidenum">
              <a:rPr lang="en-US" altLang="es-GT"/>
              <a:pPr>
                <a:defRPr/>
              </a:pPr>
              <a:t>‹Nº›</a:t>
            </a:fld>
            <a:endParaRPr lang="en-US" altLang="es-GT"/>
          </a:p>
        </p:txBody>
      </p:sp>
    </p:spTree>
    <p:extLst>
      <p:ext uri="{BB962C8B-B14F-4D97-AF65-F5344CB8AC3E}">
        <p14:creationId xmlns:p14="http://schemas.microsoft.com/office/powerpoint/2010/main" val="195492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4CEEC6-7F60-42DA-A486-826C0DB8C9C6}" type="datetimeFigureOut">
              <a:rPr lang="ru-RU" smtClean="0"/>
              <a:t>21.06.2017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ACC17E-90C1-4DBB-B99A-BDF0F19881D6}" type="slidenum">
              <a:rPr lang="ru-RU" smtClean="0"/>
              <a:t>‹Nº›</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789561-6AE4-455D-AC81-7C53A0E05E12}"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201DAB-F883-45D4-8F72-7B8AB0D98607}" type="slidenum">
              <a:rPr lang="en-US" altLang="es-GT"/>
              <a:pPr>
                <a:defRPr/>
              </a:pPr>
              <a:t>‹Nº›</a:t>
            </a:fld>
            <a:endParaRPr lang="en-US" altLang="es-GT"/>
          </a:p>
        </p:txBody>
      </p:sp>
    </p:spTree>
    <p:extLst>
      <p:ext uri="{BB962C8B-B14F-4D97-AF65-F5344CB8AC3E}">
        <p14:creationId xmlns:p14="http://schemas.microsoft.com/office/powerpoint/2010/main" val="1394909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6BA33B-3165-4916-9707-91DF4B8322D9}"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944AAC-418D-4D3A-A8F1-20E1F335BCFF}" type="slidenum">
              <a:rPr lang="en-US" altLang="es-GT"/>
              <a:pPr>
                <a:defRPr/>
              </a:pPr>
              <a:t>‹Nº›</a:t>
            </a:fld>
            <a:endParaRPr lang="en-US" altLang="es-GT"/>
          </a:p>
        </p:txBody>
      </p:sp>
    </p:spTree>
    <p:extLst>
      <p:ext uri="{BB962C8B-B14F-4D97-AF65-F5344CB8AC3E}">
        <p14:creationId xmlns:p14="http://schemas.microsoft.com/office/powerpoint/2010/main" val="532262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12DE02-B1DE-4203-B2E6-838B55C017AE}"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02BC5A-481B-4A57-ABAE-830404E5D541}" type="slidenum">
              <a:rPr lang="en-US" altLang="es-GT"/>
              <a:pPr>
                <a:defRPr/>
              </a:pPr>
              <a:t>‹Nº›</a:t>
            </a:fld>
            <a:endParaRPr lang="en-US" altLang="es-GT"/>
          </a:p>
        </p:txBody>
      </p:sp>
    </p:spTree>
    <p:extLst>
      <p:ext uri="{BB962C8B-B14F-4D97-AF65-F5344CB8AC3E}">
        <p14:creationId xmlns:p14="http://schemas.microsoft.com/office/powerpoint/2010/main" val="3266565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645614D-AB70-4723-AF76-BEA6A25A9B9A}"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03D129-13E1-442F-BB54-403B724DE9CD}" type="slidenum">
              <a:rPr lang="en-US" altLang="es-GT"/>
              <a:pPr>
                <a:defRPr/>
              </a:pPr>
              <a:t>‹Nº›</a:t>
            </a:fld>
            <a:endParaRPr lang="en-US" altLang="es-GT"/>
          </a:p>
        </p:txBody>
      </p:sp>
    </p:spTree>
    <p:extLst>
      <p:ext uri="{BB962C8B-B14F-4D97-AF65-F5344CB8AC3E}">
        <p14:creationId xmlns:p14="http://schemas.microsoft.com/office/powerpoint/2010/main" val="1525157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76D0D0-0C2D-401D-B394-334C778406BD}"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156D45-58E6-4710-BC41-C1CABB838A89}" type="slidenum">
              <a:rPr lang="en-US" altLang="es-GT"/>
              <a:pPr>
                <a:defRPr/>
              </a:pPr>
              <a:t>‹Nº›</a:t>
            </a:fld>
            <a:endParaRPr lang="en-US" altLang="es-GT"/>
          </a:p>
        </p:txBody>
      </p:sp>
    </p:spTree>
    <p:extLst>
      <p:ext uri="{BB962C8B-B14F-4D97-AF65-F5344CB8AC3E}">
        <p14:creationId xmlns:p14="http://schemas.microsoft.com/office/powerpoint/2010/main" val="4119508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CCE8EB-8506-487E-A444-298C7CCFD794}"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7B67BD-513D-45DE-BEB9-087DF50B83F2}" type="slidenum">
              <a:rPr lang="en-US" altLang="es-GT"/>
              <a:pPr>
                <a:defRPr/>
              </a:pPr>
              <a:t>‹Nº›</a:t>
            </a:fld>
            <a:endParaRPr lang="en-US" altLang="es-GT"/>
          </a:p>
        </p:txBody>
      </p:sp>
    </p:spTree>
    <p:extLst>
      <p:ext uri="{BB962C8B-B14F-4D97-AF65-F5344CB8AC3E}">
        <p14:creationId xmlns:p14="http://schemas.microsoft.com/office/powerpoint/2010/main" val="2418191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F81392-F6D4-4C1A-AF89-9678395B9FDB}"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21E7F1-A199-4C16-B5A1-1F48B61926A4}" type="slidenum">
              <a:rPr lang="en-US" altLang="es-GT"/>
              <a:pPr>
                <a:defRPr/>
              </a:pPr>
              <a:t>‹Nº›</a:t>
            </a:fld>
            <a:endParaRPr lang="en-US" altLang="es-GT"/>
          </a:p>
        </p:txBody>
      </p:sp>
    </p:spTree>
    <p:extLst>
      <p:ext uri="{BB962C8B-B14F-4D97-AF65-F5344CB8AC3E}">
        <p14:creationId xmlns:p14="http://schemas.microsoft.com/office/powerpoint/2010/main" val="506470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8625E2-B6D6-4CA5-80BC-7D666A4E2C37}" type="datetimeFigureOut">
              <a:rPr lang="en-US" altLang="es-GT"/>
              <a:pPr>
                <a:defRPr/>
              </a:pPr>
              <a:t>6/21/2017</a:t>
            </a:fld>
            <a:endParaRPr lang="en-US" altLang="es-GT"/>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E5A1CE0-A441-4CB3-8BA4-58BC62E5607B}" type="slidenum">
              <a:rPr lang="en-US" altLang="es-GT"/>
              <a:pPr>
                <a:defRPr/>
              </a:pPr>
              <a:t>‹Nº›</a:t>
            </a:fld>
            <a:endParaRPr lang="en-US" altLang="es-GT"/>
          </a:p>
        </p:txBody>
      </p:sp>
    </p:spTree>
    <p:extLst>
      <p:ext uri="{BB962C8B-B14F-4D97-AF65-F5344CB8AC3E}">
        <p14:creationId xmlns:p14="http://schemas.microsoft.com/office/powerpoint/2010/main" val="3928921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E3D4721-B499-4B28-B35F-04FC2CE07057}" type="datetimeFigureOut">
              <a:rPr lang="en-US" altLang="es-GT"/>
              <a:pPr>
                <a:defRPr/>
              </a:pPr>
              <a:t>6/21/2017</a:t>
            </a:fld>
            <a:endParaRPr lang="en-US" altLang="es-GT"/>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969900-B61B-48DE-840D-395894863661}" type="slidenum">
              <a:rPr lang="en-US" altLang="es-GT"/>
              <a:pPr>
                <a:defRPr/>
              </a:pPr>
              <a:t>‹Nº›</a:t>
            </a:fld>
            <a:endParaRPr lang="en-US" altLang="es-GT"/>
          </a:p>
        </p:txBody>
      </p:sp>
    </p:spTree>
    <p:extLst>
      <p:ext uri="{BB962C8B-B14F-4D97-AF65-F5344CB8AC3E}">
        <p14:creationId xmlns:p14="http://schemas.microsoft.com/office/powerpoint/2010/main" val="801608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9A5FF3-AD26-4F8F-952F-D63536C7962F}" type="datetimeFigureOut">
              <a:rPr lang="en-US" altLang="es-GT"/>
              <a:pPr>
                <a:defRPr/>
              </a:pPr>
              <a:t>6/21/2017</a:t>
            </a:fld>
            <a:endParaRPr lang="en-US" altLang="es-GT"/>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DF8039-3FC2-4265-B0E2-023BCCBDFE06}" type="slidenum">
              <a:rPr lang="en-US" altLang="es-GT"/>
              <a:pPr>
                <a:defRPr/>
              </a:pPr>
              <a:t>‹Nº›</a:t>
            </a:fld>
            <a:endParaRPr lang="en-US" altLang="es-GT"/>
          </a:p>
        </p:txBody>
      </p:sp>
    </p:spTree>
    <p:extLst>
      <p:ext uri="{BB962C8B-B14F-4D97-AF65-F5344CB8AC3E}">
        <p14:creationId xmlns:p14="http://schemas.microsoft.com/office/powerpoint/2010/main" val="110983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04CEEC6-7F60-42DA-A486-826C0DB8C9C6}" type="datetimeFigureOut">
              <a:rPr lang="ru-RU" smtClean="0"/>
              <a:t>21.06.2017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ACC17E-90C1-4DBB-B99A-BDF0F19881D6}" type="slidenum">
              <a:rPr lang="ru-RU" smtClean="0"/>
              <a:t>‹Nº›</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6C2043-EA74-4B19-A4B3-D6F6312C759E}"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B27FBB-83F4-44AF-A76F-5901E3960345}" type="slidenum">
              <a:rPr lang="en-US" altLang="es-GT"/>
              <a:pPr>
                <a:defRPr/>
              </a:pPr>
              <a:t>‹Nº›</a:t>
            </a:fld>
            <a:endParaRPr lang="en-US" altLang="es-GT"/>
          </a:p>
        </p:txBody>
      </p:sp>
    </p:spTree>
    <p:extLst>
      <p:ext uri="{BB962C8B-B14F-4D97-AF65-F5344CB8AC3E}">
        <p14:creationId xmlns:p14="http://schemas.microsoft.com/office/powerpoint/2010/main" val="3459707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789561-6AE4-455D-AC81-7C53A0E05E12}"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201DAB-F883-45D4-8F72-7B8AB0D98607}" type="slidenum">
              <a:rPr lang="en-US" altLang="es-GT"/>
              <a:pPr>
                <a:defRPr/>
              </a:pPr>
              <a:t>‹Nº›</a:t>
            </a:fld>
            <a:endParaRPr lang="en-US" altLang="es-GT"/>
          </a:p>
        </p:txBody>
      </p:sp>
    </p:spTree>
    <p:extLst>
      <p:ext uri="{BB962C8B-B14F-4D97-AF65-F5344CB8AC3E}">
        <p14:creationId xmlns:p14="http://schemas.microsoft.com/office/powerpoint/2010/main" val="133859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6BA33B-3165-4916-9707-91DF4B8322D9}"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944AAC-418D-4D3A-A8F1-20E1F335BCFF}" type="slidenum">
              <a:rPr lang="en-US" altLang="es-GT"/>
              <a:pPr>
                <a:defRPr/>
              </a:pPr>
              <a:t>‹Nº›</a:t>
            </a:fld>
            <a:endParaRPr lang="en-US" altLang="es-GT"/>
          </a:p>
        </p:txBody>
      </p:sp>
    </p:spTree>
    <p:extLst>
      <p:ext uri="{BB962C8B-B14F-4D97-AF65-F5344CB8AC3E}">
        <p14:creationId xmlns:p14="http://schemas.microsoft.com/office/powerpoint/2010/main" val="1019017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12DE02-B1DE-4203-B2E6-838B55C017AE}"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02BC5A-481B-4A57-ABAE-830404E5D541}" type="slidenum">
              <a:rPr lang="en-US" altLang="es-GT"/>
              <a:pPr>
                <a:defRPr/>
              </a:pPr>
              <a:t>‹Nº›</a:t>
            </a:fld>
            <a:endParaRPr lang="en-US" altLang="es-GT"/>
          </a:p>
        </p:txBody>
      </p:sp>
    </p:spTree>
    <p:extLst>
      <p:ext uri="{BB962C8B-B14F-4D97-AF65-F5344CB8AC3E}">
        <p14:creationId xmlns:p14="http://schemas.microsoft.com/office/powerpoint/2010/main" val="2290194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645614D-AB70-4723-AF76-BEA6A25A9B9A}"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03D129-13E1-442F-BB54-403B724DE9CD}" type="slidenum">
              <a:rPr lang="en-US" altLang="es-GT"/>
              <a:pPr>
                <a:defRPr/>
              </a:pPr>
              <a:t>‹Nº›</a:t>
            </a:fld>
            <a:endParaRPr lang="en-US" altLang="es-GT"/>
          </a:p>
        </p:txBody>
      </p:sp>
    </p:spTree>
    <p:extLst>
      <p:ext uri="{BB962C8B-B14F-4D97-AF65-F5344CB8AC3E}">
        <p14:creationId xmlns:p14="http://schemas.microsoft.com/office/powerpoint/2010/main" val="1356323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76D0D0-0C2D-401D-B394-334C778406BD}"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156D45-58E6-4710-BC41-C1CABB838A89}" type="slidenum">
              <a:rPr lang="en-US" altLang="es-GT"/>
              <a:pPr>
                <a:defRPr/>
              </a:pPr>
              <a:t>‹Nº›</a:t>
            </a:fld>
            <a:endParaRPr lang="en-US" altLang="es-GT"/>
          </a:p>
        </p:txBody>
      </p:sp>
    </p:spTree>
    <p:extLst>
      <p:ext uri="{BB962C8B-B14F-4D97-AF65-F5344CB8AC3E}">
        <p14:creationId xmlns:p14="http://schemas.microsoft.com/office/powerpoint/2010/main" val="347515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CCE8EB-8506-487E-A444-298C7CCFD794}"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7B67BD-513D-45DE-BEB9-087DF50B83F2}" type="slidenum">
              <a:rPr lang="en-US" altLang="es-GT"/>
              <a:pPr>
                <a:defRPr/>
              </a:pPr>
              <a:t>‹Nº›</a:t>
            </a:fld>
            <a:endParaRPr lang="en-US" altLang="es-GT"/>
          </a:p>
        </p:txBody>
      </p:sp>
    </p:spTree>
    <p:extLst>
      <p:ext uri="{BB962C8B-B14F-4D97-AF65-F5344CB8AC3E}">
        <p14:creationId xmlns:p14="http://schemas.microsoft.com/office/powerpoint/2010/main" val="414057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F81392-F6D4-4C1A-AF89-9678395B9FDB}"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21E7F1-A199-4C16-B5A1-1F48B61926A4}" type="slidenum">
              <a:rPr lang="en-US" altLang="es-GT"/>
              <a:pPr>
                <a:defRPr/>
              </a:pPr>
              <a:t>‹Nº›</a:t>
            </a:fld>
            <a:endParaRPr lang="en-US" altLang="es-GT"/>
          </a:p>
        </p:txBody>
      </p:sp>
    </p:spTree>
    <p:extLst>
      <p:ext uri="{BB962C8B-B14F-4D97-AF65-F5344CB8AC3E}">
        <p14:creationId xmlns:p14="http://schemas.microsoft.com/office/powerpoint/2010/main" val="1795734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8625E2-B6D6-4CA5-80BC-7D666A4E2C37}" type="datetimeFigureOut">
              <a:rPr lang="en-US" altLang="es-GT"/>
              <a:pPr>
                <a:defRPr/>
              </a:pPr>
              <a:t>6/21/2017</a:t>
            </a:fld>
            <a:endParaRPr lang="en-US" altLang="es-GT"/>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E5A1CE0-A441-4CB3-8BA4-58BC62E5607B}" type="slidenum">
              <a:rPr lang="en-US" altLang="es-GT"/>
              <a:pPr>
                <a:defRPr/>
              </a:pPr>
              <a:t>‹Nº›</a:t>
            </a:fld>
            <a:endParaRPr lang="en-US" altLang="es-GT"/>
          </a:p>
        </p:txBody>
      </p:sp>
    </p:spTree>
    <p:extLst>
      <p:ext uri="{BB962C8B-B14F-4D97-AF65-F5344CB8AC3E}">
        <p14:creationId xmlns:p14="http://schemas.microsoft.com/office/powerpoint/2010/main" val="507181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E3D4721-B499-4B28-B35F-04FC2CE07057}" type="datetimeFigureOut">
              <a:rPr lang="en-US" altLang="es-GT"/>
              <a:pPr>
                <a:defRPr/>
              </a:pPr>
              <a:t>6/21/2017</a:t>
            </a:fld>
            <a:endParaRPr lang="en-US" altLang="es-GT"/>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969900-B61B-48DE-840D-395894863661}" type="slidenum">
              <a:rPr lang="en-US" altLang="es-GT"/>
              <a:pPr>
                <a:defRPr/>
              </a:pPr>
              <a:t>‹Nº›</a:t>
            </a:fld>
            <a:endParaRPr lang="en-US" altLang="es-GT"/>
          </a:p>
        </p:txBody>
      </p:sp>
    </p:spTree>
    <p:extLst>
      <p:ext uri="{BB962C8B-B14F-4D97-AF65-F5344CB8AC3E}">
        <p14:creationId xmlns:p14="http://schemas.microsoft.com/office/powerpoint/2010/main" val="112532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04CEEC6-7F60-42DA-A486-826C0DB8C9C6}" type="datetimeFigureOut">
              <a:rPr lang="ru-RU" smtClean="0"/>
              <a:t>21.06.2017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ACC17E-90C1-4DBB-B99A-BDF0F19881D6}" type="slidenum">
              <a:rPr lang="ru-RU" smtClean="0"/>
              <a:t>‹Nº›</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9A5FF3-AD26-4F8F-952F-D63536C7962F}" type="datetimeFigureOut">
              <a:rPr lang="en-US" altLang="es-GT"/>
              <a:pPr>
                <a:defRPr/>
              </a:pPr>
              <a:t>6/21/2017</a:t>
            </a:fld>
            <a:endParaRPr lang="en-US" altLang="es-GT"/>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DF8039-3FC2-4265-B0E2-023BCCBDFE06}" type="slidenum">
              <a:rPr lang="en-US" altLang="es-GT"/>
              <a:pPr>
                <a:defRPr/>
              </a:pPr>
              <a:t>‹Nº›</a:t>
            </a:fld>
            <a:endParaRPr lang="en-US" altLang="es-GT"/>
          </a:p>
        </p:txBody>
      </p:sp>
    </p:spTree>
    <p:extLst>
      <p:ext uri="{BB962C8B-B14F-4D97-AF65-F5344CB8AC3E}">
        <p14:creationId xmlns:p14="http://schemas.microsoft.com/office/powerpoint/2010/main" val="2795790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6C2043-EA74-4B19-A4B3-D6F6312C759E}"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B27FBB-83F4-44AF-A76F-5901E3960345}" type="slidenum">
              <a:rPr lang="en-US" altLang="es-GT"/>
              <a:pPr>
                <a:defRPr/>
              </a:pPr>
              <a:t>‹Nº›</a:t>
            </a:fld>
            <a:endParaRPr lang="en-US" altLang="es-GT"/>
          </a:p>
        </p:txBody>
      </p:sp>
    </p:spTree>
    <p:extLst>
      <p:ext uri="{BB962C8B-B14F-4D97-AF65-F5344CB8AC3E}">
        <p14:creationId xmlns:p14="http://schemas.microsoft.com/office/powerpoint/2010/main" val="1320466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789561-6AE4-455D-AC81-7C53A0E05E12}"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201DAB-F883-45D4-8F72-7B8AB0D98607}" type="slidenum">
              <a:rPr lang="en-US" altLang="es-GT"/>
              <a:pPr>
                <a:defRPr/>
              </a:pPr>
              <a:t>‹Nº›</a:t>
            </a:fld>
            <a:endParaRPr lang="en-US" altLang="es-GT"/>
          </a:p>
        </p:txBody>
      </p:sp>
    </p:spTree>
    <p:extLst>
      <p:ext uri="{BB962C8B-B14F-4D97-AF65-F5344CB8AC3E}">
        <p14:creationId xmlns:p14="http://schemas.microsoft.com/office/powerpoint/2010/main" val="3427421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6BA33B-3165-4916-9707-91DF4B8322D9}"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944AAC-418D-4D3A-A8F1-20E1F335BCFF}" type="slidenum">
              <a:rPr lang="en-US" altLang="es-GT"/>
              <a:pPr>
                <a:defRPr/>
              </a:pPr>
              <a:t>‹Nº›</a:t>
            </a:fld>
            <a:endParaRPr lang="en-US" altLang="es-GT"/>
          </a:p>
        </p:txBody>
      </p:sp>
    </p:spTree>
    <p:extLst>
      <p:ext uri="{BB962C8B-B14F-4D97-AF65-F5344CB8AC3E}">
        <p14:creationId xmlns:p14="http://schemas.microsoft.com/office/powerpoint/2010/main" val="4018793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12DE02-B1DE-4203-B2E6-838B55C017AE}"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02BC5A-481B-4A57-ABAE-830404E5D541}" type="slidenum">
              <a:rPr lang="en-US" altLang="es-GT"/>
              <a:pPr>
                <a:defRPr/>
              </a:pPr>
              <a:t>‹Nº›</a:t>
            </a:fld>
            <a:endParaRPr lang="en-US" altLang="es-GT"/>
          </a:p>
        </p:txBody>
      </p:sp>
    </p:spTree>
    <p:extLst>
      <p:ext uri="{BB962C8B-B14F-4D97-AF65-F5344CB8AC3E}">
        <p14:creationId xmlns:p14="http://schemas.microsoft.com/office/powerpoint/2010/main" val="3162961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645614D-AB70-4723-AF76-BEA6A25A9B9A}"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03D129-13E1-442F-BB54-403B724DE9CD}" type="slidenum">
              <a:rPr lang="en-US" altLang="es-GT"/>
              <a:pPr>
                <a:defRPr/>
              </a:pPr>
              <a:t>‹Nº›</a:t>
            </a:fld>
            <a:endParaRPr lang="en-US" altLang="es-GT"/>
          </a:p>
        </p:txBody>
      </p:sp>
    </p:spTree>
    <p:extLst>
      <p:ext uri="{BB962C8B-B14F-4D97-AF65-F5344CB8AC3E}">
        <p14:creationId xmlns:p14="http://schemas.microsoft.com/office/powerpoint/2010/main" val="2680344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76D0D0-0C2D-401D-B394-334C778406BD}"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156D45-58E6-4710-BC41-C1CABB838A89}" type="slidenum">
              <a:rPr lang="en-US" altLang="es-GT"/>
              <a:pPr>
                <a:defRPr/>
              </a:pPr>
              <a:t>‹Nº›</a:t>
            </a:fld>
            <a:endParaRPr lang="en-US" altLang="es-GT"/>
          </a:p>
        </p:txBody>
      </p:sp>
    </p:spTree>
    <p:extLst>
      <p:ext uri="{BB962C8B-B14F-4D97-AF65-F5344CB8AC3E}">
        <p14:creationId xmlns:p14="http://schemas.microsoft.com/office/powerpoint/2010/main" val="2991199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CCE8EB-8506-487E-A444-298C7CCFD794}"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7B67BD-513D-45DE-BEB9-087DF50B83F2}" type="slidenum">
              <a:rPr lang="en-US" altLang="es-GT"/>
              <a:pPr>
                <a:defRPr/>
              </a:pPr>
              <a:t>‹Nº›</a:t>
            </a:fld>
            <a:endParaRPr lang="en-US" altLang="es-GT"/>
          </a:p>
        </p:txBody>
      </p:sp>
    </p:spTree>
    <p:extLst>
      <p:ext uri="{BB962C8B-B14F-4D97-AF65-F5344CB8AC3E}">
        <p14:creationId xmlns:p14="http://schemas.microsoft.com/office/powerpoint/2010/main" val="2092637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F81392-F6D4-4C1A-AF89-9678395B9FDB}"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21E7F1-A199-4C16-B5A1-1F48B61926A4}" type="slidenum">
              <a:rPr lang="en-US" altLang="es-GT"/>
              <a:pPr>
                <a:defRPr/>
              </a:pPr>
              <a:t>‹Nº›</a:t>
            </a:fld>
            <a:endParaRPr lang="en-US" altLang="es-GT"/>
          </a:p>
        </p:txBody>
      </p:sp>
    </p:spTree>
    <p:extLst>
      <p:ext uri="{BB962C8B-B14F-4D97-AF65-F5344CB8AC3E}">
        <p14:creationId xmlns:p14="http://schemas.microsoft.com/office/powerpoint/2010/main" val="4209112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8625E2-B6D6-4CA5-80BC-7D666A4E2C37}" type="datetimeFigureOut">
              <a:rPr lang="en-US" altLang="es-GT"/>
              <a:pPr>
                <a:defRPr/>
              </a:pPr>
              <a:t>6/21/2017</a:t>
            </a:fld>
            <a:endParaRPr lang="en-US" altLang="es-GT"/>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E5A1CE0-A441-4CB3-8BA4-58BC62E5607B}" type="slidenum">
              <a:rPr lang="en-US" altLang="es-GT"/>
              <a:pPr>
                <a:defRPr/>
              </a:pPr>
              <a:t>‹Nº›</a:t>
            </a:fld>
            <a:endParaRPr lang="en-US" altLang="es-GT"/>
          </a:p>
        </p:txBody>
      </p:sp>
    </p:spTree>
    <p:extLst>
      <p:ext uri="{BB962C8B-B14F-4D97-AF65-F5344CB8AC3E}">
        <p14:creationId xmlns:p14="http://schemas.microsoft.com/office/powerpoint/2010/main" val="3999599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04CEEC6-7F60-42DA-A486-826C0DB8C9C6}" type="datetimeFigureOut">
              <a:rPr lang="ru-RU" smtClean="0"/>
              <a:t>21.06.2017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5ACC17E-90C1-4DBB-B99A-BDF0F19881D6}" type="slidenum">
              <a:rPr lang="ru-RU" smtClean="0"/>
              <a:t>‹Nº›</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E3D4721-B499-4B28-B35F-04FC2CE07057}" type="datetimeFigureOut">
              <a:rPr lang="en-US" altLang="es-GT"/>
              <a:pPr>
                <a:defRPr/>
              </a:pPr>
              <a:t>6/21/2017</a:t>
            </a:fld>
            <a:endParaRPr lang="en-US" altLang="es-GT"/>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969900-B61B-48DE-840D-395894863661}" type="slidenum">
              <a:rPr lang="en-US" altLang="es-GT"/>
              <a:pPr>
                <a:defRPr/>
              </a:pPr>
              <a:t>‹Nº›</a:t>
            </a:fld>
            <a:endParaRPr lang="en-US" altLang="es-GT"/>
          </a:p>
        </p:txBody>
      </p:sp>
    </p:spTree>
    <p:extLst>
      <p:ext uri="{BB962C8B-B14F-4D97-AF65-F5344CB8AC3E}">
        <p14:creationId xmlns:p14="http://schemas.microsoft.com/office/powerpoint/2010/main" val="443040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9A5FF3-AD26-4F8F-952F-D63536C7962F}" type="datetimeFigureOut">
              <a:rPr lang="en-US" altLang="es-GT"/>
              <a:pPr>
                <a:defRPr/>
              </a:pPr>
              <a:t>6/21/2017</a:t>
            </a:fld>
            <a:endParaRPr lang="en-US" altLang="es-GT"/>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DF8039-3FC2-4265-B0E2-023BCCBDFE06}" type="slidenum">
              <a:rPr lang="en-US" altLang="es-GT"/>
              <a:pPr>
                <a:defRPr/>
              </a:pPr>
              <a:t>‹Nº›</a:t>
            </a:fld>
            <a:endParaRPr lang="en-US" altLang="es-GT"/>
          </a:p>
        </p:txBody>
      </p:sp>
    </p:spTree>
    <p:extLst>
      <p:ext uri="{BB962C8B-B14F-4D97-AF65-F5344CB8AC3E}">
        <p14:creationId xmlns:p14="http://schemas.microsoft.com/office/powerpoint/2010/main" val="1245154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6C2043-EA74-4B19-A4B3-D6F6312C759E}"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B27FBB-83F4-44AF-A76F-5901E3960345}" type="slidenum">
              <a:rPr lang="en-US" altLang="es-GT"/>
              <a:pPr>
                <a:defRPr/>
              </a:pPr>
              <a:t>‹Nº›</a:t>
            </a:fld>
            <a:endParaRPr lang="en-US" altLang="es-GT"/>
          </a:p>
        </p:txBody>
      </p:sp>
    </p:spTree>
    <p:extLst>
      <p:ext uri="{BB962C8B-B14F-4D97-AF65-F5344CB8AC3E}">
        <p14:creationId xmlns:p14="http://schemas.microsoft.com/office/powerpoint/2010/main" val="3222785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789561-6AE4-455D-AC81-7C53A0E05E12}"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201DAB-F883-45D4-8F72-7B8AB0D98607}" type="slidenum">
              <a:rPr lang="en-US" altLang="es-GT"/>
              <a:pPr>
                <a:defRPr/>
              </a:pPr>
              <a:t>‹Nº›</a:t>
            </a:fld>
            <a:endParaRPr lang="en-US" altLang="es-GT"/>
          </a:p>
        </p:txBody>
      </p:sp>
    </p:spTree>
    <p:extLst>
      <p:ext uri="{BB962C8B-B14F-4D97-AF65-F5344CB8AC3E}">
        <p14:creationId xmlns:p14="http://schemas.microsoft.com/office/powerpoint/2010/main" val="3339020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6BA33B-3165-4916-9707-91DF4B8322D9}"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944AAC-418D-4D3A-A8F1-20E1F335BCFF}" type="slidenum">
              <a:rPr lang="en-US" altLang="es-GT"/>
              <a:pPr>
                <a:defRPr/>
              </a:pPr>
              <a:t>‹Nº›</a:t>
            </a:fld>
            <a:endParaRPr lang="en-US" altLang="es-GT"/>
          </a:p>
        </p:txBody>
      </p:sp>
    </p:spTree>
    <p:extLst>
      <p:ext uri="{BB962C8B-B14F-4D97-AF65-F5344CB8AC3E}">
        <p14:creationId xmlns:p14="http://schemas.microsoft.com/office/powerpoint/2010/main" val="2436822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12DE02-B1DE-4203-B2E6-838B55C017AE}"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02BC5A-481B-4A57-ABAE-830404E5D541}" type="slidenum">
              <a:rPr lang="en-US" altLang="es-GT"/>
              <a:pPr>
                <a:defRPr/>
              </a:pPr>
              <a:t>‹Nº›</a:t>
            </a:fld>
            <a:endParaRPr lang="en-US" altLang="es-GT"/>
          </a:p>
        </p:txBody>
      </p:sp>
    </p:spTree>
    <p:extLst>
      <p:ext uri="{BB962C8B-B14F-4D97-AF65-F5344CB8AC3E}">
        <p14:creationId xmlns:p14="http://schemas.microsoft.com/office/powerpoint/2010/main" val="4266764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645614D-AB70-4723-AF76-BEA6A25A9B9A}"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03D129-13E1-442F-BB54-403B724DE9CD}" type="slidenum">
              <a:rPr lang="en-US" altLang="es-GT"/>
              <a:pPr>
                <a:defRPr/>
              </a:pPr>
              <a:t>‹Nº›</a:t>
            </a:fld>
            <a:endParaRPr lang="en-US" altLang="es-GT"/>
          </a:p>
        </p:txBody>
      </p:sp>
    </p:spTree>
    <p:extLst>
      <p:ext uri="{BB962C8B-B14F-4D97-AF65-F5344CB8AC3E}">
        <p14:creationId xmlns:p14="http://schemas.microsoft.com/office/powerpoint/2010/main" val="948923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76D0D0-0C2D-401D-B394-334C778406BD}"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156D45-58E6-4710-BC41-C1CABB838A89}" type="slidenum">
              <a:rPr lang="en-US" altLang="es-GT"/>
              <a:pPr>
                <a:defRPr/>
              </a:pPr>
              <a:t>‹Nº›</a:t>
            </a:fld>
            <a:endParaRPr lang="en-US" altLang="es-GT"/>
          </a:p>
        </p:txBody>
      </p:sp>
    </p:spTree>
    <p:extLst>
      <p:ext uri="{BB962C8B-B14F-4D97-AF65-F5344CB8AC3E}">
        <p14:creationId xmlns:p14="http://schemas.microsoft.com/office/powerpoint/2010/main" val="702210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CCE8EB-8506-487E-A444-298C7CCFD794}"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7B67BD-513D-45DE-BEB9-087DF50B83F2}" type="slidenum">
              <a:rPr lang="en-US" altLang="es-GT"/>
              <a:pPr>
                <a:defRPr/>
              </a:pPr>
              <a:t>‹Nº›</a:t>
            </a:fld>
            <a:endParaRPr lang="en-US" altLang="es-GT"/>
          </a:p>
        </p:txBody>
      </p:sp>
    </p:spTree>
    <p:extLst>
      <p:ext uri="{BB962C8B-B14F-4D97-AF65-F5344CB8AC3E}">
        <p14:creationId xmlns:p14="http://schemas.microsoft.com/office/powerpoint/2010/main" val="676592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F81392-F6D4-4C1A-AF89-9678395B9FDB}"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21E7F1-A199-4C16-B5A1-1F48B61926A4}" type="slidenum">
              <a:rPr lang="en-US" altLang="es-GT"/>
              <a:pPr>
                <a:defRPr/>
              </a:pPr>
              <a:t>‹Nº›</a:t>
            </a:fld>
            <a:endParaRPr lang="en-US" altLang="es-GT"/>
          </a:p>
        </p:txBody>
      </p:sp>
    </p:spTree>
    <p:extLst>
      <p:ext uri="{BB962C8B-B14F-4D97-AF65-F5344CB8AC3E}">
        <p14:creationId xmlns:p14="http://schemas.microsoft.com/office/powerpoint/2010/main" val="3809674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04CEEC6-7F60-42DA-A486-826C0DB8C9C6}" type="datetimeFigureOut">
              <a:rPr lang="ru-RU" smtClean="0"/>
              <a:t>21.06.2017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5ACC17E-90C1-4DBB-B99A-BDF0F19881D6}" type="slidenum">
              <a:rPr lang="ru-RU" smtClean="0"/>
              <a:t>‹Nº›</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8625E2-B6D6-4CA5-80BC-7D666A4E2C37}" type="datetimeFigureOut">
              <a:rPr lang="en-US" altLang="es-GT"/>
              <a:pPr>
                <a:defRPr/>
              </a:pPr>
              <a:t>6/21/2017</a:t>
            </a:fld>
            <a:endParaRPr lang="en-US" altLang="es-GT"/>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E5A1CE0-A441-4CB3-8BA4-58BC62E5607B}" type="slidenum">
              <a:rPr lang="en-US" altLang="es-GT"/>
              <a:pPr>
                <a:defRPr/>
              </a:pPr>
              <a:t>‹Nº›</a:t>
            </a:fld>
            <a:endParaRPr lang="en-US" altLang="es-GT"/>
          </a:p>
        </p:txBody>
      </p:sp>
    </p:spTree>
    <p:extLst>
      <p:ext uri="{BB962C8B-B14F-4D97-AF65-F5344CB8AC3E}">
        <p14:creationId xmlns:p14="http://schemas.microsoft.com/office/powerpoint/2010/main" val="2982339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E3D4721-B499-4B28-B35F-04FC2CE07057}" type="datetimeFigureOut">
              <a:rPr lang="en-US" altLang="es-GT"/>
              <a:pPr>
                <a:defRPr/>
              </a:pPr>
              <a:t>6/21/2017</a:t>
            </a:fld>
            <a:endParaRPr lang="en-US" altLang="es-GT"/>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969900-B61B-48DE-840D-395894863661}" type="slidenum">
              <a:rPr lang="en-US" altLang="es-GT"/>
              <a:pPr>
                <a:defRPr/>
              </a:pPr>
              <a:t>‹Nº›</a:t>
            </a:fld>
            <a:endParaRPr lang="en-US" altLang="es-GT"/>
          </a:p>
        </p:txBody>
      </p:sp>
    </p:spTree>
    <p:extLst>
      <p:ext uri="{BB962C8B-B14F-4D97-AF65-F5344CB8AC3E}">
        <p14:creationId xmlns:p14="http://schemas.microsoft.com/office/powerpoint/2010/main" val="1114606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9A5FF3-AD26-4F8F-952F-D63536C7962F}" type="datetimeFigureOut">
              <a:rPr lang="en-US" altLang="es-GT"/>
              <a:pPr>
                <a:defRPr/>
              </a:pPr>
              <a:t>6/21/2017</a:t>
            </a:fld>
            <a:endParaRPr lang="en-US" altLang="es-GT"/>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DF8039-3FC2-4265-B0E2-023BCCBDFE06}" type="slidenum">
              <a:rPr lang="en-US" altLang="es-GT"/>
              <a:pPr>
                <a:defRPr/>
              </a:pPr>
              <a:t>‹Nº›</a:t>
            </a:fld>
            <a:endParaRPr lang="en-US" altLang="es-GT"/>
          </a:p>
        </p:txBody>
      </p:sp>
    </p:spTree>
    <p:extLst>
      <p:ext uri="{BB962C8B-B14F-4D97-AF65-F5344CB8AC3E}">
        <p14:creationId xmlns:p14="http://schemas.microsoft.com/office/powerpoint/2010/main" val="1769533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6C2043-EA74-4B19-A4B3-D6F6312C759E}"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B27FBB-83F4-44AF-A76F-5901E3960345}" type="slidenum">
              <a:rPr lang="en-US" altLang="es-GT"/>
              <a:pPr>
                <a:defRPr/>
              </a:pPr>
              <a:t>‹Nº›</a:t>
            </a:fld>
            <a:endParaRPr lang="en-US" altLang="es-GT"/>
          </a:p>
        </p:txBody>
      </p:sp>
    </p:spTree>
    <p:extLst>
      <p:ext uri="{BB962C8B-B14F-4D97-AF65-F5344CB8AC3E}">
        <p14:creationId xmlns:p14="http://schemas.microsoft.com/office/powerpoint/2010/main" val="42891742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789561-6AE4-455D-AC81-7C53A0E05E12}"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201DAB-F883-45D4-8F72-7B8AB0D98607}" type="slidenum">
              <a:rPr lang="en-US" altLang="es-GT"/>
              <a:pPr>
                <a:defRPr/>
              </a:pPr>
              <a:t>‹Nº›</a:t>
            </a:fld>
            <a:endParaRPr lang="en-US" altLang="es-GT"/>
          </a:p>
        </p:txBody>
      </p:sp>
    </p:spTree>
    <p:extLst>
      <p:ext uri="{BB962C8B-B14F-4D97-AF65-F5344CB8AC3E}">
        <p14:creationId xmlns:p14="http://schemas.microsoft.com/office/powerpoint/2010/main" val="1658082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6BA33B-3165-4916-9707-91DF4B8322D9}"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944AAC-418D-4D3A-A8F1-20E1F335BCFF}" type="slidenum">
              <a:rPr lang="en-US" altLang="es-GT"/>
              <a:pPr>
                <a:defRPr/>
              </a:pPr>
              <a:t>‹Nº›</a:t>
            </a:fld>
            <a:endParaRPr lang="en-US" altLang="es-GT"/>
          </a:p>
        </p:txBody>
      </p:sp>
    </p:spTree>
    <p:extLst>
      <p:ext uri="{BB962C8B-B14F-4D97-AF65-F5344CB8AC3E}">
        <p14:creationId xmlns:p14="http://schemas.microsoft.com/office/powerpoint/2010/main" val="28009602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12DE02-B1DE-4203-B2E6-838B55C017AE}"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02BC5A-481B-4A57-ABAE-830404E5D541}" type="slidenum">
              <a:rPr lang="en-US" altLang="es-GT"/>
              <a:pPr>
                <a:defRPr/>
              </a:pPr>
              <a:t>‹Nº›</a:t>
            </a:fld>
            <a:endParaRPr lang="en-US" altLang="es-GT"/>
          </a:p>
        </p:txBody>
      </p:sp>
    </p:spTree>
    <p:extLst>
      <p:ext uri="{BB962C8B-B14F-4D97-AF65-F5344CB8AC3E}">
        <p14:creationId xmlns:p14="http://schemas.microsoft.com/office/powerpoint/2010/main" val="2857004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645614D-AB70-4723-AF76-BEA6A25A9B9A}"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03D129-13E1-442F-BB54-403B724DE9CD}" type="slidenum">
              <a:rPr lang="en-US" altLang="es-GT"/>
              <a:pPr>
                <a:defRPr/>
              </a:pPr>
              <a:t>‹Nº›</a:t>
            </a:fld>
            <a:endParaRPr lang="en-US" altLang="es-GT"/>
          </a:p>
        </p:txBody>
      </p:sp>
    </p:spTree>
    <p:extLst>
      <p:ext uri="{BB962C8B-B14F-4D97-AF65-F5344CB8AC3E}">
        <p14:creationId xmlns:p14="http://schemas.microsoft.com/office/powerpoint/2010/main" val="3201942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76D0D0-0C2D-401D-B394-334C778406BD}"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156D45-58E6-4710-BC41-C1CABB838A89}" type="slidenum">
              <a:rPr lang="en-US" altLang="es-GT"/>
              <a:pPr>
                <a:defRPr/>
              </a:pPr>
              <a:t>‹Nº›</a:t>
            </a:fld>
            <a:endParaRPr lang="en-US" altLang="es-GT"/>
          </a:p>
        </p:txBody>
      </p:sp>
    </p:spTree>
    <p:extLst>
      <p:ext uri="{BB962C8B-B14F-4D97-AF65-F5344CB8AC3E}">
        <p14:creationId xmlns:p14="http://schemas.microsoft.com/office/powerpoint/2010/main" val="1455592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CCE8EB-8506-487E-A444-298C7CCFD794}"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7B67BD-513D-45DE-BEB9-087DF50B83F2}" type="slidenum">
              <a:rPr lang="en-US" altLang="es-GT"/>
              <a:pPr>
                <a:defRPr/>
              </a:pPr>
              <a:t>‹Nº›</a:t>
            </a:fld>
            <a:endParaRPr lang="en-US" altLang="es-GT"/>
          </a:p>
        </p:txBody>
      </p:sp>
    </p:spTree>
    <p:extLst>
      <p:ext uri="{BB962C8B-B14F-4D97-AF65-F5344CB8AC3E}">
        <p14:creationId xmlns:p14="http://schemas.microsoft.com/office/powerpoint/2010/main" val="2617868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4CEEC6-7F60-42DA-A486-826C0DB8C9C6}" type="datetimeFigureOut">
              <a:rPr lang="ru-RU" smtClean="0"/>
              <a:t>21.06.2017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5ACC17E-90C1-4DBB-B99A-BDF0F19881D6}" type="slidenum">
              <a:rPr lang="ru-RU" smtClean="0"/>
              <a:t>‹Nº›</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F81392-F6D4-4C1A-AF89-9678395B9FDB}"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21E7F1-A199-4C16-B5A1-1F48B61926A4}" type="slidenum">
              <a:rPr lang="en-US" altLang="es-GT"/>
              <a:pPr>
                <a:defRPr/>
              </a:pPr>
              <a:t>‹Nº›</a:t>
            </a:fld>
            <a:endParaRPr lang="en-US" altLang="es-GT"/>
          </a:p>
        </p:txBody>
      </p:sp>
    </p:spTree>
    <p:extLst>
      <p:ext uri="{BB962C8B-B14F-4D97-AF65-F5344CB8AC3E}">
        <p14:creationId xmlns:p14="http://schemas.microsoft.com/office/powerpoint/2010/main" val="10673071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8625E2-B6D6-4CA5-80BC-7D666A4E2C37}" type="datetimeFigureOut">
              <a:rPr lang="en-US" altLang="es-GT"/>
              <a:pPr>
                <a:defRPr/>
              </a:pPr>
              <a:t>6/21/2017</a:t>
            </a:fld>
            <a:endParaRPr lang="en-US" altLang="es-GT"/>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E5A1CE0-A441-4CB3-8BA4-58BC62E5607B}" type="slidenum">
              <a:rPr lang="en-US" altLang="es-GT"/>
              <a:pPr>
                <a:defRPr/>
              </a:pPr>
              <a:t>‹Nº›</a:t>
            </a:fld>
            <a:endParaRPr lang="en-US" altLang="es-GT"/>
          </a:p>
        </p:txBody>
      </p:sp>
    </p:spTree>
    <p:extLst>
      <p:ext uri="{BB962C8B-B14F-4D97-AF65-F5344CB8AC3E}">
        <p14:creationId xmlns:p14="http://schemas.microsoft.com/office/powerpoint/2010/main" val="42413606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E3D4721-B499-4B28-B35F-04FC2CE07057}" type="datetimeFigureOut">
              <a:rPr lang="en-US" altLang="es-GT"/>
              <a:pPr>
                <a:defRPr/>
              </a:pPr>
              <a:t>6/21/2017</a:t>
            </a:fld>
            <a:endParaRPr lang="en-US" altLang="es-GT"/>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969900-B61B-48DE-840D-395894863661}" type="slidenum">
              <a:rPr lang="en-US" altLang="es-GT"/>
              <a:pPr>
                <a:defRPr/>
              </a:pPr>
              <a:t>‹Nº›</a:t>
            </a:fld>
            <a:endParaRPr lang="en-US" altLang="es-GT"/>
          </a:p>
        </p:txBody>
      </p:sp>
    </p:spTree>
    <p:extLst>
      <p:ext uri="{BB962C8B-B14F-4D97-AF65-F5344CB8AC3E}">
        <p14:creationId xmlns:p14="http://schemas.microsoft.com/office/powerpoint/2010/main" val="3666773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9A5FF3-AD26-4F8F-952F-D63536C7962F}" type="datetimeFigureOut">
              <a:rPr lang="en-US" altLang="es-GT"/>
              <a:pPr>
                <a:defRPr/>
              </a:pPr>
              <a:t>6/21/2017</a:t>
            </a:fld>
            <a:endParaRPr lang="en-US" altLang="es-GT"/>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DF8039-3FC2-4265-B0E2-023BCCBDFE06}" type="slidenum">
              <a:rPr lang="en-US" altLang="es-GT"/>
              <a:pPr>
                <a:defRPr/>
              </a:pPr>
              <a:t>‹Nº›</a:t>
            </a:fld>
            <a:endParaRPr lang="en-US" altLang="es-GT"/>
          </a:p>
        </p:txBody>
      </p:sp>
    </p:spTree>
    <p:extLst>
      <p:ext uri="{BB962C8B-B14F-4D97-AF65-F5344CB8AC3E}">
        <p14:creationId xmlns:p14="http://schemas.microsoft.com/office/powerpoint/2010/main" val="19901699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6C2043-EA74-4B19-A4B3-D6F6312C759E}"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B27FBB-83F4-44AF-A76F-5901E3960345}" type="slidenum">
              <a:rPr lang="en-US" altLang="es-GT"/>
              <a:pPr>
                <a:defRPr/>
              </a:pPr>
              <a:t>‹Nº›</a:t>
            </a:fld>
            <a:endParaRPr lang="en-US" altLang="es-GT"/>
          </a:p>
        </p:txBody>
      </p:sp>
    </p:spTree>
    <p:extLst>
      <p:ext uri="{BB962C8B-B14F-4D97-AF65-F5344CB8AC3E}">
        <p14:creationId xmlns:p14="http://schemas.microsoft.com/office/powerpoint/2010/main" val="31910095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789561-6AE4-455D-AC81-7C53A0E05E12}"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201DAB-F883-45D4-8F72-7B8AB0D98607}" type="slidenum">
              <a:rPr lang="en-US" altLang="es-GT"/>
              <a:pPr>
                <a:defRPr/>
              </a:pPr>
              <a:t>‹Nº›</a:t>
            </a:fld>
            <a:endParaRPr lang="en-US" altLang="es-GT"/>
          </a:p>
        </p:txBody>
      </p:sp>
    </p:spTree>
    <p:extLst>
      <p:ext uri="{BB962C8B-B14F-4D97-AF65-F5344CB8AC3E}">
        <p14:creationId xmlns:p14="http://schemas.microsoft.com/office/powerpoint/2010/main" val="10882600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6BA33B-3165-4916-9707-91DF4B8322D9}"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944AAC-418D-4D3A-A8F1-20E1F335BCFF}" type="slidenum">
              <a:rPr lang="en-US" altLang="es-GT"/>
              <a:pPr>
                <a:defRPr/>
              </a:pPr>
              <a:t>‹Nº›</a:t>
            </a:fld>
            <a:endParaRPr lang="en-US" altLang="es-GT"/>
          </a:p>
        </p:txBody>
      </p:sp>
    </p:spTree>
    <p:extLst>
      <p:ext uri="{BB962C8B-B14F-4D97-AF65-F5344CB8AC3E}">
        <p14:creationId xmlns:p14="http://schemas.microsoft.com/office/powerpoint/2010/main" val="30855811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12DE02-B1DE-4203-B2E6-838B55C017AE}"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02BC5A-481B-4A57-ABAE-830404E5D541}" type="slidenum">
              <a:rPr lang="en-US" altLang="es-GT"/>
              <a:pPr>
                <a:defRPr/>
              </a:pPr>
              <a:t>‹Nº›</a:t>
            </a:fld>
            <a:endParaRPr lang="en-US" altLang="es-GT"/>
          </a:p>
        </p:txBody>
      </p:sp>
    </p:spTree>
    <p:extLst>
      <p:ext uri="{BB962C8B-B14F-4D97-AF65-F5344CB8AC3E}">
        <p14:creationId xmlns:p14="http://schemas.microsoft.com/office/powerpoint/2010/main" val="5375791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C4549BE-1411-4D71-AFE8-8CCB3D4F55CB}"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348091-517A-43B1-8EA4-6F4D942B678A}" type="slidenum">
              <a:rPr lang="en-US" altLang="es-GT"/>
              <a:pPr>
                <a:defRPr/>
              </a:pPr>
              <a:t>‹Nº›</a:t>
            </a:fld>
            <a:endParaRPr lang="en-US" altLang="es-GT"/>
          </a:p>
        </p:txBody>
      </p:sp>
    </p:spTree>
    <p:extLst>
      <p:ext uri="{BB962C8B-B14F-4D97-AF65-F5344CB8AC3E}">
        <p14:creationId xmlns:p14="http://schemas.microsoft.com/office/powerpoint/2010/main" val="3300942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446E40-3B31-4B1C-A8F4-558846A05F40}"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C25133-BD2C-4810-B7CE-931A9FDA2485}" type="slidenum">
              <a:rPr lang="en-US" altLang="es-GT"/>
              <a:pPr>
                <a:defRPr/>
              </a:pPr>
              <a:t>‹Nº›</a:t>
            </a:fld>
            <a:endParaRPr lang="en-US" altLang="es-GT"/>
          </a:p>
        </p:txBody>
      </p:sp>
    </p:spTree>
    <p:extLst>
      <p:ext uri="{BB962C8B-B14F-4D97-AF65-F5344CB8AC3E}">
        <p14:creationId xmlns:p14="http://schemas.microsoft.com/office/powerpoint/2010/main" val="386511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04CEEC6-7F60-42DA-A486-826C0DB8C9C6}" type="datetimeFigureOut">
              <a:rPr lang="ru-RU" smtClean="0"/>
              <a:t>21.06.2017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ACC17E-90C1-4DBB-B99A-BDF0F19881D6}" type="slidenum">
              <a:rPr lang="ru-RU" smtClean="0"/>
              <a:t>‹Nº›</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1B79CF-1902-4563-BC7F-7738040FD99F}"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59AD42-697E-4E35-BB5E-2442507D7BF0}" type="slidenum">
              <a:rPr lang="en-US" altLang="es-GT"/>
              <a:pPr>
                <a:defRPr/>
              </a:pPr>
              <a:t>‹Nº›</a:t>
            </a:fld>
            <a:endParaRPr lang="en-US" altLang="es-GT"/>
          </a:p>
        </p:txBody>
      </p:sp>
    </p:spTree>
    <p:extLst>
      <p:ext uri="{BB962C8B-B14F-4D97-AF65-F5344CB8AC3E}">
        <p14:creationId xmlns:p14="http://schemas.microsoft.com/office/powerpoint/2010/main" val="3274111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2CBB4A2-DE3E-4564-9EA0-8D455DE1064B}"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49EDA-2F88-4D6B-BF94-5FB5D7A9CDA0}" type="slidenum">
              <a:rPr lang="en-US" altLang="es-GT"/>
              <a:pPr>
                <a:defRPr/>
              </a:pPr>
              <a:t>‹Nº›</a:t>
            </a:fld>
            <a:endParaRPr lang="en-US" altLang="es-GT"/>
          </a:p>
        </p:txBody>
      </p:sp>
    </p:spTree>
    <p:extLst>
      <p:ext uri="{BB962C8B-B14F-4D97-AF65-F5344CB8AC3E}">
        <p14:creationId xmlns:p14="http://schemas.microsoft.com/office/powerpoint/2010/main" val="42184437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5080AF2-8A8B-4AAF-B678-04427AF266FE}" type="datetimeFigureOut">
              <a:rPr lang="en-US" altLang="es-GT"/>
              <a:pPr>
                <a:defRPr/>
              </a:pPr>
              <a:t>6/21/2017</a:t>
            </a:fld>
            <a:endParaRPr lang="en-US" altLang="es-GT"/>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CA7E5A0-8B75-429B-9BF0-EA52B00BB569}" type="slidenum">
              <a:rPr lang="en-US" altLang="es-GT"/>
              <a:pPr>
                <a:defRPr/>
              </a:pPr>
              <a:t>‹Nº›</a:t>
            </a:fld>
            <a:endParaRPr lang="en-US" altLang="es-GT"/>
          </a:p>
        </p:txBody>
      </p:sp>
    </p:spTree>
    <p:extLst>
      <p:ext uri="{BB962C8B-B14F-4D97-AF65-F5344CB8AC3E}">
        <p14:creationId xmlns:p14="http://schemas.microsoft.com/office/powerpoint/2010/main" val="20513948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30355C1-A2B3-4A1D-B70F-E4A3EFA6D895}" type="datetimeFigureOut">
              <a:rPr lang="en-US" altLang="es-GT"/>
              <a:pPr>
                <a:defRPr/>
              </a:pPr>
              <a:t>6/21/2017</a:t>
            </a:fld>
            <a:endParaRPr lang="en-US" altLang="es-GT"/>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E8B0659-FBB2-4F7C-A7AC-B11174C9F0A2}" type="slidenum">
              <a:rPr lang="en-US" altLang="es-GT"/>
              <a:pPr>
                <a:defRPr/>
              </a:pPr>
              <a:t>‹Nº›</a:t>
            </a:fld>
            <a:endParaRPr lang="en-US" altLang="es-GT"/>
          </a:p>
        </p:txBody>
      </p:sp>
    </p:spTree>
    <p:extLst>
      <p:ext uri="{BB962C8B-B14F-4D97-AF65-F5344CB8AC3E}">
        <p14:creationId xmlns:p14="http://schemas.microsoft.com/office/powerpoint/2010/main" val="3960596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B5CC43-382F-435E-AB0B-430BCEC1B365}" type="datetimeFigureOut">
              <a:rPr lang="en-US" altLang="es-GT"/>
              <a:pPr>
                <a:defRPr/>
              </a:pPr>
              <a:t>6/21/2017</a:t>
            </a:fld>
            <a:endParaRPr lang="en-US" altLang="es-GT"/>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E224606-F608-4668-806D-FFCD00D98727}" type="slidenum">
              <a:rPr lang="en-US" altLang="es-GT"/>
              <a:pPr>
                <a:defRPr/>
              </a:pPr>
              <a:t>‹Nº›</a:t>
            </a:fld>
            <a:endParaRPr lang="en-US" altLang="es-GT"/>
          </a:p>
        </p:txBody>
      </p:sp>
    </p:spTree>
    <p:extLst>
      <p:ext uri="{BB962C8B-B14F-4D97-AF65-F5344CB8AC3E}">
        <p14:creationId xmlns:p14="http://schemas.microsoft.com/office/powerpoint/2010/main" val="16333356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23F521-0550-47DD-B1E1-417345881C5A}"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45FCA5A-D2F9-48F8-AB9C-22CC9C69CF7D}" type="slidenum">
              <a:rPr lang="en-US" altLang="es-GT"/>
              <a:pPr>
                <a:defRPr/>
              </a:pPr>
              <a:t>‹Nº›</a:t>
            </a:fld>
            <a:endParaRPr lang="en-US" altLang="es-GT"/>
          </a:p>
        </p:txBody>
      </p:sp>
    </p:spTree>
    <p:extLst>
      <p:ext uri="{BB962C8B-B14F-4D97-AF65-F5344CB8AC3E}">
        <p14:creationId xmlns:p14="http://schemas.microsoft.com/office/powerpoint/2010/main" val="13790288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F6BD29-9F7C-4EF9-893D-CD52D48043B6}" type="datetimeFigureOut">
              <a:rPr lang="en-US" altLang="es-GT"/>
              <a:pPr>
                <a:defRPr/>
              </a:pPr>
              <a:t>6/21/2017</a:t>
            </a:fld>
            <a:endParaRPr lang="en-US" altLang="es-GT"/>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BC5CA5A-6668-43B4-AC0F-7C608FA85BFD}" type="slidenum">
              <a:rPr lang="en-US" altLang="es-GT"/>
              <a:pPr>
                <a:defRPr/>
              </a:pPr>
              <a:t>‹Nº›</a:t>
            </a:fld>
            <a:endParaRPr lang="en-US" altLang="es-GT"/>
          </a:p>
        </p:txBody>
      </p:sp>
    </p:spTree>
    <p:extLst>
      <p:ext uri="{BB962C8B-B14F-4D97-AF65-F5344CB8AC3E}">
        <p14:creationId xmlns:p14="http://schemas.microsoft.com/office/powerpoint/2010/main" val="26463632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FB2E6F-DF37-4B82-9008-138A7954B76E}"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CCDF37-9D59-4F4B-804B-F4E395620093}" type="slidenum">
              <a:rPr lang="en-US" altLang="es-GT"/>
              <a:pPr>
                <a:defRPr/>
              </a:pPr>
              <a:t>‹Nº›</a:t>
            </a:fld>
            <a:endParaRPr lang="en-US" altLang="es-GT"/>
          </a:p>
        </p:txBody>
      </p:sp>
    </p:spTree>
    <p:extLst>
      <p:ext uri="{BB962C8B-B14F-4D97-AF65-F5344CB8AC3E}">
        <p14:creationId xmlns:p14="http://schemas.microsoft.com/office/powerpoint/2010/main" val="1681675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4DB8A3-505B-4180-B15C-1BAA4A406A86}" type="datetimeFigureOut">
              <a:rPr lang="en-US" altLang="es-GT"/>
              <a:pPr>
                <a:defRPr/>
              </a:pPr>
              <a:t>6/21/2017</a:t>
            </a:fld>
            <a:endParaRPr lang="en-US" altLang="es-GT"/>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54D6B6-289C-45A3-8315-44975B1CAA49}" type="slidenum">
              <a:rPr lang="en-US" altLang="es-GT"/>
              <a:pPr>
                <a:defRPr/>
              </a:pPr>
              <a:t>‹Nº›</a:t>
            </a:fld>
            <a:endParaRPr lang="en-US" altLang="es-GT"/>
          </a:p>
        </p:txBody>
      </p:sp>
    </p:spTree>
    <p:extLst>
      <p:ext uri="{BB962C8B-B14F-4D97-AF65-F5344CB8AC3E}">
        <p14:creationId xmlns:p14="http://schemas.microsoft.com/office/powerpoint/2010/main" val="2395536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04CEEC6-7F60-42DA-A486-826C0DB8C9C6}" type="datetimeFigureOut">
              <a:rPr lang="ru-RU" smtClean="0"/>
              <a:t>21.06.2017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ACC17E-90C1-4DBB-B99A-BDF0F19881D6}" type="slidenum">
              <a:rPr lang="ru-RU" smtClean="0"/>
              <a:t>‹Nº›</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04CEEC6-7F60-42DA-A486-826C0DB8C9C6}" type="datetimeFigureOut">
              <a:rPr lang="ru-RU" smtClean="0"/>
              <a:t>21.06.2017</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05ACC17E-90C1-4DBB-B99A-BDF0F19881D6}" type="slidenum">
              <a:rPr lang="ru-RU" smtClean="0"/>
              <a:t>‹Nº›</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GT" smtClean="0"/>
              <a:t>Click to edit Master title style</a:t>
            </a:r>
            <a:endParaRPr lang="en-US" altLang="es-GT"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GT" smtClean="0"/>
              <a:t>Click to edit Master text styles</a:t>
            </a:r>
          </a:p>
          <a:p>
            <a:pPr lvl="1"/>
            <a:r>
              <a:rPr lang="es-ES_tradnl" altLang="es-GT" smtClean="0"/>
              <a:t>Second level</a:t>
            </a:r>
          </a:p>
          <a:p>
            <a:pPr lvl="2"/>
            <a:r>
              <a:rPr lang="es-ES_tradnl" altLang="es-GT" smtClean="0"/>
              <a:t>Third level</a:t>
            </a:r>
          </a:p>
          <a:p>
            <a:pPr lvl="3"/>
            <a:r>
              <a:rPr lang="es-ES_tradnl" altLang="es-GT" smtClean="0"/>
              <a:t>Fourth level</a:t>
            </a:r>
          </a:p>
          <a:p>
            <a:pPr lvl="4"/>
            <a:r>
              <a:rPr lang="es-ES_tradnl" altLang="es-GT" smtClean="0"/>
              <a:t>Fifth level</a:t>
            </a:r>
            <a:endParaRPr lang="en-US" altLang="es-GT"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defTabSz="457200" fontAlgn="base">
              <a:spcBef>
                <a:spcPct val="0"/>
              </a:spcBef>
              <a:spcAft>
                <a:spcPct val="0"/>
              </a:spcAft>
              <a:defRPr/>
            </a:pPr>
            <a:fld id="{AD939DDD-5C1F-4368-9748-3480325A34DE}" type="datetimeFigureOut">
              <a:rPr lang="en-US" altLang="es-GT">
                <a:ea typeface="MS PGothic" pitchFamily="34" charset="-128"/>
              </a:rPr>
              <a:pPr defTabSz="457200" fontAlgn="base">
                <a:spcBef>
                  <a:spcPct val="0"/>
                </a:spcBef>
                <a:spcAft>
                  <a:spcPct val="0"/>
                </a:spcAft>
                <a:defRPr/>
              </a:pPr>
              <a:t>6/21/2017</a:t>
            </a:fld>
            <a:endParaRPr lang="en-US" altLang="es-GT">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defTabSz="457200" fontAlgn="base">
              <a:spcBef>
                <a:spcPct val="0"/>
              </a:spcBef>
              <a:spcAft>
                <a:spcPct val="0"/>
              </a:spcAft>
              <a:defRPr/>
            </a:pPr>
            <a:fld id="{F410F717-F7A7-4437-9629-1D092DA8F4DD}" type="slidenum">
              <a:rPr lang="en-US" altLang="es-GT">
                <a:ea typeface="MS PGothic" pitchFamily="34" charset="-128"/>
              </a:rPr>
              <a:pPr defTabSz="457200" fontAlgn="base">
                <a:spcBef>
                  <a:spcPct val="0"/>
                </a:spcBef>
                <a:spcAft>
                  <a:spcPct val="0"/>
                </a:spcAft>
                <a:defRPr/>
              </a:pPr>
              <a:t>‹Nº›</a:t>
            </a:fld>
            <a:endParaRPr lang="en-US" altLang="es-GT">
              <a:ea typeface="MS PGothic" pitchFamily="34" charset="-128"/>
            </a:endParaRPr>
          </a:p>
        </p:txBody>
      </p:sp>
    </p:spTree>
    <p:extLst>
      <p:ext uri="{BB962C8B-B14F-4D97-AF65-F5344CB8AC3E}">
        <p14:creationId xmlns:p14="http://schemas.microsoft.com/office/powerpoint/2010/main" val="38971845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GT" smtClean="0"/>
              <a:t>Click to edit Master title style</a:t>
            </a:r>
            <a:endParaRPr lang="en-US" altLang="es-GT"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GT" smtClean="0"/>
              <a:t>Click to edit Master text styles</a:t>
            </a:r>
          </a:p>
          <a:p>
            <a:pPr lvl="1"/>
            <a:r>
              <a:rPr lang="es-ES_tradnl" altLang="es-GT" smtClean="0"/>
              <a:t>Second level</a:t>
            </a:r>
          </a:p>
          <a:p>
            <a:pPr lvl="2"/>
            <a:r>
              <a:rPr lang="es-ES_tradnl" altLang="es-GT" smtClean="0"/>
              <a:t>Third level</a:t>
            </a:r>
          </a:p>
          <a:p>
            <a:pPr lvl="3"/>
            <a:r>
              <a:rPr lang="es-ES_tradnl" altLang="es-GT" smtClean="0"/>
              <a:t>Fourth level</a:t>
            </a:r>
          </a:p>
          <a:p>
            <a:pPr lvl="4"/>
            <a:r>
              <a:rPr lang="es-ES_tradnl" altLang="es-GT" smtClean="0"/>
              <a:t>Fifth level</a:t>
            </a:r>
            <a:endParaRPr lang="en-US" altLang="es-GT"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defTabSz="457200" fontAlgn="base">
              <a:spcBef>
                <a:spcPct val="0"/>
              </a:spcBef>
              <a:spcAft>
                <a:spcPct val="0"/>
              </a:spcAft>
              <a:defRPr/>
            </a:pPr>
            <a:fld id="{AD939DDD-5C1F-4368-9748-3480325A34DE}" type="datetimeFigureOut">
              <a:rPr lang="en-US" altLang="es-GT">
                <a:ea typeface="MS PGothic" pitchFamily="34" charset="-128"/>
              </a:rPr>
              <a:pPr defTabSz="457200" fontAlgn="base">
                <a:spcBef>
                  <a:spcPct val="0"/>
                </a:spcBef>
                <a:spcAft>
                  <a:spcPct val="0"/>
                </a:spcAft>
                <a:defRPr/>
              </a:pPr>
              <a:t>6/21/2017</a:t>
            </a:fld>
            <a:endParaRPr lang="en-US" altLang="es-GT">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defTabSz="457200" fontAlgn="base">
              <a:spcBef>
                <a:spcPct val="0"/>
              </a:spcBef>
              <a:spcAft>
                <a:spcPct val="0"/>
              </a:spcAft>
              <a:defRPr/>
            </a:pPr>
            <a:fld id="{F410F717-F7A7-4437-9629-1D092DA8F4DD}" type="slidenum">
              <a:rPr lang="en-US" altLang="es-GT">
                <a:ea typeface="MS PGothic" pitchFamily="34" charset="-128"/>
              </a:rPr>
              <a:pPr defTabSz="457200" fontAlgn="base">
                <a:spcBef>
                  <a:spcPct val="0"/>
                </a:spcBef>
                <a:spcAft>
                  <a:spcPct val="0"/>
                </a:spcAft>
                <a:defRPr/>
              </a:pPr>
              <a:t>‹Nº›</a:t>
            </a:fld>
            <a:endParaRPr lang="en-US" altLang="es-GT">
              <a:ea typeface="MS PGothic" pitchFamily="34" charset="-128"/>
            </a:endParaRPr>
          </a:p>
        </p:txBody>
      </p:sp>
    </p:spTree>
    <p:extLst>
      <p:ext uri="{BB962C8B-B14F-4D97-AF65-F5344CB8AC3E}">
        <p14:creationId xmlns:p14="http://schemas.microsoft.com/office/powerpoint/2010/main" val="89976151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GT" smtClean="0"/>
              <a:t>Click to edit Master title style</a:t>
            </a:r>
            <a:endParaRPr lang="en-US" altLang="es-GT"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GT" smtClean="0"/>
              <a:t>Click to edit Master text styles</a:t>
            </a:r>
          </a:p>
          <a:p>
            <a:pPr lvl="1"/>
            <a:r>
              <a:rPr lang="es-ES_tradnl" altLang="es-GT" smtClean="0"/>
              <a:t>Second level</a:t>
            </a:r>
          </a:p>
          <a:p>
            <a:pPr lvl="2"/>
            <a:r>
              <a:rPr lang="es-ES_tradnl" altLang="es-GT" smtClean="0"/>
              <a:t>Third level</a:t>
            </a:r>
          </a:p>
          <a:p>
            <a:pPr lvl="3"/>
            <a:r>
              <a:rPr lang="es-ES_tradnl" altLang="es-GT" smtClean="0"/>
              <a:t>Fourth level</a:t>
            </a:r>
          </a:p>
          <a:p>
            <a:pPr lvl="4"/>
            <a:r>
              <a:rPr lang="es-ES_tradnl" altLang="es-GT" smtClean="0"/>
              <a:t>Fifth level</a:t>
            </a:r>
            <a:endParaRPr lang="en-US" altLang="es-GT"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defTabSz="457200" fontAlgn="base">
              <a:spcBef>
                <a:spcPct val="0"/>
              </a:spcBef>
              <a:spcAft>
                <a:spcPct val="0"/>
              </a:spcAft>
              <a:defRPr/>
            </a:pPr>
            <a:fld id="{AD939DDD-5C1F-4368-9748-3480325A34DE}" type="datetimeFigureOut">
              <a:rPr lang="en-US" altLang="es-GT">
                <a:ea typeface="MS PGothic" pitchFamily="34" charset="-128"/>
              </a:rPr>
              <a:pPr defTabSz="457200" fontAlgn="base">
                <a:spcBef>
                  <a:spcPct val="0"/>
                </a:spcBef>
                <a:spcAft>
                  <a:spcPct val="0"/>
                </a:spcAft>
                <a:defRPr/>
              </a:pPr>
              <a:t>6/21/2017</a:t>
            </a:fld>
            <a:endParaRPr lang="en-US" altLang="es-GT">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defTabSz="457200" fontAlgn="base">
              <a:spcBef>
                <a:spcPct val="0"/>
              </a:spcBef>
              <a:spcAft>
                <a:spcPct val="0"/>
              </a:spcAft>
              <a:defRPr/>
            </a:pPr>
            <a:fld id="{F410F717-F7A7-4437-9629-1D092DA8F4DD}" type="slidenum">
              <a:rPr lang="en-US" altLang="es-GT">
                <a:ea typeface="MS PGothic" pitchFamily="34" charset="-128"/>
              </a:rPr>
              <a:pPr defTabSz="457200" fontAlgn="base">
                <a:spcBef>
                  <a:spcPct val="0"/>
                </a:spcBef>
                <a:spcAft>
                  <a:spcPct val="0"/>
                </a:spcAft>
                <a:defRPr/>
              </a:pPr>
              <a:t>‹Nº›</a:t>
            </a:fld>
            <a:endParaRPr lang="en-US" altLang="es-GT">
              <a:ea typeface="MS PGothic" pitchFamily="34" charset="-128"/>
            </a:endParaRPr>
          </a:p>
        </p:txBody>
      </p:sp>
    </p:spTree>
    <p:extLst>
      <p:ext uri="{BB962C8B-B14F-4D97-AF65-F5344CB8AC3E}">
        <p14:creationId xmlns:p14="http://schemas.microsoft.com/office/powerpoint/2010/main" val="287632231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GT" smtClean="0"/>
              <a:t>Click to edit Master title style</a:t>
            </a:r>
            <a:endParaRPr lang="en-US" altLang="es-GT"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GT" smtClean="0"/>
              <a:t>Click to edit Master text styles</a:t>
            </a:r>
          </a:p>
          <a:p>
            <a:pPr lvl="1"/>
            <a:r>
              <a:rPr lang="es-ES_tradnl" altLang="es-GT" smtClean="0"/>
              <a:t>Second level</a:t>
            </a:r>
          </a:p>
          <a:p>
            <a:pPr lvl="2"/>
            <a:r>
              <a:rPr lang="es-ES_tradnl" altLang="es-GT" smtClean="0"/>
              <a:t>Third level</a:t>
            </a:r>
          </a:p>
          <a:p>
            <a:pPr lvl="3"/>
            <a:r>
              <a:rPr lang="es-ES_tradnl" altLang="es-GT" smtClean="0"/>
              <a:t>Fourth level</a:t>
            </a:r>
          </a:p>
          <a:p>
            <a:pPr lvl="4"/>
            <a:r>
              <a:rPr lang="es-ES_tradnl" altLang="es-GT" smtClean="0"/>
              <a:t>Fifth level</a:t>
            </a:r>
            <a:endParaRPr lang="en-US" altLang="es-GT"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defTabSz="457200" fontAlgn="base">
              <a:spcBef>
                <a:spcPct val="0"/>
              </a:spcBef>
              <a:spcAft>
                <a:spcPct val="0"/>
              </a:spcAft>
              <a:defRPr/>
            </a:pPr>
            <a:fld id="{AD939DDD-5C1F-4368-9748-3480325A34DE}" type="datetimeFigureOut">
              <a:rPr lang="en-US" altLang="es-GT">
                <a:ea typeface="MS PGothic" pitchFamily="34" charset="-128"/>
              </a:rPr>
              <a:pPr defTabSz="457200" fontAlgn="base">
                <a:spcBef>
                  <a:spcPct val="0"/>
                </a:spcBef>
                <a:spcAft>
                  <a:spcPct val="0"/>
                </a:spcAft>
                <a:defRPr/>
              </a:pPr>
              <a:t>6/21/2017</a:t>
            </a:fld>
            <a:endParaRPr lang="en-US" altLang="es-GT">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defTabSz="457200" fontAlgn="base">
              <a:spcBef>
                <a:spcPct val="0"/>
              </a:spcBef>
              <a:spcAft>
                <a:spcPct val="0"/>
              </a:spcAft>
              <a:defRPr/>
            </a:pPr>
            <a:fld id="{F410F717-F7A7-4437-9629-1D092DA8F4DD}" type="slidenum">
              <a:rPr lang="en-US" altLang="es-GT">
                <a:ea typeface="MS PGothic" pitchFamily="34" charset="-128"/>
              </a:rPr>
              <a:pPr defTabSz="457200" fontAlgn="base">
                <a:spcBef>
                  <a:spcPct val="0"/>
                </a:spcBef>
                <a:spcAft>
                  <a:spcPct val="0"/>
                </a:spcAft>
                <a:defRPr/>
              </a:pPr>
              <a:t>‹Nº›</a:t>
            </a:fld>
            <a:endParaRPr lang="en-US" altLang="es-GT">
              <a:ea typeface="MS PGothic" pitchFamily="34" charset="-128"/>
            </a:endParaRPr>
          </a:p>
        </p:txBody>
      </p:sp>
    </p:spTree>
    <p:extLst>
      <p:ext uri="{BB962C8B-B14F-4D97-AF65-F5344CB8AC3E}">
        <p14:creationId xmlns:p14="http://schemas.microsoft.com/office/powerpoint/2010/main" val="24984435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GT" smtClean="0"/>
              <a:t>Click to edit Master title style</a:t>
            </a:r>
            <a:endParaRPr lang="en-US" altLang="es-GT"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GT" smtClean="0"/>
              <a:t>Click to edit Master text styles</a:t>
            </a:r>
          </a:p>
          <a:p>
            <a:pPr lvl="1"/>
            <a:r>
              <a:rPr lang="es-ES_tradnl" altLang="es-GT" smtClean="0"/>
              <a:t>Second level</a:t>
            </a:r>
          </a:p>
          <a:p>
            <a:pPr lvl="2"/>
            <a:r>
              <a:rPr lang="es-ES_tradnl" altLang="es-GT" smtClean="0"/>
              <a:t>Third level</a:t>
            </a:r>
          </a:p>
          <a:p>
            <a:pPr lvl="3"/>
            <a:r>
              <a:rPr lang="es-ES_tradnl" altLang="es-GT" smtClean="0"/>
              <a:t>Fourth level</a:t>
            </a:r>
          </a:p>
          <a:p>
            <a:pPr lvl="4"/>
            <a:r>
              <a:rPr lang="es-ES_tradnl" altLang="es-GT" smtClean="0"/>
              <a:t>Fifth level</a:t>
            </a:r>
            <a:endParaRPr lang="en-US" altLang="es-GT"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defTabSz="457200" fontAlgn="base">
              <a:spcBef>
                <a:spcPct val="0"/>
              </a:spcBef>
              <a:spcAft>
                <a:spcPct val="0"/>
              </a:spcAft>
              <a:defRPr/>
            </a:pPr>
            <a:fld id="{AD939DDD-5C1F-4368-9748-3480325A34DE}" type="datetimeFigureOut">
              <a:rPr lang="en-US" altLang="es-GT">
                <a:ea typeface="MS PGothic" pitchFamily="34" charset="-128"/>
              </a:rPr>
              <a:pPr defTabSz="457200" fontAlgn="base">
                <a:spcBef>
                  <a:spcPct val="0"/>
                </a:spcBef>
                <a:spcAft>
                  <a:spcPct val="0"/>
                </a:spcAft>
                <a:defRPr/>
              </a:pPr>
              <a:t>6/21/2017</a:t>
            </a:fld>
            <a:endParaRPr lang="en-US" altLang="es-GT">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defTabSz="457200" fontAlgn="base">
              <a:spcBef>
                <a:spcPct val="0"/>
              </a:spcBef>
              <a:spcAft>
                <a:spcPct val="0"/>
              </a:spcAft>
              <a:defRPr/>
            </a:pPr>
            <a:fld id="{F410F717-F7A7-4437-9629-1D092DA8F4DD}" type="slidenum">
              <a:rPr lang="en-US" altLang="es-GT">
                <a:ea typeface="MS PGothic" pitchFamily="34" charset="-128"/>
              </a:rPr>
              <a:pPr defTabSz="457200" fontAlgn="base">
                <a:spcBef>
                  <a:spcPct val="0"/>
                </a:spcBef>
                <a:spcAft>
                  <a:spcPct val="0"/>
                </a:spcAft>
                <a:defRPr/>
              </a:pPr>
              <a:t>‹Nº›</a:t>
            </a:fld>
            <a:endParaRPr lang="en-US" altLang="es-GT">
              <a:ea typeface="MS PGothic" pitchFamily="34" charset="-128"/>
            </a:endParaRPr>
          </a:p>
        </p:txBody>
      </p:sp>
    </p:spTree>
    <p:extLst>
      <p:ext uri="{BB962C8B-B14F-4D97-AF65-F5344CB8AC3E}">
        <p14:creationId xmlns:p14="http://schemas.microsoft.com/office/powerpoint/2010/main" val="213238716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GT" smtClean="0"/>
              <a:t>Click to edit Master title style</a:t>
            </a:r>
            <a:endParaRPr lang="en-US" altLang="es-GT"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GT" smtClean="0"/>
              <a:t>Click to edit Master text styles</a:t>
            </a:r>
          </a:p>
          <a:p>
            <a:pPr lvl="1"/>
            <a:r>
              <a:rPr lang="es-ES_tradnl" altLang="es-GT" smtClean="0"/>
              <a:t>Second level</a:t>
            </a:r>
          </a:p>
          <a:p>
            <a:pPr lvl="2"/>
            <a:r>
              <a:rPr lang="es-ES_tradnl" altLang="es-GT" smtClean="0"/>
              <a:t>Third level</a:t>
            </a:r>
          </a:p>
          <a:p>
            <a:pPr lvl="3"/>
            <a:r>
              <a:rPr lang="es-ES_tradnl" altLang="es-GT" smtClean="0"/>
              <a:t>Fourth level</a:t>
            </a:r>
          </a:p>
          <a:p>
            <a:pPr lvl="4"/>
            <a:r>
              <a:rPr lang="es-ES_tradnl" altLang="es-GT" smtClean="0"/>
              <a:t>Fifth level</a:t>
            </a:r>
            <a:endParaRPr lang="en-US" altLang="es-GT"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defTabSz="457200" fontAlgn="base">
              <a:spcBef>
                <a:spcPct val="0"/>
              </a:spcBef>
              <a:spcAft>
                <a:spcPct val="0"/>
              </a:spcAft>
              <a:defRPr/>
            </a:pPr>
            <a:fld id="{AD939DDD-5C1F-4368-9748-3480325A34DE}" type="datetimeFigureOut">
              <a:rPr lang="en-US" altLang="es-GT">
                <a:ea typeface="MS PGothic" pitchFamily="34" charset="-128"/>
              </a:rPr>
              <a:pPr defTabSz="457200" fontAlgn="base">
                <a:spcBef>
                  <a:spcPct val="0"/>
                </a:spcBef>
                <a:spcAft>
                  <a:spcPct val="0"/>
                </a:spcAft>
                <a:defRPr/>
              </a:pPr>
              <a:t>6/21/2017</a:t>
            </a:fld>
            <a:endParaRPr lang="en-US" altLang="es-GT">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defTabSz="457200" fontAlgn="base">
              <a:spcBef>
                <a:spcPct val="0"/>
              </a:spcBef>
              <a:spcAft>
                <a:spcPct val="0"/>
              </a:spcAft>
              <a:defRPr/>
            </a:pPr>
            <a:fld id="{F410F717-F7A7-4437-9629-1D092DA8F4DD}" type="slidenum">
              <a:rPr lang="en-US" altLang="es-GT">
                <a:ea typeface="MS PGothic" pitchFamily="34" charset="-128"/>
              </a:rPr>
              <a:pPr defTabSz="457200" fontAlgn="base">
                <a:spcBef>
                  <a:spcPct val="0"/>
                </a:spcBef>
                <a:spcAft>
                  <a:spcPct val="0"/>
                </a:spcAft>
                <a:defRPr/>
              </a:pPr>
              <a:t>‹Nº›</a:t>
            </a:fld>
            <a:endParaRPr lang="en-US" altLang="es-GT">
              <a:ea typeface="MS PGothic" pitchFamily="34" charset="-128"/>
            </a:endParaRPr>
          </a:p>
        </p:txBody>
      </p:sp>
    </p:spTree>
    <p:extLst>
      <p:ext uri="{BB962C8B-B14F-4D97-AF65-F5344CB8AC3E}">
        <p14:creationId xmlns:p14="http://schemas.microsoft.com/office/powerpoint/2010/main" val="2223680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GT" smtClean="0"/>
              <a:t>Click to edit Master title style</a:t>
            </a:r>
            <a:endParaRPr lang="en-US" altLang="es-GT"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GT" smtClean="0"/>
              <a:t>Click to edit Master text styles</a:t>
            </a:r>
          </a:p>
          <a:p>
            <a:pPr lvl="1"/>
            <a:r>
              <a:rPr lang="es-ES_tradnl" altLang="es-GT" smtClean="0"/>
              <a:t>Second level</a:t>
            </a:r>
          </a:p>
          <a:p>
            <a:pPr lvl="2"/>
            <a:r>
              <a:rPr lang="es-ES_tradnl" altLang="es-GT" smtClean="0"/>
              <a:t>Third level</a:t>
            </a:r>
          </a:p>
          <a:p>
            <a:pPr lvl="3"/>
            <a:r>
              <a:rPr lang="es-ES_tradnl" altLang="es-GT" smtClean="0"/>
              <a:t>Fourth level</a:t>
            </a:r>
          </a:p>
          <a:p>
            <a:pPr lvl="4"/>
            <a:r>
              <a:rPr lang="es-ES_tradnl" altLang="es-GT" smtClean="0"/>
              <a:t>Fifth level</a:t>
            </a:r>
            <a:endParaRPr lang="en-US" altLang="es-GT"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defTabSz="457200" fontAlgn="base">
              <a:spcBef>
                <a:spcPct val="0"/>
              </a:spcBef>
              <a:spcAft>
                <a:spcPct val="0"/>
              </a:spcAft>
              <a:defRPr/>
            </a:pPr>
            <a:fld id="{19AB6D07-BBC4-4231-B6C7-F4A0E4BDEEC0}" type="datetimeFigureOut">
              <a:rPr lang="en-US" altLang="es-GT">
                <a:ea typeface="MS PGothic" pitchFamily="34" charset="-128"/>
              </a:rPr>
              <a:pPr defTabSz="457200" fontAlgn="base">
                <a:spcBef>
                  <a:spcPct val="0"/>
                </a:spcBef>
                <a:spcAft>
                  <a:spcPct val="0"/>
                </a:spcAft>
                <a:defRPr/>
              </a:pPr>
              <a:t>6/21/2017</a:t>
            </a:fld>
            <a:endParaRPr lang="en-US" altLang="es-GT">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defTabSz="457200" fontAlgn="base">
              <a:spcBef>
                <a:spcPct val="0"/>
              </a:spcBef>
              <a:spcAft>
                <a:spcPct val="0"/>
              </a:spcAft>
              <a:defRPr/>
            </a:pPr>
            <a:fld id="{31A92591-4A60-4A66-B0AB-E65D03D97338}" type="slidenum">
              <a:rPr lang="en-US" altLang="es-GT">
                <a:ea typeface="MS PGothic" pitchFamily="34" charset="-128"/>
              </a:rPr>
              <a:pPr defTabSz="457200" fontAlgn="base">
                <a:spcBef>
                  <a:spcPct val="0"/>
                </a:spcBef>
                <a:spcAft>
                  <a:spcPct val="0"/>
                </a:spcAft>
                <a:defRPr/>
              </a:pPr>
              <a:t>‹Nº›</a:t>
            </a:fld>
            <a:endParaRPr lang="en-US" altLang="es-GT">
              <a:ea typeface="MS PGothic" pitchFamily="34" charset="-128"/>
            </a:endParaRPr>
          </a:p>
        </p:txBody>
      </p:sp>
    </p:spTree>
    <p:extLst>
      <p:ext uri="{BB962C8B-B14F-4D97-AF65-F5344CB8AC3E}">
        <p14:creationId xmlns:p14="http://schemas.microsoft.com/office/powerpoint/2010/main" val="144072708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9.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56.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8.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8.xml"/><Relationship Id="rId5" Type="http://schemas.openxmlformats.org/officeDocument/2006/relationships/image" Target="../media/image35.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8.xml"/><Relationship Id="rId5" Type="http://schemas.openxmlformats.org/officeDocument/2006/relationships/image" Target="../media/image36.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68.xml"/><Relationship Id="rId5" Type="http://schemas.openxmlformats.org/officeDocument/2006/relationships/image" Target="../media/image37.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8.xml"/><Relationship Id="rId5" Type="http://schemas.openxmlformats.org/officeDocument/2006/relationships/image" Target="../media/image38.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8.xml"/><Relationship Id="rId5" Type="http://schemas.openxmlformats.org/officeDocument/2006/relationships/image" Target="../media/image35.jpe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8.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68.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fondo-04.jpg"/>
          <p:cNvPicPr>
            <a:picLocks noChangeAspect="1"/>
          </p:cNvPicPr>
          <p:nvPr/>
        </p:nvPicPr>
        <p:blipFill rotWithShape="1">
          <a:blip r:embed="rId3" cstate="print">
            <a:extLst>
              <a:ext uri="{28A0092B-C50C-407E-A947-70E740481C1C}">
                <a14:useLocalDpi xmlns:a14="http://schemas.microsoft.com/office/drawing/2010/main" val="0"/>
              </a:ext>
            </a:extLst>
          </a:blip>
          <a:srcRect b="45911"/>
          <a:stretch/>
        </p:blipFill>
        <p:spPr>
          <a:xfrm>
            <a:off x="0" y="-21927"/>
            <a:ext cx="9139962" cy="3835941"/>
          </a:xfrm>
          <a:prstGeom prst="rect">
            <a:avLst/>
          </a:prstGeom>
        </p:spPr>
      </p:pic>
      <p:sp>
        <p:nvSpPr>
          <p:cNvPr id="3" name="2 CuadroTexto"/>
          <p:cNvSpPr txBox="1"/>
          <p:nvPr/>
        </p:nvSpPr>
        <p:spPr>
          <a:xfrm>
            <a:off x="4038" y="3801438"/>
            <a:ext cx="9139962" cy="2185214"/>
          </a:xfrm>
          <a:prstGeom prst="rect">
            <a:avLst/>
          </a:prstGeom>
          <a:solidFill>
            <a:schemeClr val="bg1"/>
          </a:solidFill>
        </p:spPr>
        <p:txBody>
          <a:bodyPr wrap="square" rtlCol="0">
            <a:spAutoFit/>
          </a:bodyPr>
          <a:lstStyle/>
          <a:p>
            <a:pPr algn="ctr"/>
            <a:endParaRPr lang="es-MX"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haroni" panose="02010803020104030203" pitchFamily="2" charset="-79"/>
              <a:cs typeface="Aharoni" panose="02010803020104030203" pitchFamily="2" charset="-79"/>
            </a:endParaRPr>
          </a:p>
          <a:p>
            <a:pPr algn="ctr"/>
            <a:r>
              <a:rPr lang="es-GT" sz="2800" b="1" dirty="0" smtClean="0">
                <a:ln w="10541" cmpd="sng">
                  <a:solidFill>
                    <a:schemeClr val="accent1">
                      <a:shade val="88000"/>
                      <a:satMod val="110000"/>
                    </a:schemeClr>
                  </a:solidFill>
                  <a:prstDash val="solid"/>
                </a:ln>
                <a:solidFill>
                  <a:srgbClr val="00B0F0"/>
                </a:solidFill>
                <a:latin typeface="Aharoni" panose="02010803020104030203" pitchFamily="2" charset="-79"/>
                <a:cs typeface="Aharoni" panose="02010803020104030203" pitchFamily="2" charset="-79"/>
              </a:rPr>
              <a:t>“NUEVOS ESFUERZOS Y BUENAS PRÁCTICAS RELACIONADAS CON LA PROTECCIÓN CONSULAR”</a:t>
            </a:r>
            <a:r>
              <a:rPr lang="es-MX" sz="3200" b="1" dirty="0" smtClean="0">
                <a:ln w="10541" cmpd="sng">
                  <a:solidFill>
                    <a:schemeClr val="accent1">
                      <a:shade val="88000"/>
                      <a:satMod val="110000"/>
                    </a:schemeClr>
                  </a:solidFill>
                  <a:prstDash val="solid"/>
                </a:ln>
                <a:solidFill>
                  <a:srgbClr val="00B0F0"/>
                </a:solidFill>
                <a:latin typeface="Aharoni" panose="02010803020104030203" pitchFamily="2" charset="-79"/>
                <a:cs typeface="Aharoni" panose="02010803020104030203" pitchFamily="2" charset="-79"/>
              </a:rPr>
              <a:t> </a:t>
            </a:r>
            <a:r>
              <a:rPr lang="es-MX" sz="4400" b="1" dirty="0" smtClean="0">
                <a:ln w="10541" cmpd="sng">
                  <a:solidFill>
                    <a:schemeClr val="accent1">
                      <a:shade val="88000"/>
                      <a:satMod val="110000"/>
                    </a:schemeClr>
                  </a:solidFill>
                  <a:prstDash val="solid"/>
                </a:ln>
                <a:solidFill>
                  <a:srgbClr val="00B0F0"/>
                </a:solidFill>
                <a:latin typeface="Aharoni" panose="02010803020104030203" pitchFamily="2" charset="-79"/>
                <a:cs typeface="Aharoni" panose="02010803020104030203" pitchFamily="2" charset="-79"/>
              </a:rPr>
              <a:t> </a:t>
            </a:r>
          </a:p>
          <a:p>
            <a:pPr algn="ctr"/>
            <a:endParaRPr lang="es-MX"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16056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55976" y="332656"/>
            <a:ext cx="4402584" cy="2935056"/>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387964"/>
            <a:ext cx="3960440" cy="2921356"/>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7165" y="3390859"/>
            <a:ext cx="4510436" cy="3006379"/>
          </a:xfrm>
          <a:prstGeom prst="rect">
            <a:avLst/>
          </a:prstGeom>
          <a:ln>
            <a:noFill/>
          </a:ln>
          <a:effectLst>
            <a:softEdge rad="112500"/>
          </a:effec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847" y="116632"/>
            <a:ext cx="4139785" cy="3062946"/>
          </a:xfrm>
          <a:prstGeom prst="rect">
            <a:avLst/>
          </a:prstGeom>
          <a:ln>
            <a:noFill/>
          </a:ln>
          <a:effectLst>
            <a:softEdge rad="112500"/>
          </a:effectLst>
        </p:spPr>
      </p:pic>
    </p:spTree>
    <p:extLst>
      <p:ext uri="{BB962C8B-B14F-4D97-AF65-F5344CB8AC3E}">
        <p14:creationId xmlns:p14="http://schemas.microsoft.com/office/powerpoint/2010/main" val="2329497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76238" y="1598613"/>
            <a:ext cx="5040312" cy="2767012"/>
          </a:xfrm>
        </p:spPr>
        <p:txBody>
          <a:bodyPr>
            <a:normAutofit fontScale="90000"/>
          </a:bodyPr>
          <a:lstStyle/>
          <a:p>
            <a:pPr>
              <a:defRPr/>
            </a:pPr>
            <a:r>
              <a:rPr lang="es-MX" dirty="0" smtClean="0"/>
              <a:t>Oficina para la Atención de familiares de guatemaltecos Desaparecidos en el exterior</a:t>
            </a:r>
            <a:endParaRPr lang="es-GT" dirty="0"/>
          </a:p>
        </p:txBody>
      </p:sp>
      <p:pic>
        <p:nvPicPr>
          <p:cNvPr id="151555" name="8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459" y="2267209"/>
            <a:ext cx="2466975" cy="184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56" name="11 Grupo"/>
          <p:cNvGrpSpPr>
            <a:grpSpLocks/>
          </p:cNvGrpSpPr>
          <p:nvPr/>
        </p:nvGrpSpPr>
        <p:grpSpPr bwMode="auto">
          <a:xfrm>
            <a:off x="611188" y="4545013"/>
            <a:ext cx="7969250" cy="1600200"/>
            <a:chOff x="611560" y="4544845"/>
            <a:chExt cx="7968504" cy="1600201"/>
          </a:xfrm>
        </p:grpSpPr>
        <p:pic>
          <p:nvPicPr>
            <p:cNvPr id="7" name="6 Imagen"/>
            <p:cNvPicPr>
              <a:picLocks noChangeAspect="1"/>
            </p:cNvPicPr>
            <p:nvPr/>
          </p:nvPicPr>
          <p:blipFill>
            <a:blip r:embed="rId4"/>
            <a:stretch>
              <a:fillRect/>
            </a:stretch>
          </p:blipFill>
          <p:spPr>
            <a:xfrm>
              <a:off x="611560" y="4544845"/>
              <a:ext cx="2244515" cy="1574801"/>
            </a:xfrm>
            <a:prstGeom prst="rect">
              <a:avLst/>
            </a:prstGeom>
            <a:ln>
              <a:noFill/>
            </a:ln>
            <a:effectLst>
              <a:outerShdw blurRad="292100" dist="139700" dir="2700000" algn="tl" rotWithShape="0">
                <a:srgbClr val="333333">
                  <a:alpha val="65000"/>
                </a:srgbClr>
              </a:outerShdw>
            </a:effectLst>
          </p:spPr>
        </p:pic>
        <p:pic>
          <p:nvPicPr>
            <p:cNvPr id="8" name="7 Imagen"/>
            <p:cNvPicPr>
              <a:picLocks noChangeAspect="1"/>
            </p:cNvPicPr>
            <p:nvPr/>
          </p:nvPicPr>
          <p:blipFill>
            <a:blip r:embed="rId5"/>
            <a:stretch>
              <a:fillRect/>
            </a:stretch>
          </p:blipFill>
          <p:spPr>
            <a:xfrm>
              <a:off x="5940298" y="4544845"/>
              <a:ext cx="2639766" cy="1600201"/>
            </a:xfrm>
            <a:prstGeom prst="rect">
              <a:avLst/>
            </a:prstGeom>
            <a:ln>
              <a:noFill/>
            </a:ln>
            <a:effectLst>
              <a:outerShdw blurRad="292100" dist="139700" dir="2700000" algn="tl" rotWithShape="0">
                <a:srgbClr val="333333">
                  <a:alpha val="65000"/>
                </a:srgbClr>
              </a:outerShdw>
            </a:effectLst>
          </p:spPr>
        </p:pic>
        <p:pic>
          <p:nvPicPr>
            <p:cNvPr id="10" name="9 Imagen"/>
            <p:cNvPicPr>
              <a:picLocks noChangeAspect="1"/>
            </p:cNvPicPr>
            <p:nvPr/>
          </p:nvPicPr>
          <p:blipFill>
            <a:blip r:embed="rId6"/>
            <a:stretch>
              <a:fillRect/>
            </a:stretch>
          </p:blipFill>
          <p:spPr>
            <a:xfrm>
              <a:off x="2948141" y="4544845"/>
              <a:ext cx="2857233" cy="1600201"/>
            </a:xfrm>
            <a:prstGeom prst="rect">
              <a:avLst/>
            </a:prstGeom>
            <a:ln>
              <a:noFill/>
            </a:ln>
            <a:effectLst>
              <a:outerShdw blurRad="292100" dist="139700" dir="2700000" algn="tl" rotWithShape="0">
                <a:srgbClr val="333333">
                  <a:alpha val="65000"/>
                </a:srgbClr>
              </a:outerShdw>
            </a:effectLst>
          </p:spPr>
        </p:pic>
      </p:grpSp>
      <p:pic>
        <p:nvPicPr>
          <p:cNvPr id="151557" name="10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333375"/>
            <a:ext cx="2857500" cy="16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995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5288" y="4797425"/>
            <a:ext cx="5040312" cy="827088"/>
          </a:xfrm>
        </p:spPr>
        <p:txBody>
          <a:bodyPr>
            <a:normAutofit fontScale="90000"/>
          </a:bodyPr>
          <a:lstStyle/>
          <a:p>
            <a:pPr algn="l">
              <a:defRPr/>
            </a:pPr>
            <a:r>
              <a:rPr lang="es-MX" dirty="0" smtClean="0"/>
              <a:t/>
            </a:r>
            <a:br>
              <a:rPr lang="es-MX" dirty="0" smtClean="0"/>
            </a:br>
            <a:endParaRPr lang="es-GT" sz="3600" dirty="0"/>
          </a:p>
        </p:txBody>
      </p:sp>
      <p:sp>
        <p:nvSpPr>
          <p:cNvPr id="5" name="1 Título"/>
          <p:cNvSpPr txBox="1">
            <a:spLocks/>
          </p:cNvSpPr>
          <p:nvPr/>
        </p:nvSpPr>
        <p:spPr>
          <a:xfrm>
            <a:off x="2700338" y="341313"/>
            <a:ext cx="6119812" cy="1143000"/>
          </a:xfrm>
          <a:prstGeom prst="rect">
            <a:avLst/>
          </a:prstGeom>
        </p:spPr>
        <p:txBody>
          <a:bodyPr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s-MX" dirty="0" smtClean="0">
                <a:solidFill>
                  <a:prstClr val="black"/>
                </a:solidFill>
              </a:rPr>
              <a:t>Procedimiento de búsqueda de un guatemalteco desaparecido fuera del territorio guatemalteco</a:t>
            </a:r>
            <a:endParaRPr lang="es-ES" dirty="0">
              <a:solidFill>
                <a:prstClr val="black"/>
              </a:solidFill>
            </a:endParaRPr>
          </a:p>
        </p:txBody>
      </p:sp>
      <p:graphicFrame>
        <p:nvGraphicFramePr>
          <p:cNvPr id="2" name="1 Diagrama"/>
          <p:cNvGraphicFramePr/>
          <p:nvPr>
            <p:extLst>
              <p:ext uri="{D42A27DB-BD31-4B8C-83A1-F6EECF244321}">
                <p14:modId xmlns:p14="http://schemas.microsoft.com/office/powerpoint/2010/main" val="4228081018"/>
              </p:ext>
            </p:extLst>
          </p:nvPr>
        </p:nvGraphicFramePr>
        <p:xfrm>
          <a:off x="2405857" y="177281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6 Elipse"/>
          <p:cNvSpPr/>
          <p:nvPr/>
        </p:nvSpPr>
        <p:spPr>
          <a:xfrm>
            <a:off x="377031" y="4831464"/>
            <a:ext cx="2538413" cy="1676400"/>
          </a:xfrm>
          <a:prstGeom prst="ellipse">
            <a:avLst/>
          </a:prstGeom>
          <a:solidFill>
            <a:schemeClr val="accent4">
              <a:lumMod val="20000"/>
              <a:lumOff val="80000"/>
            </a:schemeClr>
          </a:solidFill>
          <a:ln w="28575">
            <a:solidFill>
              <a:schemeClr val="accent4">
                <a:lumMod val="75000"/>
              </a:schemeClr>
            </a:solidFill>
            <a:prstDash val="dash"/>
          </a:ln>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r>
              <a:rPr lang="es-GT" sz="1600" b="1" dirty="0">
                <a:solidFill>
                  <a:prstClr val="black"/>
                </a:solidFill>
                <a:latin typeface="Aparajita" panose="020B0604020202020204" pitchFamily="34" charset="0"/>
                <a:cs typeface="Aparajita" panose="020B0604020202020204" pitchFamily="34" charset="0"/>
              </a:rPr>
              <a:t>Desarrollado con el apoyo de </a:t>
            </a:r>
            <a:r>
              <a:rPr lang="es-GT" sz="1600" b="1" dirty="0" smtClean="0">
                <a:solidFill>
                  <a:prstClr val="black"/>
                </a:solidFill>
                <a:latin typeface="Aparajita" panose="020B0604020202020204" pitchFamily="34" charset="0"/>
                <a:cs typeface="Aparajita" panose="020B0604020202020204" pitchFamily="34" charset="0"/>
              </a:rPr>
              <a:t>CICR.</a:t>
            </a:r>
            <a:endParaRPr lang="es-GT" sz="1600" b="1" dirty="0">
              <a:solidFill>
                <a:prstClr val="black"/>
              </a:solidFill>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770206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
                                          </p:val>
                                        </p:tav>
                                        <p:tav tm="100000">
                                          <p:val>
                                            <p:fltVal val="1"/>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33663" y="274638"/>
            <a:ext cx="6053137" cy="1143000"/>
          </a:xfrm>
        </p:spPr>
        <p:txBody>
          <a:bodyPr>
            <a:normAutofit fontScale="90000"/>
          </a:bodyPr>
          <a:lstStyle/>
          <a:p>
            <a:pPr algn="just">
              <a:defRPr/>
            </a:pPr>
            <a:r>
              <a:rPr lang="es-MX" dirty="0" smtClean="0"/>
              <a:t/>
            </a:r>
            <a:br>
              <a:rPr lang="es-MX" dirty="0" smtClean="0"/>
            </a:br>
            <a:endParaRPr lang="es-ES" sz="2700" dirty="0"/>
          </a:p>
        </p:txBody>
      </p:sp>
      <p:sp>
        <p:nvSpPr>
          <p:cNvPr id="7" name="1 Título"/>
          <p:cNvSpPr txBox="1">
            <a:spLocks/>
          </p:cNvSpPr>
          <p:nvPr/>
        </p:nvSpPr>
        <p:spPr>
          <a:xfrm>
            <a:off x="2411760" y="341313"/>
            <a:ext cx="6552728" cy="1143000"/>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s-MX" sz="2400" b="1" dirty="0" smtClean="0">
                <a:solidFill>
                  <a:prstClr val="black"/>
                </a:solidFill>
              </a:rPr>
              <a:t>Convenio de Cooperación para la Implementación de una Base de Datos para la Búsqueda de Migrantes Desaparecidos en el Exterior </a:t>
            </a:r>
          </a:p>
          <a:p>
            <a:pPr fontAlgn="base">
              <a:spcAft>
                <a:spcPct val="0"/>
              </a:spcAft>
              <a:defRPr/>
            </a:pPr>
            <a:r>
              <a:rPr lang="es-MX" sz="2400" b="1" dirty="0" smtClean="0">
                <a:solidFill>
                  <a:prstClr val="black"/>
                </a:solidFill>
              </a:rPr>
              <a:t>MINEX-CICR</a:t>
            </a:r>
            <a:endParaRPr lang="es-ES" sz="2400" b="1" dirty="0">
              <a:solidFill>
                <a:prstClr val="black"/>
              </a:solidFill>
            </a:endParaRPr>
          </a:p>
        </p:txBody>
      </p:sp>
      <p:sp>
        <p:nvSpPr>
          <p:cNvPr id="8" name="Marcador de contenido 2"/>
          <p:cNvSpPr>
            <a:spLocks noGrp="1"/>
          </p:cNvSpPr>
          <p:nvPr>
            <p:ph idx="1"/>
          </p:nvPr>
        </p:nvSpPr>
        <p:spPr>
          <a:xfrm>
            <a:off x="395536" y="1844825"/>
            <a:ext cx="8208912" cy="2808312"/>
          </a:xfrm>
        </p:spPr>
        <p:txBody>
          <a:bodyPr/>
          <a:lstStyle/>
          <a:p>
            <a:pPr marL="0" indent="0" algn="just">
              <a:buNone/>
            </a:pPr>
            <a:r>
              <a:rPr lang="es-GT" sz="2400" dirty="0"/>
              <a:t>En cumplimiento del convenio de cooperación, la Oficina Nacional del CICR en Guatemala apoyará </a:t>
            </a:r>
            <a:r>
              <a:rPr lang="es-GT" sz="2400" dirty="0" smtClean="0"/>
              <a:t>a  la Cancillería con </a:t>
            </a:r>
            <a:r>
              <a:rPr lang="es-GT" sz="2400" dirty="0"/>
              <a:t>expertos para fortalecer la base de datos </a:t>
            </a:r>
            <a:r>
              <a:rPr lang="es-GT" sz="2400" dirty="0" smtClean="0"/>
              <a:t>existente. </a:t>
            </a:r>
          </a:p>
          <a:p>
            <a:pPr marL="0" indent="0" algn="just">
              <a:buNone/>
            </a:pPr>
            <a:endParaRPr lang="es-GT" sz="2400" dirty="0" smtClean="0"/>
          </a:p>
          <a:p>
            <a:pPr marL="0" indent="0" algn="just">
              <a:buNone/>
            </a:pPr>
            <a:r>
              <a:rPr lang="es-GT" sz="2400" dirty="0" smtClean="0"/>
              <a:t>Asimismo, se han desarrollado la sistematización de </a:t>
            </a:r>
            <a:r>
              <a:rPr lang="es-GT" sz="2400" dirty="0" err="1" smtClean="0"/>
              <a:t>flujogramas</a:t>
            </a:r>
            <a:r>
              <a:rPr lang="es-GT" sz="2400" dirty="0" smtClean="0"/>
              <a:t> que reflejan las rutas de coordinación intersectorial para este fin. </a:t>
            </a:r>
            <a:endParaRPr lang="es-GT" sz="2400" dirty="0"/>
          </a:p>
          <a:p>
            <a:pPr marL="0" indent="0" algn="just">
              <a:buNone/>
            </a:pPr>
            <a:endParaRPr lang="es-GT" sz="2800" dirty="0"/>
          </a:p>
        </p:txBody>
      </p:sp>
    </p:spTree>
    <p:extLst>
      <p:ext uri="{BB962C8B-B14F-4D97-AF65-F5344CB8AC3E}">
        <p14:creationId xmlns:p14="http://schemas.microsoft.com/office/powerpoint/2010/main" val="1839571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763838" y="450850"/>
            <a:ext cx="5888037" cy="1200150"/>
          </a:xfrm>
          <a:prstGeom prst="rect">
            <a:avLst/>
          </a:prstGeom>
          <a:noFill/>
        </p:spPr>
        <p:txBody>
          <a:bodyPr>
            <a:spAutoFit/>
          </a:bodyPr>
          <a:lstStyle/>
          <a:p>
            <a:pPr algn="ctr" defTabSz="457200" fontAlgn="base">
              <a:spcBef>
                <a:spcPct val="0"/>
              </a:spcBef>
              <a:spcAft>
                <a:spcPct val="0"/>
              </a:spcAft>
              <a:defRPr/>
            </a:pPr>
            <a:r>
              <a:rPr lang="es-MX" sz="3600" dirty="0">
                <a:solidFill>
                  <a:prstClr val="black"/>
                </a:solidFill>
                <a:effectLst>
                  <a:outerShdw blurRad="38100" dist="38100" dir="2700000" algn="tl">
                    <a:srgbClr val="000000">
                      <a:alpha val="43137"/>
                    </a:srgbClr>
                  </a:outerShdw>
                </a:effectLst>
                <a:ea typeface="MS PGothic" pitchFamily="34" charset="-128"/>
              </a:rPr>
              <a:t>CONSULADOS MOVILES EN EL </a:t>
            </a:r>
            <a:r>
              <a:rPr lang="es-MX" sz="3600" dirty="0" smtClean="0">
                <a:solidFill>
                  <a:prstClr val="black"/>
                </a:solidFill>
                <a:effectLst>
                  <a:outerShdw blurRad="38100" dist="38100" dir="2700000" algn="tl">
                    <a:srgbClr val="000000">
                      <a:alpha val="43137"/>
                    </a:srgbClr>
                  </a:outerShdw>
                </a:effectLst>
                <a:ea typeface="MS PGothic" pitchFamily="34" charset="-128"/>
              </a:rPr>
              <a:t>EXTRAORDINARIOS</a:t>
            </a:r>
            <a:endParaRPr lang="es-GT" sz="3600" dirty="0">
              <a:solidFill>
                <a:prstClr val="black"/>
              </a:solidFill>
              <a:effectLst>
                <a:outerShdw blurRad="38100" dist="38100" dir="2700000" algn="tl">
                  <a:srgbClr val="000000">
                    <a:alpha val="43137"/>
                  </a:srgbClr>
                </a:outerShdw>
              </a:effectLst>
              <a:ea typeface="MS PGothic" pitchFamily="34" charset="-128"/>
            </a:endParaRPr>
          </a:p>
        </p:txBody>
      </p:sp>
      <p:pic>
        <p:nvPicPr>
          <p:cNvPr id="5124" name="Picture 2" descr="C:\Users\ebelteton\AppData\Local\Microsoft\Windows\Temporary Internet Files\Content.Outlook\QTNS30AK\IMG_18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923267"/>
            <a:ext cx="7488832" cy="3668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086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idx="4294967295"/>
          </p:nvPr>
        </p:nvSpPr>
        <p:spPr>
          <a:xfrm>
            <a:off x="468313" y="1844675"/>
            <a:ext cx="8229600" cy="4175125"/>
          </a:xfrm>
        </p:spPr>
        <p:txBody>
          <a:bodyPr rtlCol="0">
            <a:normAutofit/>
          </a:bodyPr>
          <a:lstStyle/>
          <a:p>
            <a:pPr marL="109728" indent="0" algn="just" eaLnBrk="1" fontAlgn="auto" hangingPunct="1">
              <a:spcAft>
                <a:spcPts val="0"/>
              </a:spcAft>
              <a:buFont typeface="Arial"/>
              <a:buNone/>
              <a:defRPr/>
            </a:pPr>
            <a:endParaRPr lang="es-GT" sz="1800" dirty="0"/>
          </a:p>
          <a:p>
            <a:pPr marL="0" indent="0" eaLnBrk="1" fontAlgn="auto" hangingPunct="1">
              <a:spcAft>
                <a:spcPts val="0"/>
              </a:spcAft>
              <a:buFont typeface="Arial"/>
              <a:buNone/>
              <a:defRPr/>
            </a:pPr>
            <a:endParaRPr lang="es-GT" sz="1800" dirty="0"/>
          </a:p>
        </p:txBody>
      </p:sp>
      <p:pic>
        <p:nvPicPr>
          <p:cNvPr id="118787" name="Picture 2" descr="http://www.minex.gob.gt/userfiles/ticg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132856"/>
            <a:ext cx="8424936" cy="352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Título"/>
          <p:cNvSpPr>
            <a:spLocks noGrp="1"/>
          </p:cNvSpPr>
          <p:nvPr>
            <p:ph type="title" idx="4294967295"/>
          </p:nvPr>
        </p:nvSpPr>
        <p:spPr>
          <a:xfrm>
            <a:off x="2555776" y="404664"/>
            <a:ext cx="6336704" cy="1143000"/>
          </a:xfrm>
          <a:ln>
            <a:miter lim="800000"/>
            <a:headEnd/>
            <a:tailEnd/>
          </a:ln>
          <a:extLst/>
        </p:spPr>
        <p:txBody>
          <a:bodyPr rtlCol="0">
            <a:noAutofit/>
          </a:bodyPr>
          <a:lstStyle/>
          <a:p>
            <a:pPr eaLnBrk="1" fontAlgn="auto" hangingPunct="1">
              <a:spcAft>
                <a:spcPts val="0"/>
              </a:spcAft>
              <a:defRPr/>
            </a:pPr>
            <a:r>
              <a:rPr lang="es-GT" sz="3200" b="1" dirty="0" smtClean="0">
                <a:ln w="12700">
                  <a:solidFill>
                    <a:srgbClr val="00B0F0"/>
                  </a:solidFill>
                  <a:prstDash val="solid"/>
                </a:ln>
                <a:solidFill>
                  <a:srgbClr val="00B0F0"/>
                </a:solidFill>
                <a:effectLst>
                  <a:outerShdw blurRad="41275" dist="20320" dir="1800000" algn="tl" rotWithShape="0">
                    <a:srgbClr val="000000">
                      <a:alpha val="40000"/>
                    </a:srgbClr>
                  </a:outerShdw>
                </a:effectLst>
                <a:latin typeface="Century Gothic" panose="020B0502020202020204" pitchFamily="34" charset="0"/>
              </a:rPr>
              <a:t>Tarjeta de Identificación Consular Guatemalteca -TICG-Nuevo diseño</a:t>
            </a:r>
            <a:endParaRPr lang="es-GT" sz="3200" b="1" dirty="0">
              <a:ln w="12700">
                <a:solidFill>
                  <a:srgbClr val="00B0F0"/>
                </a:solidFill>
                <a:prstDash val="solid"/>
              </a:ln>
              <a:solidFill>
                <a:srgbClr val="00B0F0"/>
              </a:solidFill>
              <a:effectLst>
                <a:outerShdw blurRad="41275" dist="20320" dir="1800000" algn="tl" rotWithShape="0">
                  <a:srgbClr val="000000">
                    <a:alpha val="40000"/>
                  </a:srgbClr>
                </a:outerShdw>
              </a:effectLst>
              <a:latin typeface="Century Gothic" panose="020B0502020202020204" pitchFamily="34" charset="0"/>
            </a:endParaRPr>
          </a:p>
        </p:txBody>
      </p:sp>
    </p:spTree>
    <p:extLst>
      <p:ext uri="{BB962C8B-B14F-4D97-AF65-F5344CB8AC3E}">
        <p14:creationId xmlns:p14="http://schemas.microsoft.com/office/powerpoint/2010/main" val="2936330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ages.forwallpaper.com/files/thumbs/preview/15/150366__lines-curves-visibility-blue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3765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1609859" y="197009"/>
            <a:ext cx="6877318" cy="1077218"/>
          </a:xfrm>
          <a:prstGeom prst="rect">
            <a:avLst/>
          </a:prstGeom>
          <a:noFill/>
        </p:spPr>
        <p:txBody>
          <a:bodyPr>
            <a:spAutoFit/>
          </a:bodyPr>
          <a:lstStyle/>
          <a:p>
            <a:pPr defTabSz="457200" fontAlgn="base">
              <a:spcBef>
                <a:spcPct val="0"/>
              </a:spcBef>
              <a:spcAft>
                <a:spcPct val="0"/>
              </a:spcAft>
              <a:defRPr/>
            </a:pPr>
            <a:r>
              <a:rPr lang="es-GT" sz="3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anose="020B0502020202020204" pitchFamily="34" charset="0"/>
                <a:ea typeface="MS PGothic" pitchFamily="34" charset="-128"/>
              </a:rPr>
              <a:t>Manual de Procedimiento del Centro de Llamadas</a:t>
            </a:r>
            <a:endParaRPr lang="es-GT"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anose="020B0502020202020204" pitchFamily="34" charset="0"/>
              <a:ea typeface="MS PGothic" pitchFamily="34" charset="-128"/>
            </a:endParaRPr>
          </a:p>
        </p:txBody>
      </p:sp>
      <p:pic>
        <p:nvPicPr>
          <p:cNvPr id="17413" name="Imagen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9725"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1724094"/>
            <a:ext cx="6264696" cy="4030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267303"/>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images.forwallpaper.com/files/thumbs/preview/15/150366__lines-curves-visibility-blue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6988"/>
            <a:ext cx="9137650"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66822" y="192153"/>
            <a:ext cx="8229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s-MX" sz="3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anose="020B0502020202020204" pitchFamily="34" charset="0"/>
              </a:rPr>
              <a:t>APP MiGuate</a:t>
            </a:r>
            <a:endPar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13" name="Imagen 6"/>
          <p:cNvPicPr/>
          <p:nvPr/>
        </p:nvPicPr>
        <p:blipFill>
          <a:blip r:embed="rId4"/>
          <a:srcRect/>
          <a:stretch>
            <a:fillRect/>
          </a:stretch>
        </p:blipFill>
        <p:spPr bwMode="auto">
          <a:xfrm>
            <a:off x="201613" y="192088"/>
            <a:ext cx="1590675" cy="850900"/>
          </a:xfrm>
          <a:prstGeom prst="rect">
            <a:avLst/>
          </a:prstGeom>
          <a:ln>
            <a:noFill/>
          </a:ln>
          <a:effectLst>
            <a:outerShdw blurRad="292100" dist="139700" dir="2700000" algn="tl" rotWithShape="0">
              <a:srgbClr val="333333">
                <a:alpha val="65000"/>
              </a:srgbClr>
            </a:outerShdw>
          </a:effectLst>
          <a:extLst/>
        </p:spPr>
      </p:pic>
      <p:pic>
        <p:nvPicPr>
          <p:cNvPr id="22536" name="0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655763"/>
            <a:ext cx="3119437"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935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images.forwallpaper.com/files/thumbs/preview/15/150366__lines-curves-visibility-blue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6988"/>
            <a:ext cx="9137650"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66822" y="192153"/>
            <a:ext cx="8229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s-MX" sz="3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anose="020B0502020202020204" pitchFamily="34" charset="0"/>
              </a:rPr>
              <a:t>Menú Principal </a:t>
            </a:r>
            <a:endPar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13" name="Imagen 6"/>
          <p:cNvPicPr/>
          <p:nvPr/>
        </p:nvPicPr>
        <p:blipFill>
          <a:blip r:embed="rId4"/>
          <a:srcRect/>
          <a:stretch>
            <a:fillRect/>
          </a:stretch>
        </p:blipFill>
        <p:spPr bwMode="auto">
          <a:xfrm>
            <a:off x="201613" y="192088"/>
            <a:ext cx="1590675" cy="850900"/>
          </a:xfrm>
          <a:prstGeom prst="rect">
            <a:avLst/>
          </a:prstGeom>
          <a:ln>
            <a:noFill/>
          </a:ln>
          <a:effectLst>
            <a:outerShdw blurRad="292100" dist="139700" dir="2700000" algn="tl" rotWithShape="0">
              <a:srgbClr val="333333">
                <a:alpha val="65000"/>
              </a:srgbClr>
            </a:outerShdw>
          </a:effectLst>
          <a:extLst/>
        </p:spPr>
      </p:pic>
      <p:pic>
        <p:nvPicPr>
          <p:cNvPr id="24581" name="0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7850" y="1219200"/>
            <a:ext cx="276225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977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images.forwallpaper.com/files/thumbs/preview/15/150366__lines-curves-visibility-blue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37650"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66822" y="192153"/>
            <a:ext cx="8229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s-MX" sz="3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anose="020B0502020202020204" pitchFamily="34" charset="0"/>
              </a:rPr>
              <a:t>APP MiGuate</a:t>
            </a:r>
            <a:endPar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13" name="Imagen 6"/>
          <p:cNvPicPr/>
          <p:nvPr/>
        </p:nvPicPr>
        <p:blipFill>
          <a:blip r:embed="rId4"/>
          <a:srcRect/>
          <a:stretch>
            <a:fillRect/>
          </a:stretch>
        </p:blipFill>
        <p:spPr bwMode="auto">
          <a:xfrm>
            <a:off x="201613" y="192088"/>
            <a:ext cx="1590675" cy="850900"/>
          </a:xfrm>
          <a:prstGeom prst="rect">
            <a:avLst/>
          </a:prstGeom>
          <a:ln>
            <a:noFill/>
          </a:ln>
          <a:effectLst>
            <a:outerShdw blurRad="292100" dist="139700" dir="2700000" algn="tl" rotWithShape="0">
              <a:srgbClr val="333333">
                <a:alpha val="65000"/>
              </a:srgbClr>
            </a:outerShdw>
          </a:effectLst>
          <a:extLst/>
        </p:spPr>
      </p:pic>
      <p:pic>
        <p:nvPicPr>
          <p:cNvPr id="25608" name="0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2612" y="1271588"/>
            <a:ext cx="28924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8896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4 Título"/>
          <p:cNvSpPr>
            <a:spLocks noGrp="1"/>
          </p:cNvSpPr>
          <p:nvPr>
            <p:ph type="ctrTitle"/>
          </p:nvPr>
        </p:nvSpPr>
        <p:spPr/>
        <p:txBody>
          <a:bodyPr/>
          <a:lstStyle/>
          <a:p>
            <a:endParaRPr lang="es-GT" altLang="es-GT" smtClean="0"/>
          </a:p>
        </p:txBody>
      </p:sp>
      <p:sp>
        <p:nvSpPr>
          <p:cNvPr id="14" name="13 Subtítulo"/>
          <p:cNvSpPr>
            <a:spLocks noGrp="1"/>
          </p:cNvSpPr>
          <p:nvPr>
            <p:ph type="subTitle" idx="1"/>
          </p:nvPr>
        </p:nvSpPr>
        <p:spPr/>
        <p:txBody>
          <a:bodyPr/>
          <a:lstStyle/>
          <a:p>
            <a:pPr>
              <a:defRPr/>
            </a:pPr>
            <a:endParaRPr lang="es-GT"/>
          </a:p>
        </p:txBody>
      </p:sp>
      <p:sp>
        <p:nvSpPr>
          <p:cNvPr id="144388" name="1 Título"/>
          <p:cNvSpPr txBox="1">
            <a:spLocks/>
          </p:cNvSpPr>
          <p:nvPr/>
        </p:nvSpPr>
        <p:spPr bwMode="auto">
          <a:xfrm>
            <a:off x="2627313" y="274638"/>
            <a:ext cx="5772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fontAlgn="base" hangingPunct="1">
              <a:spcBef>
                <a:spcPct val="0"/>
              </a:spcBef>
              <a:spcAft>
                <a:spcPct val="0"/>
              </a:spcAft>
              <a:buFontTx/>
              <a:buNone/>
            </a:pPr>
            <a:r>
              <a:rPr lang="es-MX" altLang="es-GT" sz="4400" smtClean="0">
                <a:solidFill>
                  <a:prstClr val="black"/>
                </a:solidFill>
              </a:rPr>
              <a:t>Servicios Consulares</a:t>
            </a:r>
            <a:endParaRPr lang="es-GT" altLang="es-GT" sz="4400" smtClean="0">
              <a:solidFill>
                <a:prstClr val="black"/>
              </a:solidFill>
            </a:endParaRPr>
          </a:p>
        </p:txBody>
      </p:sp>
      <p:graphicFrame>
        <p:nvGraphicFramePr>
          <p:cNvPr id="9" name="3 Marcador de contenido"/>
          <p:cNvGraphicFramePr>
            <a:graphicFrameLocks/>
          </p:cNvGraphicFramePr>
          <p:nvPr/>
        </p:nvGraphicFramePr>
        <p:xfrm>
          <a:off x="457200" y="1600200"/>
          <a:ext cx="8229600" cy="4565650"/>
        </p:xfrm>
        <a:graphic>
          <a:graphicData uri="http://schemas.openxmlformats.org/drawingml/2006/table">
            <a:tbl>
              <a:tblPr firstRow="1" bandRow="1">
                <a:tableStyleId>{5C22544A-7EE6-4342-B048-85BDC9FD1C3A}</a:tableStyleId>
              </a:tblPr>
              <a:tblGrid>
                <a:gridCol w="2743200">
                  <a:extLst>
                    <a:ext uri="{9D8B030D-6E8A-4147-A177-3AD203B41FA5}"/>
                  </a:extLst>
                </a:gridCol>
                <a:gridCol w="2743200">
                  <a:extLst>
                    <a:ext uri="{9D8B030D-6E8A-4147-A177-3AD203B41FA5}"/>
                  </a:extLst>
                </a:gridCol>
                <a:gridCol w="2743200">
                  <a:extLst>
                    <a:ext uri="{9D8B030D-6E8A-4147-A177-3AD203B41FA5}"/>
                  </a:extLst>
                </a:gridCol>
              </a:tblGrid>
              <a:tr h="436789">
                <a:tc>
                  <a:txBody>
                    <a:bodyPr/>
                    <a:lstStyle/>
                    <a:p>
                      <a:pPr algn="ctr"/>
                      <a:r>
                        <a:rPr lang="es-MX" sz="1800" dirty="0"/>
                        <a:t>Documentación</a:t>
                      </a:r>
                      <a:endParaRPr lang="es-GT" sz="1800" dirty="0"/>
                    </a:p>
                  </a:txBody>
                  <a:tcPr marT="45725" marB="45725"/>
                </a:tc>
                <a:tc>
                  <a:txBody>
                    <a:bodyPr/>
                    <a:lstStyle/>
                    <a:p>
                      <a:pPr algn="ctr"/>
                      <a:r>
                        <a:rPr lang="es-MX" sz="1800" dirty="0"/>
                        <a:t>Asistencia </a:t>
                      </a:r>
                      <a:r>
                        <a:rPr lang="es-MX" sz="1800" baseline="0" dirty="0"/>
                        <a:t> y atención</a:t>
                      </a:r>
                      <a:endParaRPr lang="es-GT" sz="1800" dirty="0"/>
                    </a:p>
                  </a:txBody>
                  <a:tcPr marT="45725" marB="45725"/>
                </a:tc>
                <a:tc>
                  <a:txBody>
                    <a:bodyPr/>
                    <a:lstStyle/>
                    <a:p>
                      <a:pPr algn="ctr"/>
                      <a:r>
                        <a:rPr lang="es-MX" sz="1800" dirty="0"/>
                        <a:t>Protección</a:t>
                      </a:r>
                      <a:endParaRPr lang="es-GT" sz="1800" dirty="0"/>
                    </a:p>
                  </a:txBody>
                  <a:tcPr marT="45725" marB="45725"/>
                </a:tc>
                <a:extLst>
                  <a:ext uri="{0D108BD9-81ED-4DB2-BD59-A6C34878D82A}"/>
                </a:extLst>
              </a:tr>
              <a:tr h="4128861">
                <a:tc>
                  <a:txBody>
                    <a:bodyPr/>
                    <a:lstStyle/>
                    <a:p>
                      <a:endParaRPr lang="es-GT" sz="1800" dirty="0"/>
                    </a:p>
                  </a:txBody>
                  <a:tcPr marT="45725" marB="45725"/>
                </a:tc>
                <a:tc>
                  <a:txBody>
                    <a:bodyPr/>
                    <a:lstStyle/>
                    <a:p>
                      <a:endParaRPr lang="es-GT" sz="1800" dirty="0"/>
                    </a:p>
                  </a:txBody>
                  <a:tcPr marT="45725" marB="45725"/>
                </a:tc>
                <a:tc>
                  <a:txBody>
                    <a:bodyPr/>
                    <a:lstStyle/>
                    <a:p>
                      <a:endParaRPr lang="es-GT" sz="1800" dirty="0"/>
                    </a:p>
                  </a:txBody>
                  <a:tcPr marT="45725" marB="45725"/>
                </a:tc>
                <a:extLst>
                  <a:ext uri="{0D108BD9-81ED-4DB2-BD59-A6C34878D82A}"/>
                </a:extLst>
              </a:tr>
            </a:tbl>
          </a:graphicData>
        </a:graphic>
      </p:graphicFrame>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3100388"/>
            <a:ext cx="2443162" cy="16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l="21594" t="36691" r="46854" b="41325"/>
          <a:stretch>
            <a:fillRect/>
          </a:stretch>
        </p:blipFill>
        <p:spPr bwMode="auto">
          <a:xfrm>
            <a:off x="3400425" y="2565400"/>
            <a:ext cx="2446338" cy="136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1850" y="4076700"/>
            <a:ext cx="2460625"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9" name="Picture 1"/>
          <p:cNvPicPr>
            <a:picLocks noChangeAspect="1" noChangeArrowheads="1"/>
          </p:cNvPicPr>
          <p:nvPr/>
        </p:nvPicPr>
        <p:blipFill>
          <a:blip r:embed="rId6">
            <a:extLst>
              <a:ext uri="{28A0092B-C50C-407E-A947-70E740481C1C}">
                <a14:useLocalDpi xmlns:a14="http://schemas.microsoft.com/office/drawing/2010/main" val="0"/>
              </a:ext>
            </a:extLst>
          </a:blip>
          <a:srcRect r="28073"/>
          <a:stretch>
            <a:fillRect/>
          </a:stretch>
        </p:blipFill>
        <p:spPr bwMode="auto">
          <a:xfrm>
            <a:off x="6003925" y="2146300"/>
            <a:ext cx="2544763" cy="22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4963" y="4454525"/>
            <a:ext cx="12604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354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289"/>
                                        </p:tgtEl>
                                        <p:attrNameLst>
                                          <p:attrName>style.visibility</p:attrName>
                                        </p:attrNameLst>
                                      </p:cBhvr>
                                      <p:to>
                                        <p:strVal val="visible"/>
                                      </p:to>
                                    </p:set>
                                    <p:anim calcmode="lin" valueType="num">
                                      <p:cBhvr additive="base">
                                        <p:cTn id="25" dur="500" fill="hold"/>
                                        <p:tgtEl>
                                          <p:spTgt spid="12289"/>
                                        </p:tgtEl>
                                        <p:attrNameLst>
                                          <p:attrName>ppt_x</p:attrName>
                                        </p:attrNameLst>
                                      </p:cBhvr>
                                      <p:tavLst>
                                        <p:tav tm="0">
                                          <p:val>
                                            <p:strVal val="#ppt_x"/>
                                          </p:val>
                                        </p:tav>
                                        <p:tav tm="100000">
                                          <p:val>
                                            <p:strVal val="#ppt_x"/>
                                          </p:val>
                                        </p:tav>
                                      </p:tavLst>
                                    </p:anim>
                                    <p:anim calcmode="lin" valueType="num">
                                      <p:cBhvr additive="base">
                                        <p:cTn id="26" dur="500" fill="hold"/>
                                        <p:tgtEl>
                                          <p:spTgt spid="1228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images.forwallpaper.com/files/thumbs/preview/15/150366__lines-curves-visibility-blue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6988"/>
            <a:ext cx="9137650"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66822" y="192153"/>
            <a:ext cx="8229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s-MX" sz="3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anose="020B0502020202020204" pitchFamily="34" charset="0"/>
              </a:rPr>
              <a:t>APP MiGuate</a:t>
            </a:r>
            <a:endPar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13" name="Imagen 6"/>
          <p:cNvPicPr/>
          <p:nvPr/>
        </p:nvPicPr>
        <p:blipFill>
          <a:blip r:embed="rId4"/>
          <a:srcRect/>
          <a:stretch>
            <a:fillRect/>
          </a:stretch>
        </p:blipFill>
        <p:spPr bwMode="auto">
          <a:xfrm>
            <a:off x="201613" y="192088"/>
            <a:ext cx="1590675" cy="850900"/>
          </a:xfrm>
          <a:prstGeom prst="rect">
            <a:avLst/>
          </a:prstGeom>
          <a:ln>
            <a:noFill/>
          </a:ln>
          <a:effectLst>
            <a:outerShdw blurRad="292100" dist="139700" dir="2700000" algn="tl" rotWithShape="0">
              <a:srgbClr val="333333">
                <a:alpha val="65000"/>
              </a:srgbClr>
            </a:outerShdw>
          </a:effectLst>
          <a:extLst/>
        </p:spPr>
      </p:pic>
      <p:pic>
        <p:nvPicPr>
          <p:cNvPr id="26632" name="0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299982"/>
            <a:ext cx="27559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8231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images.forwallpaper.com/files/thumbs/preview/15/150366__lines-curves-visibility-blue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6988"/>
            <a:ext cx="9137650"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66822" y="192153"/>
            <a:ext cx="8229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s-MX" sz="3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anose="020B0502020202020204" pitchFamily="34" charset="0"/>
              </a:rPr>
              <a:t>APP MiGuate</a:t>
            </a:r>
            <a:endPar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13" name="Imagen 6"/>
          <p:cNvPicPr/>
          <p:nvPr/>
        </p:nvPicPr>
        <p:blipFill>
          <a:blip r:embed="rId4"/>
          <a:srcRect/>
          <a:stretch>
            <a:fillRect/>
          </a:stretch>
        </p:blipFill>
        <p:spPr bwMode="auto">
          <a:xfrm>
            <a:off x="201613" y="192088"/>
            <a:ext cx="1590675" cy="850900"/>
          </a:xfrm>
          <a:prstGeom prst="rect">
            <a:avLst/>
          </a:prstGeom>
          <a:ln>
            <a:noFill/>
          </a:ln>
          <a:effectLst>
            <a:outerShdw blurRad="292100" dist="139700" dir="2700000" algn="tl" rotWithShape="0">
              <a:srgbClr val="333333">
                <a:alpha val="65000"/>
              </a:srgbClr>
            </a:outerShdw>
          </a:effectLst>
          <a:extLst/>
        </p:spPr>
      </p:pic>
      <p:pic>
        <p:nvPicPr>
          <p:cNvPr id="27656" name="0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0376" y="1335153"/>
            <a:ext cx="276542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372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mages.forwallpaper.com/files/thumbs/preview/15/150366__lines-curves-visibility-blue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6988"/>
            <a:ext cx="9137650"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66822" y="192153"/>
            <a:ext cx="8229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s-MX" sz="3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entury Gothic" panose="020B0502020202020204" pitchFamily="34" charset="0"/>
              </a:rPr>
              <a:t>APP MiGuate</a:t>
            </a:r>
            <a:endPar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13" name="Imagen 6"/>
          <p:cNvPicPr/>
          <p:nvPr/>
        </p:nvPicPr>
        <p:blipFill>
          <a:blip r:embed="rId4"/>
          <a:srcRect/>
          <a:stretch>
            <a:fillRect/>
          </a:stretch>
        </p:blipFill>
        <p:spPr bwMode="auto">
          <a:xfrm>
            <a:off x="201613" y="192088"/>
            <a:ext cx="1590675" cy="850900"/>
          </a:xfrm>
          <a:prstGeom prst="rect">
            <a:avLst/>
          </a:prstGeom>
          <a:ln>
            <a:noFill/>
          </a:ln>
          <a:effectLst>
            <a:outerShdw blurRad="292100" dist="139700" dir="2700000" algn="tl" rotWithShape="0">
              <a:srgbClr val="333333">
                <a:alpha val="65000"/>
              </a:srgbClr>
            </a:outerShdw>
          </a:effectLst>
          <a:extLst/>
        </p:spPr>
      </p:pic>
      <p:pic>
        <p:nvPicPr>
          <p:cNvPr id="28683" name="0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319064"/>
            <a:ext cx="276225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4606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mages.forwallpaper.com/files/thumbs/preview/15/150366__lines-curves-visibility-blue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6988"/>
            <a:ext cx="9137650"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66822" y="192153"/>
            <a:ext cx="8229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Planes de </a:t>
            </a:r>
            <a:r>
              <a:rPr lang="en-US" sz="32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Contingencia</a:t>
            </a:r>
            <a:endPar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13" name="Imagen 6"/>
          <p:cNvPicPr/>
          <p:nvPr/>
        </p:nvPicPr>
        <p:blipFill>
          <a:blip r:embed="rId4"/>
          <a:srcRect/>
          <a:stretch>
            <a:fillRect/>
          </a:stretch>
        </p:blipFill>
        <p:spPr bwMode="auto">
          <a:xfrm>
            <a:off x="201613" y="192088"/>
            <a:ext cx="1590675" cy="850900"/>
          </a:xfrm>
          <a:prstGeom prst="rect">
            <a:avLst/>
          </a:prstGeom>
          <a:ln>
            <a:noFill/>
          </a:ln>
          <a:effectLst>
            <a:outerShdw blurRad="292100" dist="139700" dir="2700000" algn="tl" rotWithShape="0">
              <a:srgbClr val="333333">
                <a:alpha val="65000"/>
              </a:srgbClr>
            </a:outerShdw>
          </a:effectLst>
          <a:extLst/>
        </p:spPr>
      </p:pic>
      <p:sp>
        <p:nvSpPr>
          <p:cNvPr id="2" name="Rectángulo 1"/>
          <p:cNvSpPr/>
          <p:nvPr/>
        </p:nvSpPr>
        <p:spPr>
          <a:xfrm>
            <a:off x="498206" y="1415735"/>
            <a:ext cx="7993610" cy="5047536"/>
          </a:xfrm>
          <a:prstGeom prst="rect">
            <a:avLst/>
          </a:prstGeom>
        </p:spPr>
        <p:txBody>
          <a:bodyPr wrap="square">
            <a:spAutoFit/>
          </a:bodyPr>
          <a:lstStyle/>
          <a:p>
            <a:pPr algn="just">
              <a:lnSpc>
                <a:spcPct val="115000"/>
              </a:lnSpc>
              <a:spcAft>
                <a:spcPts val="0"/>
              </a:spcAft>
            </a:pPr>
            <a:r>
              <a:rPr lang="es-MX" sz="2000" dirty="0">
                <a:latin typeface="Calibri" panose="020F0502020204030204" pitchFamily="34" charset="0"/>
                <a:ea typeface="Calibri" panose="020F0502020204030204" pitchFamily="34" charset="0"/>
                <a:cs typeface="Times New Roman" panose="02020603050405020304" pitchFamily="18" charset="0"/>
              </a:rPr>
              <a:t>En seguimiento a </a:t>
            </a:r>
            <a:r>
              <a:rPr lang="es-MX" sz="2000" dirty="0" smtClean="0">
                <a:latin typeface="Calibri" panose="020F0502020204030204" pitchFamily="34" charset="0"/>
                <a:ea typeface="Calibri" panose="020F0502020204030204" pitchFamily="34" charset="0"/>
                <a:cs typeface="Times New Roman" panose="02020603050405020304" pitchFamily="18" charset="0"/>
              </a:rPr>
              <a:t>las </a:t>
            </a:r>
            <a:r>
              <a:rPr lang="es-MX" sz="2000" dirty="0">
                <a:latin typeface="Calibri" panose="020F0502020204030204" pitchFamily="34" charset="0"/>
                <a:ea typeface="Calibri" panose="020F0502020204030204" pitchFamily="34" charset="0"/>
                <a:cs typeface="Times New Roman" panose="02020603050405020304" pitchFamily="18" charset="0"/>
              </a:rPr>
              <a:t>Directrices recibidas en la Capacitación Regional “La protección de los naciones en el exterior afectados por situación de crisis” realizado el 1 y 2 de febrero en San </a:t>
            </a:r>
            <a:r>
              <a:rPr lang="es-MX" sz="2000" dirty="0" smtClean="0">
                <a:latin typeface="Calibri" panose="020F0502020204030204" pitchFamily="34" charset="0"/>
                <a:ea typeface="Calibri" panose="020F0502020204030204" pitchFamily="34" charset="0"/>
                <a:cs typeface="Times New Roman" panose="02020603050405020304" pitchFamily="18" charset="0"/>
              </a:rPr>
              <a:t>José, Costa </a:t>
            </a:r>
            <a:r>
              <a:rPr lang="es-MX" sz="2000" dirty="0">
                <a:latin typeface="Calibri" panose="020F0502020204030204" pitchFamily="34" charset="0"/>
                <a:ea typeface="Calibri" panose="020F0502020204030204" pitchFamily="34" charset="0"/>
                <a:cs typeface="Times New Roman" panose="02020603050405020304" pitchFamily="18" charset="0"/>
              </a:rPr>
              <a:t>Rica, se realizó </a:t>
            </a:r>
            <a:r>
              <a:rPr lang="es-MX" sz="2000" dirty="0" smtClean="0">
                <a:latin typeface="Calibri" panose="020F0502020204030204" pitchFamily="34" charset="0"/>
                <a:ea typeface="Calibri" panose="020F0502020204030204" pitchFamily="34" charset="0"/>
                <a:cs typeface="Times New Roman" panose="02020603050405020304" pitchFamily="18" charset="0"/>
              </a:rPr>
              <a:t>la conferencia “Plan </a:t>
            </a:r>
            <a:r>
              <a:rPr lang="es-MX" sz="2000" dirty="0">
                <a:latin typeface="Calibri" panose="020F0502020204030204" pitchFamily="34" charset="0"/>
                <a:ea typeface="Calibri" panose="020F0502020204030204" pitchFamily="34" charset="0"/>
                <a:cs typeface="Times New Roman" panose="02020603050405020304" pitchFamily="18" charset="0"/>
              </a:rPr>
              <a:t>de Protección para los guatemaltecos en el </a:t>
            </a:r>
            <a:r>
              <a:rPr lang="es-MX" sz="2000" dirty="0" smtClean="0">
                <a:latin typeface="Calibri" panose="020F0502020204030204" pitchFamily="34" charset="0"/>
                <a:ea typeface="Calibri" panose="020F0502020204030204" pitchFamily="34" charset="0"/>
                <a:cs typeface="Times New Roman" panose="02020603050405020304" pitchFamily="18" charset="0"/>
              </a:rPr>
              <a:t>exterior” </a:t>
            </a:r>
            <a:r>
              <a:rPr lang="es-MX" sz="2000" dirty="0">
                <a:latin typeface="Calibri" panose="020F0502020204030204" pitchFamily="34" charset="0"/>
                <a:ea typeface="Calibri" panose="020F0502020204030204" pitchFamily="34" charset="0"/>
                <a:cs typeface="Times New Roman" panose="02020603050405020304" pitchFamily="18" charset="0"/>
              </a:rPr>
              <a:t>el 12 de mayo de 2017</a:t>
            </a:r>
            <a:r>
              <a:rPr lang="es-MX" sz="2000" dirty="0" smtClean="0">
                <a:latin typeface="Calibri" panose="020F0502020204030204" pitchFamily="34" charset="0"/>
                <a:ea typeface="Calibri" panose="020F0502020204030204" pitchFamily="34" charset="0"/>
                <a:cs typeface="Times New Roman" panose="02020603050405020304" pitchFamily="18" charset="0"/>
              </a:rPr>
              <a:t>.</a:t>
            </a:r>
            <a:endParaRPr lang="es-GT"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es-GT"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s-GT" sz="2000" dirty="0" smtClean="0">
                <a:latin typeface="Calibri" panose="020F0502020204030204" pitchFamily="34" charset="0"/>
                <a:ea typeface="Calibri" panose="020F0502020204030204" pitchFamily="34" charset="0"/>
                <a:cs typeface="Times New Roman" panose="02020603050405020304" pitchFamily="18" charset="0"/>
              </a:rPr>
              <a:t>Se </a:t>
            </a:r>
            <a:r>
              <a:rPr lang="es-GT" sz="2000" dirty="0">
                <a:latin typeface="Calibri" panose="020F0502020204030204" pitchFamily="34" charset="0"/>
                <a:ea typeface="Calibri" panose="020F0502020204030204" pitchFamily="34" charset="0"/>
                <a:cs typeface="Times New Roman" panose="02020603050405020304" pitchFamily="18" charset="0"/>
              </a:rPr>
              <a:t>requirió a todas las Embajadas y Consulados de Guatemala, la elaboración de Planes de Contingencia con el objetivo de establecer medidas de emergencia en situaciones de riesgo que permita la evacuación de guatemaltecos que se encuentra fuera del país. </a:t>
            </a:r>
            <a:endParaRPr lang="es-GT" sz="20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es-GT"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s-MX" sz="2000" dirty="0"/>
              <a:t>Para la elaboración de estos planes,  se solicitó a las distintas misiones diplomáticas y consulares realizar las siguientes acciones:</a:t>
            </a:r>
            <a:endParaRPr lang="es-GT" sz="2000" dirty="0"/>
          </a:p>
          <a:p>
            <a:pPr algn="just">
              <a:lnSpc>
                <a:spcPct val="115000"/>
              </a:lnSpc>
            </a:pPr>
            <a:endParaRPr lang="es-GT"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25743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mages.forwallpaper.com/files/thumbs/preview/15/150366__lines-curves-visibility-blue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7" y="-243408"/>
            <a:ext cx="9137650" cy="710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66822" y="192153"/>
            <a:ext cx="8229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endPar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13" name="Imagen 6"/>
          <p:cNvPicPr/>
          <p:nvPr/>
        </p:nvPicPr>
        <p:blipFill>
          <a:blip r:embed="rId4"/>
          <a:srcRect/>
          <a:stretch>
            <a:fillRect/>
          </a:stretch>
        </p:blipFill>
        <p:spPr bwMode="auto">
          <a:xfrm>
            <a:off x="201613" y="192088"/>
            <a:ext cx="1590675" cy="850900"/>
          </a:xfrm>
          <a:prstGeom prst="rect">
            <a:avLst/>
          </a:prstGeom>
          <a:ln>
            <a:noFill/>
          </a:ln>
          <a:effectLst>
            <a:outerShdw blurRad="292100" dist="139700" dir="2700000" algn="tl" rotWithShape="0">
              <a:srgbClr val="333333">
                <a:alpha val="65000"/>
              </a:srgbClr>
            </a:outerShdw>
          </a:effectLst>
          <a:extLst/>
        </p:spPr>
      </p:pic>
      <p:sp>
        <p:nvSpPr>
          <p:cNvPr id="2" name="Rectángulo 1"/>
          <p:cNvSpPr/>
          <p:nvPr/>
        </p:nvSpPr>
        <p:spPr>
          <a:xfrm>
            <a:off x="466822" y="1196752"/>
            <a:ext cx="7993610" cy="5016758"/>
          </a:xfrm>
          <a:prstGeom prst="rect">
            <a:avLst/>
          </a:prstGeom>
        </p:spPr>
        <p:txBody>
          <a:bodyPr wrap="square">
            <a:spAutoFit/>
          </a:bodyPr>
          <a:lstStyle/>
          <a:p>
            <a:pPr marL="342900" lvl="0" indent="-342900" algn="just">
              <a:buFont typeface="Arial" panose="020B0604020202020204" pitchFamily="34" charset="0"/>
              <a:buChar char="•"/>
            </a:pPr>
            <a:r>
              <a:rPr lang="es-MX" sz="2000" dirty="0" smtClean="0"/>
              <a:t>Visitar </a:t>
            </a:r>
            <a:r>
              <a:rPr lang="es-MX" sz="2000" dirty="0"/>
              <a:t>a autoridades gubernamentales, equivalentes a la Coordinadora Nacional para la Reducción de Desastres (CONRED) de Guatemala, u otras instituciones que cuenten con un plan de contingencia en cada país en caso de emergencia. </a:t>
            </a:r>
            <a:endParaRPr lang="es-GT" sz="2000" dirty="0"/>
          </a:p>
          <a:p>
            <a:pPr marL="342900" lvl="0" indent="-342900" algn="just">
              <a:buFont typeface="Arial" panose="020B0604020202020204" pitchFamily="34" charset="0"/>
              <a:buChar char="•"/>
            </a:pPr>
            <a:r>
              <a:rPr lang="es-MX" sz="2000" dirty="0"/>
              <a:t>Intercambiar información sobre los planes contemplados por otras Misiones Diplomáticas para evacuación de sus connacionales. </a:t>
            </a:r>
            <a:endParaRPr lang="es-GT" sz="2000" dirty="0"/>
          </a:p>
          <a:p>
            <a:pPr marL="342900" lvl="0" indent="-342900" algn="just">
              <a:buFont typeface="Arial" panose="020B0604020202020204" pitchFamily="34" charset="0"/>
              <a:buChar char="•"/>
            </a:pPr>
            <a:r>
              <a:rPr lang="es-MX" sz="2000" dirty="0"/>
              <a:t>Identificar las Embajadas y Consulados con los que se puedan trabajar en conjunto en caso de evacuación a ciudadanos guatemaltecos. </a:t>
            </a:r>
            <a:endParaRPr lang="es-GT" sz="2000" dirty="0"/>
          </a:p>
          <a:p>
            <a:pPr marL="342900" lvl="0" indent="-342900" algn="just">
              <a:buFont typeface="Arial" panose="020B0604020202020204" pitchFamily="34" charset="0"/>
              <a:buChar char="•"/>
            </a:pPr>
            <a:r>
              <a:rPr lang="es-MX" sz="2000" dirty="0"/>
              <a:t>Crear un registro (listado de nombres, direcciones, teléfonos y correos electrónicos) de guatemaltecos en el país de acreditación con datos que permitan la comunicación, así como su ubicación en caso de emergencia. </a:t>
            </a:r>
            <a:endParaRPr lang="es-GT" sz="2000" dirty="0"/>
          </a:p>
          <a:p>
            <a:pPr marL="342900" lvl="0" indent="-342900" algn="just">
              <a:buFont typeface="Arial" panose="020B0604020202020204" pitchFamily="34" charset="0"/>
              <a:buChar char="•"/>
            </a:pPr>
            <a:r>
              <a:rPr lang="es-MX" sz="2000" dirty="0"/>
              <a:t>Incluir en la página web de cada misión diplomática,  información básica sobre situaciones de riesgo y protocolos de actuación y un link que permita el registro de datos de ciudadanos guatemaltecos en el país  de su circunscripción. </a:t>
            </a:r>
            <a:endParaRPr lang="es-GT" sz="2000" dirty="0"/>
          </a:p>
        </p:txBody>
      </p:sp>
    </p:spTree>
    <p:extLst>
      <p:ext uri="{BB962C8B-B14F-4D97-AF65-F5344CB8AC3E}">
        <p14:creationId xmlns:p14="http://schemas.microsoft.com/office/powerpoint/2010/main" val="2804786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mages.forwallpaper.com/files/thumbs/preview/15/150366__lines-curves-visibility-blue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1"/>
            <a:ext cx="9137650"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454025" y="2807494"/>
            <a:ext cx="8229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n-US" sz="66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Gracias!</a:t>
            </a:r>
            <a:endParaRPr lang="en-US" sz="6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13" name="Imagen 6"/>
          <p:cNvPicPr/>
          <p:nvPr/>
        </p:nvPicPr>
        <p:blipFill>
          <a:blip r:embed="rId4"/>
          <a:srcRect/>
          <a:stretch>
            <a:fillRect/>
          </a:stretch>
        </p:blipFill>
        <p:spPr bwMode="auto">
          <a:xfrm>
            <a:off x="201613" y="192088"/>
            <a:ext cx="1590675" cy="850900"/>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461541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GT"/>
          </a:p>
        </p:txBody>
      </p:sp>
      <p:sp>
        <p:nvSpPr>
          <p:cNvPr id="3" name="2 Marcador de contenido"/>
          <p:cNvSpPr>
            <a:spLocks noGrp="1"/>
          </p:cNvSpPr>
          <p:nvPr>
            <p:ph sz="quarter" idx="13"/>
          </p:nvPr>
        </p:nvSpPr>
        <p:spPr/>
        <p:txBody>
          <a:bodyPr/>
          <a:lstStyle/>
          <a:p>
            <a:endParaRPr lang="es-GT"/>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4" y="-10867"/>
            <a:ext cx="9127196" cy="6903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690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GT"/>
          </a:p>
        </p:txBody>
      </p:sp>
      <p:sp>
        <p:nvSpPr>
          <p:cNvPr id="3" name="2 Marcador de contenido"/>
          <p:cNvSpPr>
            <a:spLocks noGrp="1"/>
          </p:cNvSpPr>
          <p:nvPr>
            <p:ph sz="quarter" idx="13"/>
          </p:nvPr>
        </p:nvSpPr>
        <p:spPr/>
        <p:txBody>
          <a:bodyPr/>
          <a:lstStyle/>
          <a:p>
            <a:endParaRPr lang="es-GT"/>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6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993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GT" dirty="0"/>
          </a:p>
        </p:txBody>
      </p:sp>
      <p:pic>
        <p:nvPicPr>
          <p:cNvPr id="5" name="4 Marcador de contenido"/>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2365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3898552" y="795627"/>
          <a:ext cx="4731799" cy="4996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193675" y="2371725"/>
            <a:ext cx="2236788" cy="167798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7200">
              <a:defRPr/>
            </a:pPr>
            <a:r>
              <a:rPr lang="es-GT" sz="2800" b="1" dirty="0">
                <a:solidFill>
                  <a:prstClr val="black"/>
                </a:solidFill>
              </a:rPr>
              <a:t>Componentes Esenciales del Modelo</a:t>
            </a:r>
          </a:p>
        </p:txBody>
      </p:sp>
      <p:sp>
        <p:nvSpPr>
          <p:cNvPr id="6" name="5 Flecha derecha"/>
          <p:cNvSpPr/>
          <p:nvPr/>
        </p:nvSpPr>
        <p:spPr>
          <a:xfrm>
            <a:off x="2671763" y="3294063"/>
            <a:ext cx="950912" cy="41751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s-GT">
              <a:solidFill>
                <a:prstClr val="white"/>
              </a:solidFill>
            </a:endParaRPr>
          </a:p>
        </p:txBody>
      </p:sp>
      <p:sp>
        <p:nvSpPr>
          <p:cNvPr id="7" name="6 Elipse"/>
          <p:cNvSpPr/>
          <p:nvPr/>
        </p:nvSpPr>
        <p:spPr>
          <a:xfrm>
            <a:off x="1162050" y="4684713"/>
            <a:ext cx="2538413" cy="1676400"/>
          </a:xfrm>
          <a:prstGeom prst="ellipse">
            <a:avLst/>
          </a:prstGeom>
          <a:ln w="28575">
            <a:prstDash val="dash"/>
          </a:ln>
        </p:spPr>
        <p:style>
          <a:lnRef idx="1">
            <a:schemeClr val="accent1"/>
          </a:lnRef>
          <a:fillRef idx="2">
            <a:schemeClr val="accent1"/>
          </a:fillRef>
          <a:effectRef idx="1">
            <a:schemeClr val="accent1"/>
          </a:effectRef>
          <a:fontRef idx="minor">
            <a:schemeClr val="dk1"/>
          </a:fontRef>
        </p:style>
        <p:txBody>
          <a:bodyPr anchor="ctr"/>
          <a:lstStyle/>
          <a:p>
            <a:pPr algn="ctr" defTabSz="457200">
              <a:defRPr/>
            </a:pPr>
            <a:r>
              <a:rPr lang="es-GT" sz="1600" b="1" dirty="0">
                <a:solidFill>
                  <a:prstClr val="black"/>
                </a:solidFill>
                <a:latin typeface="Aparajita" panose="020B0604020202020204" pitchFamily="34" charset="0"/>
                <a:cs typeface="Aparajita" panose="020B0604020202020204" pitchFamily="34" charset="0"/>
              </a:rPr>
              <a:t>Desarrollado con el apoyo de UNICEF, Pastoral de Movilidad Humana y la Red de Misioneros </a:t>
            </a:r>
            <a:r>
              <a:rPr lang="es-GT" sz="1600" b="1" dirty="0" err="1">
                <a:solidFill>
                  <a:prstClr val="black"/>
                </a:solidFill>
                <a:latin typeface="Aparajita" panose="020B0604020202020204" pitchFamily="34" charset="0"/>
                <a:cs typeface="Aparajita" panose="020B0604020202020204" pitchFamily="34" charset="0"/>
              </a:rPr>
              <a:t>Scalabrinianos</a:t>
            </a:r>
            <a:r>
              <a:rPr lang="es-GT" sz="1600" b="1" dirty="0">
                <a:solidFill>
                  <a:prstClr val="black"/>
                </a:solidFill>
                <a:latin typeface="Aparajita" panose="020B0604020202020204" pitchFamily="34" charset="0"/>
                <a:cs typeface="Aparajita" panose="020B0604020202020204" pitchFamily="34" charset="0"/>
              </a:rPr>
              <a:t>.</a:t>
            </a:r>
          </a:p>
        </p:txBody>
      </p:sp>
    </p:spTree>
    <p:extLst>
      <p:ext uri="{BB962C8B-B14F-4D97-AF65-F5344CB8AC3E}">
        <p14:creationId xmlns:p14="http://schemas.microsoft.com/office/powerpoint/2010/main" val="2711880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1703" y="1381646"/>
            <a:ext cx="4670414" cy="1183258"/>
          </a:xfrm>
        </p:spPr>
        <p:txBody>
          <a:bodyPr rtlCol="0">
            <a:normAutofit/>
          </a:bodyPr>
          <a:lstStyle/>
          <a:p>
            <a:pPr marL="0" indent="0" fontAlgn="auto">
              <a:spcAft>
                <a:spcPts val="0"/>
              </a:spcAft>
              <a:buFont typeface="Arial"/>
              <a:buNone/>
              <a:defRPr/>
            </a:pPr>
            <a:r>
              <a:rPr lang="es-GT" b="1" dirty="0" smtClean="0"/>
              <a:t>Campaña </a:t>
            </a:r>
            <a:r>
              <a:rPr lang="es-GT" b="1" dirty="0"/>
              <a:t>Informativa </a:t>
            </a:r>
            <a:endParaRPr lang="es-GT" b="1" dirty="0" smtClean="0"/>
          </a:p>
          <a:p>
            <a:pPr marL="0" indent="0" fontAlgn="auto">
              <a:spcAft>
                <a:spcPts val="0"/>
              </a:spcAft>
              <a:buFont typeface="Arial"/>
              <a:buNone/>
              <a:defRPr/>
            </a:pPr>
            <a:r>
              <a:rPr lang="es-GT" b="1" dirty="0" smtClean="0"/>
              <a:t>¿</a:t>
            </a:r>
            <a:r>
              <a:rPr lang="es-GT" b="1" dirty="0"/>
              <a:t>Qué pasa? ¿Qué hago</a:t>
            </a:r>
            <a:r>
              <a:rPr lang="es-GT" b="1" dirty="0" smtClean="0"/>
              <a:t>?. </a:t>
            </a:r>
            <a:endParaRPr lang="es-GT" b="1" dirty="0"/>
          </a:p>
          <a:p>
            <a:pPr marL="0" indent="0" fontAlgn="auto">
              <a:spcAft>
                <a:spcPts val="0"/>
              </a:spcAft>
              <a:buFont typeface="Arial"/>
              <a:buNone/>
              <a:defRPr/>
            </a:pPr>
            <a:endParaRPr lang="es-GT" dirty="0" smtClean="0"/>
          </a:p>
          <a:p>
            <a:pPr marL="0" indent="0" fontAlgn="auto">
              <a:spcAft>
                <a:spcPts val="0"/>
              </a:spcAft>
              <a:buFont typeface="Arial"/>
              <a:buNone/>
              <a:defRPr/>
            </a:pPr>
            <a:endParaRPr lang="es-GT" dirty="0"/>
          </a:p>
        </p:txBody>
      </p:sp>
      <p:sp>
        <p:nvSpPr>
          <p:cNvPr id="2" name="1 Rectángulo"/>
          <p:cNvSpPr/>
          <p:nvPr/>
        </p:nvSpPr>
        <p:spPr>
          <a:xfrm>
            <a:off x="511702" y="2708920"/>
            <a:ext cx="5500457" cy="3816424"/>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marL="285750" indent="-285750" algn="just" defTabSz="457200">
              <a:buFont typeface="Wingdings" panose="05000000000000000000" pitchFamily="2" charset="2"/>
              <a:buChar char="ü"/>
              <a:defRPr/>
            </a:pPr>
            <a:r>
              <a:rPr lang="es-GT" sz="2000" dirty="0" smtClean="0">
                <a:solidFill>
                  <a:prstClr val="black"/>
                </a:solidFill>
              </a:rPr>
              <a:t>Conocer </a:t>
            </a:r>
            <a:r>
              <a:rPr lang="es-GT" sz="2000" dirty="0">
                <a:solidFill>
                  <a:prstClr val="black"/>
                </a:solidFill>
              </a:rPr>
              <a:t>el contexto de la migración irregular en áreas específicas del sur de México como país de tránsito / destino / </a:t>
            </a:r>
            <a:r>
              <a:rPr lang="es-GT" sz="2000" dirty="0" smtClean="0">
                <a:solidFill>
                  <a:prstClr val="black"/>
                </a:solidFill>
              </a:rPr>
              <a:t>acogida.</a:t>
            </a:r>
            <a:endParaRPr lang="es-GT" sz="2000" dirty="0">
              <a:solidFill>
                <a:prstClr val="black"/>
              </a:solidFill>
            </a:endParaRPr>
          </a:p>
          <a:p>
            <a:pPr marL="285750" indent="-285750" algn="just" defTabSz="457200">
              <a:buFont typeface="Wingdings" panose="05000000000000000000" pitchFamily="2" charset="2"/>
              <a:buChar char="ü"/>
              <a:defRPr/>
            </a:pPr>
            <a:r>
              <a:rPr lang="es-GT" sz="2000" dirty="0" smtClean="0">
                <a:solidFill>
                  <a:prstClr val="black"/>
                </a:solidFill>
              </a:rPr>
              <a:t>Entender </a:t>
            </a:r>
            <a:r>
              <a:rPr lang="es-GT" sz="2000" dirty="0">
                <a:solidFill>
                  <a:prstClr val="black"/>
                </a:solidFill>
              </a:rPr>
              <a:t>cómo opera la institucionalidad pública y de protección alrededor del proceso </a:t>
            </a:r>
            <a:r>
              <a:rPr lang="es-GT" sz="2000" dirty="0" smtClean="0">
                <a:solidFill>
                  <a:prstClr val="black"/>
                </a:solidFill>
              </a:rPr>
              <a:t>migratorio.</a:t>
            </a:r>
          </a:p>
          <a:p>
            <a:pPr marL="285750" indent="-285750" algn="just" defTabSz="457200">
              <a:buFont typeface="Wingdings" panose="05000000000000000000" pitchFamily="2" charset="2"/>
              <a:buChar char="ü"/>
              <a:defRPr/>
            </a:pPr>
            <a:r>
              <a:rPr lang="es-GT" sz="2000" dirty="0" smtClean="0">
                <a:solidFill>
                  <a:prstClr val="black"/>
                </a:solidFill>
              </a:rPr>
              <a:t>Obtener </a:t>
            </a:r>
            <a:r>
              <a:rPr lang="es-GT" sz="2000" dirty="0">
                <a:solidFill>
                  <a:prstClr val="black"/>
                </a:solidFill>
              </a:rPr>
              <a:t>insumos del contexto migratorio de niños, niñas, adolescentes no acompañados, familias y grupos familiares migrantes </a:t>
            </a:r>
            <a:r>
              <a:rPr lang="es-GT" sz="2000" dirty="0" smtClean="0">
                <a:solidFill>
                  <a:prstClr val="black"/>
                </a:solidFill>
              </a:rPr>
              <a:t>irregulares e identificar </a:t>
            </a:r>
            <a:r>
              <a:rPr lang="es-GT" sz="2000" dirty="0">
                <a:solidFill>
                  <a:prstClr val="black"/>
                </a:solidFill>
              </a:rPr>
              <a:t>instituciones, involucradas y rutas de atención a esta población, para generar la Campaña ¿Qué pasa? ¿Qué hago? versión México.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968" y="3321894"/>
            <a:ext cx="2646038" cy="2627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ángulo 4"/>
          <p:cNvSpPr/>
          <p:nvPr/>
        </p:nvSpPr>
        <p:spPr>
          <a:xfrm>
            <a:off x="2771800" y="404664"/>
            <a:ext cx="6028190" cy="7200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s-GT" sz="3200" dirty="0" smtClean="0">
                <a:solidFill>
                  <a:srgbClr val="0070C0"/>
                </a:solidFill>
              </a:rPr>
              <a:t>AMPLIACIÓN DEL COMPONENTE 2</a:t>
            </a:r>
            <a:endParaRPr lang="es-GT" sz="3200" dirty="0">
              <a:solidFill>
                <a:srgbClr val="0070C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450" y="1628800"/>
            <a:ext cx="2505075"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038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260058613"/>
              </p:ext>
            </p:extLst>
          </p:nvPr>
        </p:nvGraphicFramePr>
        <p:xfrm>
          <a:off x="457199" y="255371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1379" name="2 Título"/>
          <p:cNvSpPr>
            <a:spLocks noGrp="1"/>
          </p:cNvSpPr>
          <p:nvPr>
            <p:ph type="title"/>
          </p:nvPr>
        </p:nvSpPr>
        <p:spPr>
          <a:xfrm>
            <a:off x="817563" y="1412875"/>
            <a:ext cx="7402512" cy="1143000"/>
          </a:xfrm>
        </p:spPr>
        <p:txBody>
          <a:bodyPr/>
          <a:lstStyle/>
          <a:p>
            <a:pPr eaLnBrk="1" hangingPunct="1"/>
            <a:r>
              <a:rPr lang="es-GT" altLang="es-GT" sz="2400" b="1" dirty="0" smtClean="0"/>
              <a:t>Coordinación Intersectorial para el fortalecimiento de la atención y protección de la niñez y adolescencia en el contexto de la migración. </a:t>
            </a:r>
            <a:endParaRPr lang="es-GT" altLang="es-GT" b="1" dirty="0" smtClean="0"/>
          </a:p>
        </p:txBody>
      </p:sp>
      <p:sp>
        <p:nvSpPr>
          <p:cNvPr id="7" name="6 Elipse"/>
          <p:cNvSpPr/>
          <p:nvPr/>
        </p:nvSpPr>
        <p:spPr>
          <a:xfrm>
            <a:off x="6426200" y="129952"/>
            <a:ext cx="2381250" cy="1066800"/>
          </a:xfrm>
          <a:prstGeom prst="ellipse">
            <a:avLst/>
          </a:prstGeom>
        </p:spPr>
        <p:style>
          <a:lnRef idx="3">
            <a:schemeClr val="lt1"/>
          </a:lnRef>
          <a:fillRef idx="1">
            <a:schemeClr val="accent5"/>
          </a:fillRef>
          <a:effectRef idx="1">
            <a:schemeClr val="accent5"/>
          </a:effectRef>
          <a:fontRef idx="minor">
            <a:schemeClr val="lt1"/>
          </a:fontRef>
        </p:style>
        <p:txBody>
          <a:bodyPr anchor="ctr"/>
          <a:lstStyle/>
          <a:p>
            <a:pPr algn="ctr" defTabSz="457200" fontAlgn="base">
              <a:spcBef>
                <a:spcPct val="0"/>
              </a:spcBef>
              <a:spcAft>
                <a:spcPct val="0"/>
              </a:spcAft>
              <a:defRPr/>
            </a:pPr>
            <a:r>
              <a:rPr lang="es-GT" dirty="0">
                <a:solidFill>
                  <a:prstClr val="white"/>
                </a:solidFill>
              </a:rPr>
              <a:t>Componente No. 4</a:t>
            </a:r>
          </a:p>
        </p:txBody>
      </p:sp>
    </p:spTree>
    <p:extLst>
      <p:ext uri="{BB962C8B-B14F-4D97-AF65-F5344CB8AC3E}">
        <p14:creationId xmlns:p14="http://schemas.microsoft.com/office/powerpoint/2010/main" val="4281717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7744" y="260648"/>
            <a:ext cx="6768752" cy="1800200"/>
          </a:xfrm>
        </p:spPr>
        <p:txBody>
          <a:bodyPr/>
          <a:lstStyle/>
          <a:p>
            <a:r>
              <a:rPr lang="es-GT" sz="2800" b="1" dirty="0" smtClean="0"/>
              <a:t>Espacio adecuado para la Recepción de Niñas, Niños y Adolescentes y Unidades Familiares en el Aeropuerto Internacional “La Aurora”</a:t>
            </a:r>
            <a:endParaRPr lang="es-GT" sz="2800" b="1" dirty="0"/>
          </a:p>
        </p:txBody>
      </p:sp>
      <p:sp>
        <p:nvSpPr>
          <p:cNvPr id="3" name="Marcador de contenido 2"/>
          <p:cNvSpPr>
            <a:spLocks noGrp="1"/>
          </p:cNvSpPr>
          <p:nvPr>
            <p:ph idx="1"/>
          </p:nvPr>
        </p:nvSpPr>
        <p:spPr>
          <a:xfrm>
            <a:off x="2771800" y="2420888"/>
            <a:ext cx="5904656" cy="3589859"/>
          </a:xfrm>
        </p:spPr>
        <p:txBody>
          <a:bodyPr/>
          <a:lstStyle/>
          <a:p>
            <a:pPr marL="0" indent="0" algn="just">
              <a:buNone/>
            </a:pPr>
            <a:r>
              <a:rPr lang="es-GT" sz="2800" dirty="0" smtClean="0"/>
              <a:t>Para una recepción digna, se habilitó con el apoyo de la Organización Internacional para las Migraciones –OIM- un área especializada para niñas, niños y adolescentes acompañados y no acompañados que retornan a Guatemala. </a:t>
            </a:r>
            <a:endParaRPr lang="es-GT" sz="2800" dirty="0"/>
          </a:p>
        </p:txBody>
      </p:sp>
      <p:pic>
        <p:nvPicPr>
          <p:cNvPr id="4" name="Imagen 3"/>
          <p:cNvPicPr>
            <a:picLocks noChangeAspect="1"/>
          </p:cNvPicPr>
          <p:nvPr/>
        </p:nvPicPr>
        <p:blipFill>
          <a:blip r:embed="rId2"/>
          <a:stretch>
            <a:fillRect/>
          </a:stretch>
        </p:blipFill>
        <p:spPr>
          <a:xfrm>
            <a:off x="323528" y="1700808"/>
            <a:ext cx="2307478" cy="3022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62" y="4941168"/>
            <a:ext cx="2520141" cy="1680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3767401"/>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4655</TotalTime>
  <Words>907</Words>
  <Application>Microsoft Office PowerPoint</Application>
  <PresentationFormat>Presentación en pantalla (4:3)</PresentationFormat>
  <Paragraphs>84</Paragraphs>
  <Slides>25</Slides>
  <Notes>20</Notes>
  <HiddenSlides>0</HiddenSlides>
  <MMClips>0</MMClips>
  <ScaleCrop>false</ScaleCrop>
  <HeadingPairs>
    <vt:vector size="6" baseType="variant">
      <vt:variant>
        <vt:lpstr>Fuentes usadas</vt:lpstr>
      </vt:variant>
      <vt:variant>
        <vt:i4>11</vt:i4>
      </vt:variant>
      <vt:variant>
        <vt:lpstr>Tema</vt:lpstr>
      </vt:variant>
      <vt:variant>
        <vt:i4>8</vt:i4>
      </vt:variant>
      <vt:variant>
        <vt:lpstr>Títulos de diapositiva</vt:lpstr>
      </vt:variant>
      <vt:variant>
        <vt:i4>25</vt:i4>
      </vt:variant>
    </vt:vector>
  </HeadingPairs>
  <TitlesOfParts>
    <vt:vector size="44" baseType="lpstr">
      <vt:lpstr>ＭＳ Ｐゴシック</vt:lpstr>
      <vt:lpstr>ＭＳ Ｐゴシック</vt:lpstr>
      <vt:lpstr>Aharoni</vt:lpstr>
      <vt:lpstr>Aparajita</vt:lpstr>
      <vt:lpstr>Arial</vt:lpstr>
      <vt:lpstr>Calibri</vt:lpstr>
      <vt:lpstr>Century Gothic</vt:lpstr>
      <vt:lpstr>Georgia</vt:lpstr>
      <vt:lpstr>Times New Roman</vt:lpstr>
      <vt:lpstr>Trebuchet MS</vt:lpstr>
      <vt:lpstr>Wingdings</vt:lpstr>
      <vt:lpstr>Воздушный поток</vt:lpstr>
      <vt:lpstr>2_Office Theme</vt:lpstr>
      <vt:lpstr>3_Office Theme</vt:lpstr>
      <vt:lpstr>6_Office Theme</vt:lpstr>
      <vt:lpstr>7_Office Theme</vt:lpstr>
      <vt:lpstr>8_Office Theme</vt:lpstr>
      <vt:lpstr>9_Office Theme</vt:lpstr>
      <vt:lpstr>11_Office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Coordinación Intersectorial para el fortalecimiento de la atención y protección de la niñez y adolescencia en el contexto de la migración. </vt:lpstr>
      <vt:lpstr>Espacio adecuado para la Recepción de Niñas, Niños y Adolescentes y Unidades Familiares en el Aeropuerto Internacional “La Aurora”</vt:lpstr>
      <vt:lpstr>Presentación de PowerPoint</vt:lpstr>
      <vt:lpstr>Oficina para la Atención de familiares de guatemaltecos Desaparecidos en el exterior</vt:lpstr>
      <vt:lpstr> </vt:lpstr>
      <vt:lpstr> </vt:lpstr>
      <vt:lpstr>Presentación de PowerPoint</vt:lpstr>
      <vt:lpstr>Tarjeta de Identificación Consular Guatemalteca -TICG-Nuevo diseño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Acciones para la Asistencia y Protección de los Guatemaltecos en los  Estados Unidos de América</dc:title>
  <dc:creator>user-PC</dc:creator>
  <cp:lastModifiedBy>Gaby Lix</cp:lastModifiedBy>
  <cp:revision>94</cp:revision>
  <cp:lastPrinted>2017-06-14T00:55:10Z</cp:lastPrinted>
  <dcterms:created xsi:type="dcterms:W3CDTF">2016-11-21T12:31:49Z</dcterms:created>
  <dcterms:modified xsi:type="dcterms:W3CDTF">2017-06-21T14:35:11Z</dcterms:modified>
</cp:coreProperties>
</file>