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24" r:id="rId4"/>
    <p:sldId id="326" r:id="rId5"/>
    <p:sldId id="327" r:id="rId6"/>
    <p:sldId id="332" r:id="rId7"/>
    <p:sldId id="333" r:id="rId8"/>
    <p:sldId id="334" r:id="rId9"/>
    <p:sldId id="282" r:id="rId10"/>
    <p:sldId id="338" r:id="rId11"/>
    <p:sldId id="335" r:id="rId12"/>
    <p:sldId id="336" r:id="rId13"/>
    <p:sldId id="315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FE"/>
    <a:srgbClr val="E8EDFE"/>
    <a:srgbClr val="E2E9FE"/>
    <a:srgbClr val="C4D1FC"/>
    <a:srgbClr val="BDDEFF"/>
    <a:srgbClr val="99CCFF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9" autoAdjust="0"/>
    <p:restoredTop sz="94660"/>
  </p:normalViewPr>
  <p:slideViewPr>
    <p:cSldViewPr>
      <p:cViewPr varScale="1">
        <p:scale>
          <a:sx n="83" d="100"/>
          <a:sy n="83" d="100"/>
        </p:scale>
        <p:origin x="1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7E9A7-215F-4AD9-A372-9017B18CEAB5}" type="doc">
      <dgm:prSet loTypeId="urn:microsoft.com/office/officeart/2005/8/layout/default#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FA22425-3D58-44A9-9485-D1FC98B2BE6A}">
      <dgm:prSet phldrT="[Texto]"/>
      <dgm:spPr/>
      <dgm:t>
        <a:bodyPr/>
        <a:lstStyle/>
        <a:p>
          <a:r>
            <a:rPr lang="es-ES" dirty="0" smtClean="0"/>
            <a:t>Código de Migración</a:t>
          </a:r>
          <a:endParaRPr lang="es-ES" dirty="0"/>
        </a:p>
      </dgm:t>
    </dgm:pt>
    <dgm:pt modelId="{A405A2DE-9F1F-4FD0-A341-4F78C51A1144}" type="parTrans" cxnId="{14312DAF-A011-4CDF-8950-60BD6A1F4CBF}">
      <dgm:prSet/>
      <dgm:spPr/>
      <dgm:t>
        <a:bodyPr/>
        <a:lstStyle/>
        <a:p>
          <a:endParaRPr lang="es-ES"/>
        </a:p>
      </dgm:t>
    </dgm:pt>
    <dgm:pt modelId="{8D427F82-080D-4486-B47D-FC677B1F80E1}" type="sibTrans" cxnId="{14312DAF-A011-4CDF-8950-60BD6A1F4CBF}">
      <dgm:prSet/>
      <dgm:spPr/>
      <dgm:t>
        <a:bodyPr/>
        <a:lstStyle/>
        <a:p>
          <a:endParaRPr lang="es-ES"/>
        </a:p>
      </dgm:t>
    </dgm:pt>
    <dgm:pt modelId="{4C17ED0F-3662-4E46-8FB7-AD06A1A4CB1F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err="1" smtClean="0"/>
            <a:t>Líneamientos</a:t>
          </a:r>
          <a:r>
            <a:rPr lang="es-ES" dirty="0" smtClean="0"/>
            <a:t> de la OACI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43BF6815-6257-4F04-8189-0DF814881092}" type="parTrans" cxnId="{81DAE073-0FC3-48CB-AEF4-B1C9166B967F}">
      <dgm:prSet/>
      <dgm:spPr/>
      <dgm:t>
        <a:bodyPr/>
        <a:lstStyle/>
        <a:p>
          <a:endParaRPr lang="es-ES"/>
        </a:p>
      </dgm:t>
    </dgm:pt>
    <dgm:pt modelId="{DB97DB5A-9EE7-460B-B951-B6BA39F3BF5B}" type="sibTrans" cxnId="{81DAE073-0FC3-48CB-AEF4-B1C9166B967F}">
      <dgm:prSet/>
      <dgm:spPr/>
      <dgm:t>
        <a:bodyPr/>
        <a:lstStyle/>
        <a:p>
          <a:endParaRPr lang="es-ES"/>
        </a:p>
      </dgm:t>
    </dgm:pt>
    <dgm:pt modelId="{F7454F0B-68F3-4530-BCFB-F0FE1D742E6A}">
      <dgm:prSet phldrT="[Texto]"/>
      <dgm:spPr/>
      <dgm:t>
        <a:bodyPr/>
        <a:lstStyle/>
        <a:p>
          <a:r>
            <a:rPr lang="es-ES" dirty="0" smtClean="0"/>
            <a:t>Convenios multilaterales a nivel internacional a través de la OCAM</a:t>
          </a:r>
          <a:endParaRPr lang="es-ES" dirty="0"/>
        </a:p>
      </dgm:t>
    </dgm:pt>
    <dgm:pt modelId="{331FA32C-0DEE-47D5-B0F6-667BD3A4778C}" type="parTrans" cxnId="{3AC208DA-2651-40AC-9212-F8E21EE923FA}">
      <dgm:prSet/>
      <dgm:spPr/>
      <dgm:t>
        <a:bodyPr/>
        <a:lstStyle/>
        <a:p>
          <a:endParaRPr lang="es-ES"/>
        </a:p>
      </dgm:t>
    </dgm:pt>
    <dgm:pt modelId="{A6AD49B2-8470-4AF0-8A2C-4FC3B844F883}" type="sibTrans" cxnId="{3AC208DA-2651-40AC-9212-F8E21EE923FA}">
      <dgm:prSet/>
      <dgm:spPr/>
      <dgm:t>
        <a:bodyPr/>
        <a:lstStyle/>
        <a:p>
          <a:endParaRPr lang="es-ES"/>
        </a:p>
      </dgm:t>
    </dgm:pt>
    <dgm:pt modelId="{302D1DD1-6AF5-4E7E-BF81-4F80D621F48A}">
      <dgm:prSet phldrT="[Texto]"/>
      <dgm:spPr/>
      <dgm:t>
        <a:bodyPr/>
        <a:lstStyle/>
        <a:p>
          <a:r>
            <a:rPr lang="es-ES" dirty="0" smtClean="0"/>
            <a:t>Ley de Contrataciones del Estado y su reglamento</a:t>
          </a:r>
          <a:endParaRPr lang="es-ES" dirty="0"/>
        </a:p>
      </dgm:t>
    </dgm:pt>
    <dgm:pt modelId="{B9C03B28-3AB8-4D04-A5A5-C5532ADC3CBC}" type="parTrans" cxnId="{9099501B-3CDB-41B7-AD29-80EF6C8036BF}">
      <dgm:prSet/>
      <dgm:spPr/>
      <dgm:t>
        <a:bodyPr/>
        <a:lstStyle/>
        <a:p>
          <a:endParaRPr lang="es-ES"/>
        </a:p>
      </dgm:t>
    </dgm:pt>
    <dgm:pt modelId="{A2D3A13B-54B9-431C-8158-800996AFA954}" type="sibTrans" cxnId="{9099501B-3CDB-41B7-AD29-80EF6C8036BF}">
      <dgm:prSet/>
      <dgm:spPr/>
      <dgm:t>
        <a:bodyPr/>
        <a:lstStyle/>
        <a:p>
          <a:endParaRPr lang="es-ES"/>
        </a:p>
      </dgm:t>
    </dgm:pt>
    <dgm:pt modelId="{21C814D4-DA77-4346-85AC-9EEDBC5FE64A}">
      <dgm:prSet phldrT="[Texto]"/>
      <dgm:spPr/>
      <dgm:t>
        <a:bodyPr/>
        <a:lstStyle/>
        <a:p>
          <a:r>
            <a:rPr lang="es-ES" dirty="0" smtClean="0"/>
            <a:t>Otras leyes nacionales e internacionales de observancia general</a:t>
          </a:r>
          <a:endParaRPr lang="es-ES" dirty="0"/>
        </a:p>
      </dgm:t>
    </dgm:pt>
    <dgm:pt modelId="{ED5E1E4F-3C88-441C-8BBA-B4F8D209E05E}" type="parTrans" cxnId="{AFF95EEF-1690-4A93-ADE2-B2835C463269}">
      <dgm:prSet/>
      <dgm:spPr/>
      <dgm:t>
        <a:bodyPr/>
        <a:lstStyle/>
        <a:p>
          <a:endParaRPr lang="es-ES"/>
        </a:p>
      </dgm:t>
    </dgm:pt>
    <dgm:pt modelId="{4A8A84D0-840F-4CCB-883B-954E8D30B29F}" type="sibTrans" cxnId="{AFF95EEF-1690-4A93-ADE2-B2835C463269}">
      <dgm:prSet/>
      <dgm:spPr/>
      <dgm:t>
        <a:bodyPr/>
        <a:lstStyle/>
        <a:p>
          <a:endParaRPr lang="es-ES"/>
        </a:p>
      </dgm:t>
    </dgm:pt>
    <dgm:pt modelId="{BF5C244D-AAB0-4ADE-A0D7-76C00BF0ED66}" type="pres">
      <dgm:prSet presAssocID="{D0D7E9A7-215F-4AD9-A372-9017B18CEA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63C817-F36A-4C06-BA12-CC751CFE9478}" type="pres">
      <dgm:prSet presAssocID="{0FA22425-3D58-44A9-9485-D1FC98B2BE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02053C-C463-4289-9AA9-849E4A643B89}" type="pres">
      <dgm:prSet presAssocID="{8D427F82-080D-4486-B47D-FC677B1F80E1}" presName="sibTrans" presStyleCnt="0"/>
      <dgm:spPr/>
    </dgm:pt>
    <dgm:pt modelId="{0F76FE0D-7CA8-4312-9DC1-020C652A4AAC}" type="pres">
      <dgm:prSet presAssocID="{4C17ED0F-3662-4E46-8FB7-AD06A1A4CB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E6CAC-3470-4FEF-BE47-83F17A27CCA9}" type="pres">
      <dgm:prSet presAssocID="{DB97DB5A-9EE7-460B-B951-B6BA39F3BF5B}" presName="sibTrans" presStyleCnt="0"/>
      <dgm:spPr/>
    </dgm:pt>
    <dgm:pt modelId="{9ED666E9-BBE1-4A8D-B3F1-8A1040E29CB9}" type="pres">
      <dgm:prSet presAssocID="{F7454F0B-68F3-4530-BCFB-F0FE1D742E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99DABA-805A-4ADF-BCA1-F885A7A6D1C1}" type="pres">
      <dgm:prSet presAssocID="{A6AD49B2-8470-4AF0-8A2C-4FC3B844F883}" presName="sibTrans" presStyleCnt="0"/>
      <dgm:spPr/>
    </dgm:pt>
    <dgm:pt modelId="{79D2A8BF-BC33-4CCB-B78F-EEF62003FE5F}" type="pres">
      <dgm:prSet presAssocID="{302D1DD1-6AF5-4E7E-BF81-4F80D621F4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117D1A-2D3E-4822-AEA7-91E75D6D3667}" type="pres">
      <dgm:prSet presAssocID="{A2D3A13B-54B9-431C-8158-800996AFA954}" presName="sibTrans" presStyleCnt="0"/>
      <dgm:spPr/>
    </dgm:pt>
    <dgm:pt modelId="{E655DA54-8EF5-4289-8C45-69F2C1003D61}" type="pres">
      <dgm:prSet presAssocID="{21C814D4-DA77-4346-85AC-9EEDBC5FE6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72DF5F-0DA5-43B5-886A-48D128908870}" type="presOf" srcId="{F7454F0B-68F3-4530-BCFB-F0FE1D742E6A}" destId="{9ED666E9-BBE1-4A8D-B3F1-8A1040E29CB9}" srcOrd="0" destOrd="0" presId="urn:microsoft.com/office/officeart/2005/8/layout/default#1"/>
    <dgm:cxn modelId="{AD25256F-1E44-4CB6-8D07-FD8C68DA20E4}" type="presOf" srcId="{302D1DD1-6AF5-4E7E-BF81-4F80D621F48A}" destId="{79D2A8BF-BC33-4CCB-B78F-EEF62003FE5F}" srcOrd="0" destOrd="0" presId="urn:microsoft.com/office/officeart/2005/8/layout/default#1"/>
    <dgm:cxn modelId="{C56D437F-6DD3-43E7-A9BC-515E0285218A}" type="presOf" srcId="{21C814D4-DA77-4346-85AC-9EEDBC5FE64A}" destId="{E655DA54-8EF5-4289-8C45-69F2C1003D61}" srcOrd="0" destOrd="0" presId="urn:microsoft.com/office/officeart/2005/8/layout/default#1"/>
    <dgm:cxn modelId="{9099501B-3CDB-41B7-AD29-80EF6C8036BF}" srcId="{D0D7E9A7-215F-4AD9-A372-9017B18CEAB5}" destId="{302D1DD1-6AF5-4E7E-BF81-4F80D621F48A}" srcOrd="3" destOrd="0" parTransId="{B9C03B28-3AB8-4D04-A5A5-C5532ADC3CBC}" sibTransId="{A2D3A13B-54B9-431C-8158-800996AFA954}"/>
    <dgm:cxn modelId="{89B36A8A-9142-4068-8EC2-28AB16457197}" type="presOf" srcId="{D0D7E9A7-215F-4AD9-A372-9017B18CEAB5}" destId="{BF5C244D-AAB0-4ADE-A0D7-76C00BF0ED66}" srcOrd="0" destOrd="0" presId="urn:microsoft.com/office/officeart/2005/8/layout/default#1"/>
    <dgm:cxn modelId="{04B98102-C948-4FC0-AEF6-CE2DE649A7A0}" type="presOf" srcId="{0FA22425-3D58-44A9-9485-D1FC98B2BE6A}" destId="{F163C817-F36A-4C06-BA12-CC751CFE9478}" srcOrd="0" destOrd="0" presId="urn:microsoft.com/office/officeart/2005/8/layout/default#1"/>
    <dgm:cxn modelId="{81DAE073-0FC3-48CB-AEF4-B1C9166B967F}" srcId="{D0D7E9A7-215F-4AD9-A372-9017B18CEAB5}" destId="{4C17ED0F-3662-4E46-8FB7-AD06A1A4CB1F}" srcOrd="1" destOrd="0" parTransId="{43BF6815-6257-4F04-8189-0DF814881092}" sibTransId="{DB97DB5A-9EE7-460B-B951-B6BA39F3BF5B}"/>
    <dgm:cxn modelId="{AFF95EEF-1690-4A93-ADE2-B2835C463269}" srcId="{D0D7E9A7-215F-4AD9-A372-9017B18CEAB5}" destId="{21C814D4-DA77-4346-85AC-9EEDBC5FE64A}" srcOrd="4" destOrd="0" parTransId="{ED5E1E4F-3C88-441C-8BBA-B4F8D209E05E}" sibTransId="{4A8A84D0-840F-4CCB-883B-954E8D30B29F}"/>
    <dgm:cxn modelId="{14312DAF-A011-4CDF-8950-60BD6A1F4CBF}" srcId="{D0D7E9A7-215F-4AD9-A372-9017B18CEAB5}" destId="{0FA22425-3D58-44A9-9485-D1FC98B2BE6A}" srcOrd="0" destOrd="0" parTransId="{A405A2DE-9F1F-4FD0-A341-4F78C51A1144}" sibTransId="{8D427F82-080D-4486-B47D-FC677B1F80E1}"/>
    <dgm:cxn modelId="{AC2D994F-8DA4-41F2-AF48-76968B477D67}" type="presOf" srcId="{4C17ED0F-3662-4E46-8FB7-AD06A1A4CB1F}" destId="{0F76FE0D-7CA8-4312-9DC1-020C652A4AAC}" srcOrd="0" destOrd="0" presId="urn:microsoft.com/office/officeart/2005/8/layout/default#1"/>
    <dgm:cxn modelId="{3AC208DA-2651-40AC-9212-F8E21EE923FA}" srcId="{D0D7E9A7-215F-4AD9-A372-9017B18CEAB5}" destId="{F7454F0B-68F3-4530-BCFB-F0FE1D742E6A}" srcOrd="2" destOrd="0" parTransId="{331FA32C-0DEE-47D5-B0F6-667BD3A4778C}" sibTransId="{A6AD49B2-8470-4AF0-8A2C-4FC3B844F883}"/>
    <dgm:cxn modelId="{D28F4D60-584E-464F-B8F7-E047B8D61543}" type="presParOf" srcId="{BF5C244D-AAB0-4ADE-A0D7-76C00BF0ED66}" destId="{F163C817-F36A-4C06-BA12-CC751CFE9478}" srcOrd="0" destOrd="0" presId="urn:microsoft.com/office/officeart/2005/8/layout/default#1"/>
    <dgm:cxn modelId="{838546CA-8CC9-4F05-B0E4-AA0E66B3E5C8}" type="presParOf" srcId="{BF5C244D-AAB0-4ADE-A0D7-76C00BF0ED66}" destId="{0702053C-C463-4289-9AA9-849E4A643B89}" srcOrd="1" destOrd="0" presId="urn:microsoft.com/office/officeart/2005/8/layout/default#1"/>
    <dgm:cxn modelId="{830D7714-0704-45D1-A9B7-F8B0B336C179}" type="presParOf" srcId="{BF5C244D-AAB0-4ADE-A0D7-76C00BF0ED66}" destId="{0F76FE0D-7CA8-4312-9DC1-020C652A4AAC}" srcOrd="2" destOrd="0" presId="urn:microsoft.com/office/officeart/2005/8/layout/default#1"/>
    <dgm:cxn modelId="{F35DD426-1BF2-4DCB-821D-5261C54A7DC8}" type="presParOf" srcId="{BF5C244D-AAB0-4ADE-A0D7-76C00BF0ED66}" destId="{72CE6CAC-3470-4FEF-BE47-83F17A27CCA9}" srcOrd="3" destOrd="0" presId="urn:microsoft.com/office/officeart/2005/8/layout/default#1"/>
    <dgm:cxn modelId="{D671960F-5B53-4F55-80AA-CD9A43D77958}" type="presParOf" srcId="{BF5C244D-AAB0-4ADE-A0D7-76C00BF0ED66}" destId="{9ED666E9-BBE1-4A8D-B3F1-8A1040E29CB9}" srcOrd="4" destOrd="0" presId="urn:microsoft.com/office/officeart/2005/8/layout/default#1"/>
    <dgm:cxn modelId="{EC7B8563-5E00-4783-B9B9-0E7B2A571B3D}" type="presParOf" srcId="{BF5C244D-AAB0-4ADE-A0D7-76C00BF0ED66}" destId="{4B99DABA-805A-4ADF-BCA1-F885A7A6D1C1}" srcOrd="5" destOrd="0" presId="urn:microsoft.com/office/officeart/2005/8/layout/default#1"/>
    <dgm:cxn modelId="{513A8DC2-F0F9-402C-BE33-5B33209F9855}" type="presParOf" srcId="{BF5C244D-AAB0-4ADE-A0D7-76C00BF0ED66}" destId="{79D2A8BF-BC33-4CCB-B78F-EEF62003FE5F}" srcOrd="6" destOrd="0" presId="urn:microsoft.com/office/officeart/2005/8/layout/default#1"/>
    <dgm:cxn modelId="{4D0358DA-B5F6-430D-AD27-7A5C6E590FAE}" type="presParOf" srcId="{BF5C244D-AAB0-4ADE-A0D7-76C00BF0ED66}" destId="{E1117D1A-2D3E-4822-AEA7-91E75D6D3667}" srcOrd="7" destOrd="0" presId="urn:microsoft.com/office/officeart/2005/8/layout/default#1"/>
    <dgm:cxn modelId="{742AA95D-D3C2-4C7A-8BF9-FB5A03A615E3}" type="presParOf" srcId="{BF5C244D-AAB0-4ADE-A0D7-76C00BF0ED66}" destId="{E655DA54-8EF5-4289-8C45-69F2C1003D6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3D068-FDFA-4870-AEE7-D83AEC06A6D8}" type="doc">
      <dgm:prSet loTypeId="urn:microsoft.com/office/officeart/2005/8/layout/hProcess9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B5E9A6F-EDA6-4F7A-991F-B52E2DBE042F}">
      <dgm:prSet custT="1"/>
      <dgm:spPr/>
      <dgm:t>
        <a:bodyPr/>
        <a:lstStyle/>
        <a:p>
          <a:pPr rtl="0"/>
          <a:r>
            <a:rPr lang="es-ES" sz="2800" dirty="0" smtClean="0"/>
            <a:t>1. Compra de libretas</a:t>
          </a:r>
          <a:endParaRPr lang="es-ES" sz="2800" dirty="0"/>
        </a:p>
      </dgm:t>
    </dgm:pt>
    <dgm:pt modelId="{A834092D-D0BB-488D-8B0B-B8C94C97219F}" type="parTrans" cxnId="{C57F6712-64C6-463D-93D9-6292CD8ECA9D}">
      <dgm:prSet/>
      <dgm:spPr/>
      <dgm:t>
        <a:bodyPr/>
        <a:lstStyle/>
        <a:p>
          <a:endParaRPr lang="es-ES" sz="1400"/>
        </a:p>
      </dgm:t>
    </dgm:pt>
    <dgm:pt modelId="{856BCC70-48C5-4008-B52B-EA76D76F2CBF}" type="sibTrans" cxnId="{C57F6712-64C6-463D-93D9-6292CD8ECA9D}">
      <dgm:prSet/>
      <dgm:spPr/>
      <dgm:t>
        <a:bodyPr/>
        <a:lstStyle/>
        <a:p>
          <a:endParaRPr lang="es-ES" sz="1400"/>
        </a:p>
      </dgm:t>
    </dgm:pt>
    <dgm:pt modelId="{F1A7FEAF-BED4-4327-804E-E546C01FBB19}">
      <dgm:prSet custT="1"/>
      <dgm:spPr/>
      <dgm:t>
        <a:bodyPr/>
        <a:lstStyle/>
        <a:p>
          <a:pPr rtl="0"/>
          <a:r>
            <a:rPr lang="es-ES" sz="2800" dirty="0" smtClean="0"/>
            <a:t>2. Recepción y Resguardo</a:t>
          </a:r>
          <a:endParaRPr lang="es-ES" sz="2800" dirty="0"/>
        </a:p>
      </dgm:t>
    </dgm:pt>
    <dgm:pt modelId="{A3B85119-4576-4FDE-AFFC-6F96E12F05E2}" type="parTrans" cxnId="{753D44A1-4279-40C1-9524-BBEA9D146D1D}">
      <dgm:prSet/>
      <dgm:spPr/>
      <dgm:t>
        <a:bodyPr/>
        <a:lstStyle/>
        <a:p>
          <a:endParaRPr lang="es-ES" sz="1400"/>
        </a:p>
      </dgm:t>
    </dgm:pt>
    <dgm:pt modelId="{1FE96FB5-4128-48D1-BF7C-6B1C3FB938A3}" type="sibTrans" cxnId="{753D44A1-4279-40C1-9524-BBEA9D146D1D}">
      <dgm:prSet/>
      <dgm:spPr/>
      <dgm:t>
        <a:bodyPr/>
        <a:lstStyle/>
        <a:p>
          <a:endParaRPr lang="es-ES" sz="1400"/>
        </a:p>
      </dgm:t>
    </dgm:pt>
    <dgm:pt modelId="{5D5AB2D5-852B-4D0F-B195-2F296D122DA4}">
      <dgm:prSet custT="1"/>
      <dgm:spPr/>
      <dgm:t>
        <a:bodyPr/>
        <a:lstStyle/>
        <a:p>
          <a:pPr rtl="0"/>
          <a:r>
            <a:rPr lang="es-ES" sz="2800" dirty="0" smtClean="0"/>
            <a:t>3. Emisión y Entrega</a:t>
          </a:r>
          <a:endParaRPr lang="es-ES" sz="2800" dirty="0"/>
        </a:p>
      </dgm:t>
    </dgm:pt>
    <dgm:pt modelId="{159ECA94-D922-4713-AF9C-A402352F1A70}" type="parTrans" cxnId="{F8DC3CD6-1034-49F1-A1F5-17973C225B9A}">
      <dgm:prSet/>
      <dgm:spPr/>
      <dgm:t>
        <a:bodyPr/>
        <a:lstStyle/>
        <a:p>
          <a:endParaRPr lang="es-ES" sz="1400"/>
        </a:p>
      </dgm:t>
    </dgm:pt>
    <dgm:pt modelId="{54E53D90-801F-44F7-BD74-35A13263B265}" type="sibTrans" cxnId="{F8DC3CD6-1034-49F1-A1F5-17973C225B9A}">
      <dgm:prSet/>
      <dgm:spPr/>
      <dgm:t>
        <a:bodyPr/>
        <a:lstStyle/>
        <a:p>
          <a:endParaRPr lang="es-ES" sz="1400"/>
        </a:p>
      </dgm:t>
    </dgm:pt>
    <dgm:pt modelId="{4CA2E2A0-3A74-4798-A1A9-061D5FF6D08C}" type="pres">
      <dgm:prSet presAssocID="{0243D068-FDFA-4870-AEE7-D83AEC06A6D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4B15174-5C4C-4458-A0E0-116E611DD626}" type="pres">
      <dgm:prSet presAssocID="{0243D068-FDFA-4870-AEE7-D83AEC06A6D8}" presName="arrow" presStyleLbl="bgShp" presStyleIdx="0" presStyleCnt="1"/>
      <dgm:spPr/>
      <dgm:t>
        <a:bodyPr/>
        <a:lstStyle/>
        <a:p>
          <a:endParaRPr lang="es-ES"/>
        </a:p>
      </dgm:t>
    </dgm:pt>
    <dgm:pt modelId="{06600AB6-8FB8-4CF3-BA04-BA5163978D63}" type="pres">
      <dgm:prSet presAssocID="{0243D068-FDFA-4870-AEE7-D83AEC06A6D8}" presName="linearProcess" presStyleCnt="0"/>
      <dgm:spPr/>
      <dgm:t>
        <a:bodyPr/>
        <a:lstStyle/>
        <a:p>
          <a:endParaRPr lang="es-ES"/>
        </a:p>
      </dgm:t>
    </dgm:pt>
    <dgm:pt modelId="{AB98529D-5824-4C25-8A02-20BEB8C95A08}" type="pres">
      <dgm:prSet presAssocID="{1B5E9A6F-EDA6-4F7A-991F-B52E2DBE04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494E1AA-33F8-4744-9F9D-5BE5F4CB8DED}" type="pres">
      <dgm:prSet presAssocID="{856BCC70-48C5-4008-B52B-EA76D76F2CBF}" presName="sibTrans" presStyleCnt="0"/>
      <dgm:spPr/>
      <dgm:t>
        <a:bodyPr/>
        <a:lstStyle/>
        <a:p>
          <a:endParaRPr lang="es-ES"/>
        </a:p>
      </dgm:t>
    </dgm:pt>
    <dgm:pt modelId="{238DE54C-5842-4BA2-98FC-938AA8FD5A13}" type="pres">
      <dgm:prSet presAssocID="{F1A7FEAF-BED4-4327-804E-E546C01FBB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F5876C2-A44D-4423-9232-66CAADFF0C2D}" type="pres">
      <dgm:prSet presAssocID="{1FE96FB5-4128-48D1-BF7C-6B1C3FB938A3}" presName="sibTrans" presStyleCnt="0"/>
      <dgm:spPr/>
      <dgm:t>
        <a:bodyPr/>
        <a:lstStyle/>
        <a:p>
          <a:endParaRPr lang="es-ES"/>
        </a:p>
      </dgm:t>
    </dgm:pt>
    <dgm:pt modelId="{C9A555F3-530B-4360-B36E-2ABC63B99514}" type="pres">
      <dgm:prSet presAssocID="{5D5AB2D5-852B-4D0F-B195-2F296D122DA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6E5BF91-8289-46C6-B3AB-DC625FDA5F51}" type="presOf" srcId="{0243D068-FDFA-4870-AEE7-D83AEC06A6D8}" destId="{4CA2E2A0-3A74-4798-A1A9-061D5FF6D08C}" srcOrd="0" destOrd="0" presId="urn:microsoft.com/office/officeart/2005/8/layout/hProcess9"/>
    <dgm:cxn modelId="{753D44A1-4279-40C1-9524-BBEA9D146D1D}" srcId="{0243D068-FDFA-4870-AEE7-D83AEC06A6D8}" destId="{F1A7FEAF-BED4-4327-804E-E546C01FBB19}" srcOrd="1" destOrd="0" parTransId="{A3B85119-4576-4FDE-AFFC-6F96E12F05E2}" sibTransId="{1FE96FB5-4128-48D1-BF7C-6B1C3FB938A3}"/>
    <dgm:cxn modelId="{D767EAF3-4090-4D73-9993-1B33AC8F3098}" type="presOf" srcId="{5D5AB2D5-852B-4D0F-B195-2F296D122DA4}" destId="{C9A555F3-530B-4360-B36E-2ABC63B99514}" srcOrd="0" destOrd="0" presId="urn:microsoft.com/office/officeart/2005/8/layout/hProcess9"/>
    <dgm:cxn modelId="{D4322E6C-3194-4705-88C8-DB6F1C1A8B5B}" type="presOf" srcId="{F1A7FEAF-BED4-4327-804E-E546C01FBB19}" destId="{238DE54C-5842-4BA2-98FC-938AA8FD5A13}" srcOrd="0" destOrd="0" presId="urn:microsoft.com/office/officeart/2005/8/layout/hProcess9"/>
    <dgm:cxn modelId="{C57F6712-64C6-463D-93D9-6292CD8ECA9D}" srcId="{0243D068-FDFA-4870-AEE7-D83AEC06A6D8}" destId="{1B5E9A6F-EDA6-4F7A-991F-B52E2DBE042F}" srcOrd="0" destOrd="0" parTransId="{A834092D-D0BB-488D-8B0B-B8C94C97219F}" sibTransId="{856BCC70-48C5-4008-B52B-EA76D76F2CBF}"/>
    <dgm:cxn modelId="{E8483DDF-95FC-455D-AF11-A829D84C9921}" type="presOf" srcId="{1B5E9A6F-EDA6-4F7A-991F-B52E2DBE042F}" destId="{AB98529D-5824-4C25-8A02-20BEB8C95A08}" srcOrd="0" destOrd="0" presId="urn:microsoft.com/office/officeart/2005/8/layout/hProcess9"/>
    <dgm:cxn modelId="{F8DC3CD6-1034-49F1-A1F5-17973C225B9A}" srcId="{0243D068-FDFA-4870-AEE7-D83AEC06A6D8}" destId="{5D5AB2D5-852B-4D0F-B195-2F296D122DA4}" srcOrd="2" destOrd="0" parTransId="{159ECA94-D922-4713-AF9C-A402352F1A70}" sibTransId="{54E53D90-801F-44F7-BD74-35A13263B265}"/>
    <dgm:cxn modelId="{74DE7D49-6F36-42B2-AF33-B3E11D3729EA}" type="presParOf" srcId="{4CA2E2A0-3A74-4798-A1A9-061D5FF6D08C}" destId="{34B15174-5C4C-4458-A0E0-116E611DD626}" srcOrd="0" destOrd="0" presId="urn:microsoft.com/office/officeart/2005/8/layout/hProcess9"/>
    <dgm:cxn modelId="{B0439A16-5B9C-4AA0-BAD9-88F1F1178AAA}" type="presParOf" srcId="{4CA2E2A0-3A74-4798-A1A9-061D5FF6D08C}" destId="{06600AB6-8FB8-4CF3-BA04-BA5163978D63}" srcOrd="1" destOrd="0" presId="urn:microsoft.com/office/officeart/2005/8/layout/hProcess9"/>
    <dgm:cxn modelId="{440FE4FE-932B-4458-9599-0B0979AB6159}" type="presParOf" srcId="{06600AB6-8FB8-4CF3-BA04-BA5163978D63}" destId="{AB98529D-5824-4C25-8A02-20BEB8C95A08}" srcOrd="0" destOrd="0" presId="urn:microsoft.com/office/officeart/2005/8/layout/hProcess9"/>
    <dgm:cxn modelId="{45487733-5723-4227-80CB-79ED393532EE}" type="presParOf" srcId="{06600AB6-8FB8-4CF3-BA04-BA5163978D63}" destId="{5494E1AA-33F8-4744-9F9D-5BE5F4CB8DED}" srcOrd="1" destOrd="0" presId="urn:microsoft.com/office/officeart/2005/8/layout/hProcess9"/>
    <dgm:cxn modelId="{C1C19D90-A55E-4E1C-8C7E-F50E1905DC3E}" type="presParOf" srcId="{06600AB6-8FB8-4CF3-BA04-BA5163978D63}" destId="{238DE54C-5842-4BA2-98FC-938AA8FD5A13}" srcOrd="2" destOrd="0" presId="urn:microsoft.com/office/officeart/2005/8/layout/hProcess9"/>
    <dgm:cxn modelId="{70FEA0D6-48F7-499B-88C7-ADC0553966FA}" type="presParOf" srcId="{06600AB6-8FB8-4CF3-BA04-BA5163978D63}" destId="{EF5876C2-A44D-4423-9232-66CAADFF0C2D}" srcOrd="3" destOrd="0" presId="urn:microsoft.com/office/officeart/2005/8/layout/hProcess9"/>
    <dgm:cxn modelId="{7344A07C-3284-487A-9EAD-BC655693AA29}" type="presParOf" srcId="{06600AB6-8FB8-4CF3-BA04-BA5163978D63}" destId="{C9A555F3-530B-4360-B36E-2ABC63B995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279CB-7129-4DDD-9266-2C904BA6B538}" type="doc">
      <dgm:prSet loTypeId="urn:microsoft.com/office/officeart/2005/8/layout/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9109996-7141-44FC-B91B-1A9124909C50}">
      <dgm:prSet phldrT="[Texto]"/>
      <dgm:spPr/>
      <dgm:t>
        <a:bodyPr/>
        <a:lstStyle/>
        <a:p>
          <a:r>
            <a:rPr lang="es-ES" dirty="0" smtClean="0"/>
            <a:t>Formulación del Proyecto de Compra y especificaciones técnicas</a:t>
          </a:r>
          <a:endParaRPr lang="es-ES" dirty="0"/>
        </a:p>
      </dgm:t>
    </dgm:pt>
    <dgm:pt modelId="{B1BE6F0D-C8BF-4470-BF6E-76F2F7908DBF}" type="parTrans" cxnId="{49AD6F90-F40A-43F3-8207-9C5601F94DFC}">
      <dgm:prSet/>
      <dgm:spPr/>
      <dgm:t>
        <a:bodyPr/>
        <a:lstStyle/>
        <a:p>
          <a:endParaRPr lang="es-ES"/>
        </a:p>
      </dgm:t>
    </dgm:pt>
    <dgm:pt modelId="{4EFE05E1-7717-4E19-875F-3CC52FCF49FE}" type="sibTrans" cxnId="{49AD6F90-F40A-43F3-8207-9C5601F94DFC}">
      <dgm:prSet/>
      <dgm:spPr/>
      <dgm:t>
        <a:bodyPr/>
        <a:lstStyle/>
        <a:p>
          <a:endParaRPr lang="es-ES"/>
        </a:p>
      </dgm:t>
    </dgm:pt>
    <dgm:pt modelId="{BF56D678-4633-4C30-8DDC-DD7B02A1DD1F}">
      <dgm:prSet phldrT="[Texto]"/>
      <dgm:spPr/>
      <dgm:t>
        <a:bodyPr/>
        <a:lstStyle/>
        <a:p>
          <a:r>
            <a:rPr lang="es-ES" dirty="0" smtClean="0"/>
            <a:t>Autorización del Proyecto de Compra</a:t>
          </a:r>
          <a:endParaRPr lang="es-ES" dirty="0"/>
        </a:p>
      </dgm:t>
    </dgm:pt>
    <dgm:pt modelId="{22DDA13F-BEF8-4FC8-8D20-DEE9A6C33CB8}" type="parTrans" cxnId="{E3EAB1F5-7BE0-4F74-B940-FCFA7592E422}">
      <dgm:prSet/>
      <dgm:spPr/>
      <dgm:t>
        <a:bodyPr/>
        <a:lstStyle/>
        <a:p>
          <a:endParaRPr lang="es-ES"/>
        </a:p>
      </dgm:t>
    </dgm:pt>
    <dgm:pt modelId="{B932BEE5-C8D6-468F-84C4-F1E09E468D29}" type="sibTrans" cxnId="{E3EAB1F5-7BE0-4F74-B940-FCFA7592E422}">
      <dgm:prSet/>
      <dgm:spPr/>
      <dgm:t>
        <a:bodyPr/>
        <a:lstStyle/>
        <a:p>
          <a:endParaRPr lang="es-ES"/>
        </a:p>
      </dgm:t>
    </dgm:pt>
    <dgm:pt modelId="{BE3C8F12-3758-462D-9F1C-65F24DB6270A}">
      <dgm:prSet phldrT="[Texto]"/>
      <dgm:spPr/>
      <dgm:t>
        <a:bodyPr/>
        <a:lstStyle/>
        <a:p>
          <a:r>
            <a:rPr lang="es-ES" dirty="0" smtClean="0"/>
            <a:t>Publicación del evento a través del sistema GUATECOMPRAS</a:t>
          </a:r>
          <a:endParaRPr lang="es-ES" dirty="0"/>
        </a:p>
      </dgm:t>
    </dgm:pt>
    <dgm:pt modelId="{20D90159-0F98-4F8F-8510-2D5A655DB620}" type="parTrans" cxnId="{B5E7A2FA-B5DF-4285-947E-1829F8D97F1D}">
      <dgm:prSet/>
      <dgm:spPr/>
      <dgm:t>
        <a:bodyPr/>
        <a:lstStyle/>
        <a:p>
          <a:endParaRPr lang="es-ES"/>
        </a:p>
      </dgm:t>
    </dgm:pt>
    <dgm:pt modelId="{39F00565-22B4-44A5-860B-2B7D5CECE1EB}" type="sibTrans" cxnId="{B5E7A2FA-B5DF-4285-947E-1829F8D97F1D}">
      <dgm:prSet/>
      <dgm:spPr/>
      <dgm:t>
        <a:bodyPr/>
        <a:lstStyle/>
        <a:p>
          <a:endParaRPr lang="es-ES"/>
        </a:p>
      </dgm:t>
    </dgm:pt>
    <dgm:pt modelId="{B037238F-BE45-4887-B8DD-44DB6C8CD90C}">
      <dgm:prSet phldrT="[Texto]"/>
      <dgm:spPr/>
      <dgm:t>
        <a:bodyPr/>
        <a:lstStyle/>
        <a:p>
          <a:r>
            <a:rPr lang="es-ES" dirty="0" smtClean="0"/>
            <a:t>Recepción y análisis de ofertas</a:t>
          </a:r>
          <a:endParaRPr lang="es-ES" dirty="0"/>
        </a:p>
      </dgm:t>
    </dgm:pt>
    <dgm:pt modelId="{83D03761-8509-4ABA-9D9D-058C5933C310}" type="parTrans" cxnId="{8A6D2A1C-DD8E-4AFD-93FE-A1309D04D292}">
      <dgm:prSet/>
      <dgm:spPr/>
      <dgm:t>
        <a:bodyPr/>
        <a:lstStyle/>
        <a:p>
          <a:endParaRPr lang="es-ES"/>
        </a:p>
      </dgm:t>
    </dgm:pt>
    <dgm:pt modelId="{3850A646-3593-46CF-B0CE-BC4BAC9CDBC3}" type="sibTrans" cxnId="{8A6D2A1C-DD8E-4AFD-93FE-A1309D04D292}">
      <dgm:prSet/>
      <dgm:spPr/>
      <dgm:t>
        <a:bodyPr/>
        <a:lstStyle/>
        <a:p>
          <a:endParaRPr lang="es-ES"/>
        </a:p>
      </dgm:t>
    </dgm:pt>
    <dgm:pt modelId="{D92CDDF3-9943-42BF-A3F7-146897161441}">
      <dgm:prSet phldrT="[Texto]"/>
      <dgm:spPr/>
      <dgm:t>
        <a:bodyPr/>
        <a:lstStyle/>
        <a:p>
          <a:r>
            <a:rPr lang="es-ES" dirty="0" smtClean="0"/>
            <a:t>Adjudicación al proveedor</a:t>
          </a:r>
          <a:endParaRPr lang="es-ES" dirty="0"/>
        </a:p>
      </dgm:t>
    </dgm:pt>
    <dgm:pt modelId="{055E1318-A2DA-4D47-B45D-60D5A182AD35}" type="parTrans" cxnId="{8E87976E-E50D-490D-8FD2-C61CD09B5D2B}">
      <dgm:prSet/>
      <dgm:spPr/>
      <dgm:t>
        <a:bodyPr/>
        <a:lstStyle/>
        <a:p>
          <a:endParaRPr lang="es-ES"/>
        </a:p>
      </dgm:t>
    </dgm:pt>
    <dgm:pt modelId="{DB95022F-5F7A-47A6-ABB0-EAD34EE2EBE5}" type="sibTrans" cxnId="{8E87976E-E50D-490D-8FD2-C61CD09B5D2B}">
      <dgm:prSet/>
      <dgm:spPr/>
      <dgm:t>
        <a:bodyPr/>
        <a:lstStyle/>
        <a:p>
          <a:endParaRPr lang="es-ES"/>
        </a:p>
      </dgm:t>
    </dgm:pt>
    <dgm:pt modelId="{0141FF8C-347F-492A-80C4-E726A9A258AF}">
      <dgm:prSet phldrT="[Texto]"/>
      <dgm:spPr/>
      <dgm:t>
        <a:bodyPr/>
        <a:lstStyle/>
        <a:p>
          <a:r>
            <a:rPr lang="es-ES" dirty="0" smtClean="0"/>
            <a:t>Coordinación de Entrega</a:t>
          </a:r>
          <a:endParaRPr lang="es-ES" dirty="0"/>
        </a:p>
      </dgm:t>
    </dgm:pt>
    <dgm:pt modelId="{003A4287-2AA6-44A7-A0BF-5579F93CB024}" type="parTrans" cxnId="{75560920-CF14-4D38-8F93-F0A72D3E7573}">
      <dgm:prSet/>
      <dgm:spPr/>
      <dgm:t>
        <a:bodyPr/>
        <a:lstStyle/>
        <a:p>
          <a:endParaRPr lang="es-ES"/>
        </a:p>
      </dgm:t>
    </dgm:pt>
    <dgm:pt modelId="{242850B5-FE90-4A5C-9163-7FAD56F6AD2B}" type="sibTrans" cxnId="{75560920-CF14-4D38-8F93-F0A72D3E7573}">
      <dgm:prSet/>
      <dgm:spPr/>
      <dgm:t>
        <a:bodyPr/>
        <a:lstStyle/>
        <a:p>
          <a:endParaRPr lang="es-ES"/>
        </a:p>
      </dgm:t>
    </dgm:pt>
    <dgm:pt modelId="{B6F30C0F-7FAF-4346-BD4A-E58AD063E18C}" type="pres">
      <dgm:prSet presAssocID="{DED279CB-7129-4DDD-9266-2C904BA6B5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A5D0344D-ED8F-4FFF-B1C7-A3F623C3607D}" type="pres">
      <dgm:prSet presAssocID="{09109996-7141-44FC-B91B-1A9124909C5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554F0-BD88-4EB3-A36F-1A294CD23763}" type="pres">
      <dgm:prSet presAssocID="{4EFE05E1-7717-4E19-875F-3CC52FCF49FE}" presName="sibTrans" presStyleLbl="sibTrans2D1" presStyleIdx="0" presStyleCnt="5"/>
      <dgm:spPr/>
      <dgm:t>
        <a:bodyPr/>
        <a:lstStyle/>
        <a:p>
          <a:endParaRPr lang="es-GT"/>
        </a:p>
      </dgm:t>
    </dgm:pt>
    <dgm:pt modelId="{ED7A1E04-0DD8-466B-9A6A-20FE696CE92B}" type="pres">
      <dgm:prSet presAssocID="{4EFE05E1-7717-4E19-875F-3CC52FCF49FE}" presName="connectorText" presStyleLbl="sibTrans2D1" presStyleIdx="0" presStyleCnt="5"/>
      <dgm:spPr/>
      <dgm:t>
        <a:bodyPr/>
        <a:lstStyle/>
        <a:p>
          <a:endParaRPr lang="es-GT"/>
        </a:p>
      </dgm:t>
    </dgm:pt>
    <dgm:pt modelId="{7257A3A0-5F28-49FD-A9E1-69B89ED72148}" type="pres">
      <dgm:prSet presAssocID="{BF56D678-4633-4C30-8DDC-DD7B02A1DD1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301D6A-8D03-4CAD-9FAF-9C968C2AEECC}" type="pres">
      <dgm:prSet presAssocID="{B932BEE5-C8D6-468F-84C4-F1E09E468D29}" presName="sibTrans" presStyleLbl="sibTrans2D1" presStyleIdx="1" presStyleCnt="5"/>
      <dgm:spPr/>
      <dgm:t>
        <a:bodyPr/>
        <a:lstStyle/>
        <a:p>
          <a:endParaRPr lang="es-GT"/>
        </a:p>
      </dgm:t>
    </dgm:pt>
    <dgm:pt modelId="{8C866091-62A0-46D4-80F9-72B373386523}" type="pres">
      <dgm:prSet presAssocID="{B932BEE5-C8D6-468F-84C4-F1E09E468D29}" presName="connectorText" presStyleLbl="sibTrans2D1" presStyleIdx="1" presStyleCnt="5"/>
      <dgm:spPr/>
      <dgm:t>
        <a:bodyPr/>
        <a:lstStyle/>
        <a:p>
          <a:endParaRPr lang="es-GT"/>
        </a:p>
      </dgm:t>
    </dgm:pt>
    <dgm:pt modelId="{4726FACE-9186-43AF-BC35-550628189F94}" type="pres">
      <dgm:prSet presAssocID="{BE3C8F12-3758-462D-9F1C-65F24DB627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82D80-F153-4862-854E-CACB441AF06B}" type="pres">
      <dgm:prSet presAssocID="{39F00565-22B4-44A5-860B-2B7D5CECE1EB}" presName="sibTrans" presStyleLbl="sibTrans2D1" presStyleIdx="2" presStyleCnt="5"/>
      <dgm:spPr/>
      <dgm:t>
        <a:bodyPr/>
        <a:lstStyle/>
        <a:p>
          <a:endParaRPr lang="es-GT"/>
        </a:p>
      </dgm:t>
    </dgm:pt>
    <dgm:pt modelId="{92836FCB-3914-4681-8EE6-EE52C33DA109}" type="pres">
      <dgm:prSet presAssocID="{39F00565-22B4-44A5-860B-2B7D5CECE1EB}" presName="connectorText" presStyleLbl="sibTrans2D1" presStyleIdx="2" presStyleCnt="5"/>
      <dgm:spPr/>
      <dgm:t>
        <a:bodyPr/>
        <a:lstStyle/>
        <a:p>
          <a:endParaRPr lang="es-GT"/>
        </a:p>
      </dgm:t>
    </dgm:pt>
    <dgm:pt modelId="{C69C82CF-7B2A-482D-B516-5441084B26B3}" type="pres">
      <dgm:prSet presAssocID="{B037238F-BE45-4887-B8DD-44DB6C8CD90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54FEFD-C34F-4752-A761-F8388B815B6B}" type="pres">
      <dgm:prSet presAssocID="{3850A646-3593-46CF-B0CE-BC4BAC9CDBC3}" presName="sibTrans" presStyleLbl="sibTrans2D1" presStyleIdx="3" presStyleCnt="5"/>
      <dgm:spPr/>
      <dgm:t>
        <a:bodyPr/>
        <a:lstStyle/>
        <a:p>
          <a:endParaRPr lang="es-GT"/>
        </a:p>
      </dgm:t>
    </dgm:pt>
    <dgm:pt modelId="{64CA6328-B0E7-4F7F-A7A2-AE0E95A84FE9}" type="pres">
      <dgm:prSet presAssocID="{3850A646-3593-46CF-B0CE-BC4BAC9CDBC3}" presName="connectorText" presStyleLbl="sibTrans2D1" presStyleIdx="3" presStyleCnt="5"/>
      <dgm:spPr/>
      <dgm:t>
        <a:bodyPr/>
        <a:lstStyle/>
        <a:p>
          <a:endParaRPr lang="es-GT"/>
        </a:p>
      </dgm:t>
    </dgm:pt>
    <dgm:pt modelId="{FD3E9027-4FB4-49F0-AFA1-26E51866A2F0}" type="pres">
      <dgm:prSet presAssocID="{D92CDDF3-9943-42BF-A3F7-14689716144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E2CF9-B46B-4C4A-943D-2E4EB3D0D720}" type="pres">
      <dgm:prSet presAssocID="{DB95022F-5F7A-47A6-ABB0-EAD34EE2EBE5}" presName="sibTrans" presStyleLbl="sibTrans2D1" presStyleIdx="4" presStyleCnt="5"/>
      <dgm:spPr/>
      <dgm:t>
        <a:bodyPr/>
        <a:lstStyle/>
        <a:p>
          <a:endParaRPr lang="es-GT"/>
        </a:p>
      </dgm:t>
    </dgm:pt>
    <dgm:pt modelId="{C37BA226-A599-4E7C-A776-17BC304FDD91}" type="pres">
      <dgm:prSet presAssocID="{DB95022F-5F7A-47A6-ABB0-EAD34EE2EBE5}" presName="connectorText" presStyleLbl="sibTrans2D1" presStyleIdx="4" presStyleCnt="5"/>
      <dgm:spPr/>
      <dgm:t>
        <a:bodyPr/>
        <a:lstStyle/>
        <a:p>
          <a:endParaRPr lang="es-GT"/>
        </a:p>
      </dgm:t>
    </dgm:pt>
    <dgm:pt modelId="{7948AF35-715E-4C0B-9D8A-7C37B76C81BD}" type="pres">
      <dgm:prSet presAssocID="{0141FF8C-347F-492A-80C4-E726A9A258A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E3EAB1F5-7BE0-4F74-B940-FCFA7592E422}" srcId="{DED279CB-7129-4DDD-9266-2C904BA6B538}" destId="{BF56D678-4633-4C30-8DDC-DD7B02A1DD1F}" srcOrd="1" destOrd="0" parTransId="{22DDA13F-BEF8-4FC8-8D20-DEE9A6C33CB8}" sibTransId="{B932BEE5-C8D6-468F-84C4-F1E09E468D29}"/>
    <dgm:cxn modelId="{D5184C2A-01B5-46B3-9864-8DB57083946D}" type="presOf" srcId="{39F00565-22B4-44A5-860B-2B7D5CECE1EB}" destId="{92836FCB-3914-4681-8EE6-EE52C33DA109}" srcOrd="1" destOrd="0" presId="urn:microsoft.com/office/officeart/2005/8/layout/process5"/>
    <dgm:cxn modelId="{002CF8EE-E6A0-4C5A-8D0B-9A4F8E2C0F2A}" type="presOf" srcId="{0141FF8C-347F-492A-80C4-E726A9A258AF}" destId="{7948AF35-715E-4C0B-9D8A-7C37B76C81BD}" srcOrd="0" destOrd="0" presId="urn:microsoft.com/office/officeart/2005/8/layout/process5"/>
    <dgm:cxn modelId="{B5E7A2FA-B5DF-4285-947E-1829F8D97F1D}" srcId="{DED279CB-7129-4DDD-9266-2C904BA6B538}" destId="{BE3C8F12-3758-462D-9F1C-65F24DB6270A}" srcOrd="2" destOrd="0" parTransId="{20D90159-0F98-4F8F-8510-2D5A655DB620}" sibTransId="{39F00565-22B4-44A5-860B-2B7D5CECE1EB}"/>
    <dgm:cxn modelId="{4A71D105-4809-4607-B58F-1EDC0A9C0BBD}" type="presOf" srcId="{4EFE05E1-7717-4E19-875F-3CC52FCF49FE}" destId="{ED7A1E04-0DD8-466B-9A6A-20FE696CE92B}" srcOrd="1" destOrd="0" presId="urn:microsoft.com/office/officeart/2005/8/layout/process5"/>
    <dgm:cxn modelId="{355CFB06-3845-4E92-81AC-93267D2C5A18}" type="presOf" srcId="{B037238F-BE45-4887-B8DD-44DB6C8CD90C}" destId="{C69C82CF-7B2A-482D-B516-5441084B26B3}" srcOrd="0" destOrd="0" presId="urn:microsoft.com/office/officeart/2005/8/layout/process5"/>
    <dgm:cxn modelId="{8A6D2A1C-DD8E-4AFD-93FE-A1309D04D292}" srcId="{DED279CB-7129-4DDD-9266-2C904BA6B538}" destId="{B037238F-BE45-4887-B8DD-44DB6C8CD90C}" srcOrd="3" destOrd="0" parTransId="{83D03761-8509-4ABA-9D9D-058C5933C310}" sibTransId="{3850A646-3593-46CF-B0CE-BC4BAC9CDBC3}"/>
    <dgm:cxn modelId="{7E7A00E4-C143-4975-9A7F-0234853777B3}" type="presOf" srcId="{39F00565-22B4-44A5-860B-2B7D5CECE1EB}" destId="{92882D80-F153-4862-854E-CACB441AF06B}" srcOrd="0" destOrd="0" presId="urn:microsoft.com/office/officeart/2005/8/layout/process5"/>
    <dgm:cxn modelId="{F17085A9-F619-468B-AF42-FE1484E3387A}" type="presOf" srcId="{4EFE05E1-7717-4E19-875F-3CC52FCF49FE}" destId="{057554F0-BD88-4EB3-A36F-1A294CD23763}" srcOrd="0" destOrd="0" presId="urn:microsoft.com/office/officeart/2005/8/layout/process5"/>
    <dgm:cxn modelId="{38826132-9234-4233-82B4-E40F7D94AC35}" type="presOf" srcId="{DED279CB-7129-4DDD-9266-2C904BA6B538}" destId="{B6F30C0F-7FAF-4346-BD4A-E58AD063E18C}" srcOrd="0" destOrd="0" presId="urn:microsoft.com/office/officeart/2005/8/layout/process5"/>
    <dgm:cxn modelId="{63202AA5-B4DD-4042-B133-DDD4CC734B6E}" type="presOf" srcId="{B932BEE5-C8D6-468F-84C4-F1E09E468D29}" destId="{8C866091-62A0-46D4-80F9-72B373386523}" srcOrd="1" destOrd="0" presId="urn:microsoft.com/office/officeart/2005/8/layout/process5"/>
    <dgm:cxn modelId="{DF12AFBF-34C7-4EB8-A980-7BB278AA29F7}" type="presOf" srcId="{BE3C8F12-3758-462D-9F1C-65F24DB6270A}" destId="{4726FACE-9186-43AF-BC35-550628189F94}" srcOrd="0" destOrd="0" presId="urn:microsoft.com/office/officeart/2005/8/layout/process5"/>
    <dgm:cxn modelId="{86DEA972-C52F-4D75-AF0F-FDA20DAA5574}" type="presOf" srcId="{DB95022F-5F7A-47A6-ABB0-EAD34EE2EBE5}" destId="{C37BA226-A599-4E7C-A776-17BC304FDD91}" srcOrd="1" destOrd="0" presId="urn:microsoft.com/office/officeart/2005/8/layout/process5"/>
    <dgm:cxn modelId="{4C208E38-7A6D-43B9-AFF7-F1CD0CB95E9A}" type="presOf" srcId="{3850A646-3593-46CF-B0CE-BC4BAC9CDBC3}" destId="{64CA6328-B0E7-4F7F-A7A2-AE0E95A84FE9}" srcOrd="1" destOrd="0" presId="urn:microsoft.com/office/officeart/2005/8/layout/process5"/>
    <dgm:cxn modelId="{75560920-CF14-4D38-8F93-F0A72D3E7573}" srcId="{DED279CB-7129-4DDD-9266-2C904BA6B538}" destId="{0141FF8C-347F-492A-80C4-E726A9A258AF}" srcOrd="5" destOrd="0" parTransId="{003A4287-2AA6-44A7-A0BF-5579F93CB024}" sibTransId="{242850B5-FE90-4A5C-9163-7FAD56F6AD2B}"/>
    <dgm:cxn modelId="{F7167F68-6CD6-498E-8C6B-276B1E4C1DA3}" type="presOf" srcId="{DB95022F-5F7A-47A6-ABB0-EAD34EE2EBE5}" destId="{668E2CF9-B46B-4C4A-943D-2E4EB3D0D720}" srcOrd="0" destOrd="0" presId="urn:microsoft.com/office/officeart/2005/8/layout/process5"/>
    <dgm:cxn modelId="{8E87976E-E50D-490D-8FD2-C61CD09B5D2B}" srcId="{DED279CB-7129-4DDD-9266-2C904BA6B538}" destId="{D92CDDF3-9943-42BF-A3F7-146897161441}" srcOrd="4" destOrd="0" parTransId="{055E1318-A2DA-4D47-B45D-60D5A182AD35}" sibTransId="{DB95022F-5F7A-47A6-ABB0-EAD34EE2EBE5}"/>
    <dgm:cxn modelId="{49AD6F90-F40A-43F3-8207-9C5601F94DFC}" srcId="{DED279CB-7129-4DDD-9266-2C904BA6B538}" destId="{09109996-7141-44FC-B91B-1A9124909C50}" srcOrd="0" destOrd="0" parTransId="{B1BE6F0D-C8BF-4470-BF6E-76F2F7908DBF}" sibTransId="{4EFE05E1-7717-4E19-875F-3CC52FCF49FE}"/>
    <dgm:cxn modelId="{1DF7EBAE-DF41-4A5F-8A22-7300D7ACCF3B}" type="presOf" srcId="{D92CDDF3-9943-42BF-A3F7-146897161441}" destId="{FD3E9027-4FB4-49F0-AFA1-26E51866A2F0}" srcOrd="0" destOrd="0" presId="urn:microsoft.com/office/officeart/2005/8/layout/process5"/>
    <dgm:cxn modelId="{5937DA0F-465A-4E2F-91B7-50FDBF12DFCD}" type="presOf" srcId="{09109996-7141-44FC-B91B-1A9124909C50}" destId="{A5D0344D-ED8F-4FFF-B1C7-A3F623C3607D}" srcOrd="0" destOrd="0" presId="urn:microsoft.com/office/officeart/2005/8/layout/process5"/>
    <dgm:cxn modelId="{5B2004D3-16D2-4400-BB2A-E9DB62D453D5}" type="presOf" srcId="{3850A646-3593-46CF-B0CE-BC4BAC9CDBC3}" destId="{7154FEFD-C34F-4752-A761-F8388B815B6B}" srcOrd="0" destOrd="0" presId="urn:microsoft.com/office/officeart/2005/8/layout/process5"/>
    <dgm:cxn modelId="{DC349AB1-68F9-40C2-A20D-026509BD299C}" type="presOf" srcId="{BF56D678-4633-4C30-8DDC-DD7B02A1DD1F}" destId="{7257A3A0-5F28-49FD-A9E1-69B89ED72148}" srcOrd="0" destOrd="0" presId="urn:microsoft.com/office/officeart/2005/8/layout/process5"/>
    <dgm:cxn modelId="{1C255214-5975-49BF-B088-46DEECE46151}" type="presOf" srcId="{B932BEE5-C8D6-468F-84C4-F1E09E468D29}" destId="{40301D6A-8D03-4CAD-9FAF-9C968C2AEECC}" srcOrd="0" destOrd="0" presId="urn:microsoft.com/office/officeart/2005/8/layout/process5"/>
    <dgm:cxn modelId="{AFC76BA0-12CB-4212-B017-F3C28F72BA86}" type="presParOf" srcId="{B6F30C0F-7FAF-4346-BD4A-E58AD063E18C}" destId="{A5D0344D-ED8F-4FFF-B1C7-A3F623C3607D}" srcOrd="0" destOrd="0" presId="urn:microsoft.com/office/officeart/2005/8/layout/process5"/>
    <dgm:cxn modelId="{18791682-671D-4368-AA34-4DCBC2A44DDD}" type="presParOf" srcId="{B6F30C0F-7FAF-4346-BD4A-E58AD063E18C}" destId="{057554F0-BD88-4EB3-A36F-1A294CD23763}" srcOrd="1" destOrd="0" presId="urn:microsoft.com/office/officeart/2005/8/layout/process5"/>
    <dgm:cxn modelId="{3FEF4767-B7D1-4AC1-9B04-3D465ED230AD}" type="presParOf" srcId="{057554F0-BD88-4EB3-A36F-1A294CD23763}" destId="{ED7A1E04-0DD8-466B-9A6A-20FE696CE92B}" srcOrd="0" destOrd="0" presId="urn:microsoft.com/office/officeart/2005/8/layout/process5"/>
    <dgm:cxn modelId="{0A6AA55D-2E7F-427D-A3A3-9CCFAE4B5D81}" type="presParOf" srcId="{B6F30C0F-7FAF-4346-BD4A-E58AD063E18C}" destId="{7257A3A0-5F28-49FD-A9E1-69B89ED72148}" srcOrd="2" destOrd="0" presId="urn:microsoft.com/office/officeart/2005/8/layout/process5"/>
    <dgm:cxn modelId="{366055B8-A20B-4765-87E8-2B8E0D6734CA}" type="presParOf" srcId="{B6F30C0F-7FAF-4346-BD4A-E58AD063E18C}" destId="{40301D6A-8D03-4CAD-9FAF-9C968C2AEECC}" srcOrd="3" destOrd="0" presId="urn:microsoft.com/office/officeart/2005/8/layout/process5"/>
    <dgm:cxn modelId="{D2C7CF2F-843A-4432-A9C3-99E16D0E65EC}" type="presParOf" srcId="{40301D6A-8D03-4CAD-9FAF-9C968C2AEECC}" destId="{8C866091-62A0-46D4-80F9-72B373386523}" srcOrd="0" destOrd="0" presId="urn:microsoft.com/office/officeart/2005/8/layout/process5"/>
    <dgm:cxn modelId="{A0C439F5-29C7-4672-BA21-C14A7A2DD04C}" type="presParOf" srcId="{B6F30C0F-7FAF-4346-BD4A-E58AD063E18C}" destId="{4726FACE-9186-43AF-BC35-550628189F94}" srcOrd="4" destOrd="0" presId="urn:microsoft.com/office/officeart/2005/8/layout/process5"/>
    <dgm:cxn modelId="{916EA08A-0F2E-494D-94E7-8F7C0415B335}" type="presParOf" srcId="{B6F30C0F-7FAF-4346-BD4A-E58AD063E18C}" destId="{92882D80-F153-4862-854E-CACB441AF06B}" srcOrd="5" destOrd="0" presId="urn:microsoft.com/office/officeart/2005/8/layout/process5"/>
    <dgm:cxn modelId="{3CA41498-89E6-4575-BA30-3AE2D53E63BF}" type="presParOf" srcId="{92882D80-F153-4862-854E-CACB441AF06B}" destId="{92836FCB-3914-4681-8EE6-EE52C33DA109}" srcOrd="0" destOrd="0" presId="urn:microsoft.com/office/officeart/2005/8/layout/process5"/>
    <dgm:cxn modelId="{35AFB1C8-007A-4D8A-9B2B-4A63251FD589}" type="presParOf" srcId="{B6F30C0F-7FAF-4346-BD4A-E58AD063E18C}" destId="{C69C82CF-7B2A-482D-B516-5441084B26B3}" srcOrd="6" destOrd="0" presId="urn:microsoft.com/office/officeart/2005/8/layout/process5"/>
    <dgm:cxn modelId="{5E8A2E5C-5D50-4A5A-A2D7-CF267D701A27}" type="presParOf" srcId="{B6F30C0F-7FAF-4346-BD4A-E58AD063E18C}" destId="{7154FEFD-C34F-4752-A761-F8388B815B6B}" srcOrd="7" destOrd="0" presId="urn:microsoft.com/office/officeart/2005/8/layout/process5"/>
    <dgm:cxn modelId="{49FEF810-1EC0-4836-93C6-C746170D73C7}" type="presParOf" srcId="{7154FEFD-C34F-4752-A761-F8388B815B6B}" destId="{64CA6328-B0E7-4F7F-A7A2-AE0E95A84FE9}" srcOrd="0" destOrd="0" presId="urn:microsoft.com/office/officeart/2005/8/layout/process5"/>
    <dgm:cxn modelId="{8D21C5C1-51F1-43E0-B602-8D70BD808F07}" type="presParOf" srcId="{B6F30C0F-7FAF-4346-BD4A-E58AD063E18C}" destId="{FD3E9027-4FB4-49F0-AFA1-26E51866A2F0}" srcOrd="8" destOrd="0" presId="urn:microsoft.com/office/officeart/2005/8/layout/process5"/>
    <dgm:cxn modelId="{A9E6ECEC-C762-4F23-A8BE-7358E3950459}" type="presParOf" srcId="{B6F30C0F-7FAF-4346-BD4A-E58AD063E18C}" destId="{668E2CF9-B46B-4C4A-943D-2E4EB3D0D720}" srcOrd="9" destOrd="0" presId="urn:microsoft.com/office/officeart/2005/8/layout/process5"/>
    <dgm:cxn modelId="{9DE4350C-2C65-40EC-BF28-EE46B5DA8125}" type="presParOf" srcId="{668E2CF9-B46B-4C4A-943D-2E4EB3D0D720}" destId="{C37BA226-A599-4E7C-A776-17BC304FDD91}" srcOrd="0" destOrd="0" presId="urn:microsoft.com/office/officeart/2005/8/layout/process5"/>
    <dgm:cxn modelId="{06337C15-5860-4D98-A1BF-26B7024A4670}" type="presParOf" srcId="{B6F30C0F-7FAF-4346-BD4A-E58AD063E18C}" destId="{7948AF35-715E-4C0B-9D8A-7C37B76C81B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6FAED-B70E-4292-B36B-EBCAB25756F0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A42A-52D6-4EAE-82A6-9F7A6B1A74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19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FB172FC9-75D7-45A3-8EA5-080B45AF408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</p:spPr>
        <p:txBody>
          <a:bodyPr/>
          <a:lstStyle>
            <a:lvl1pPr algn="l">
              <a:defRPr sz="440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pic>
        <p:nvPicPr>
          <p:cNvPr id="16" name="15 Imagen" descr="LOGO MIGRACION APROBADO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786322"/>
            <a:ext cx="2239116" cy="1358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B720D-78A2-41C6-8E9C-66023ABA497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B218E-9C31-4061-A7A9-4E77F7339DF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7F3324B-976C-4092-B38A-49538936811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11E8-1E53-481F-901C-703FBE7ABA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8312-91D4-4F87-909D-B69CBAC69F3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83B2-314C-4627-85D4-77B23CA676D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0A944-93A3-4199-8D3D-4ADEF683297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02FB-6A27-4189-BA57-F922AE65A5E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D891E-1C88-4872-94AE-CEF38C1EBF5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0DB02-8E90-4335-A5A3-9F2616A3C43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EE9BD-2923-4AAF-92BA-C5AEFFD285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15" imgW="13003175" imgH="1612698" progId="">
                  <p:embed/>
                </p:oleObj>
              </mc:Choice>
              <mc:Fallback>
                <p:oleObj name="Image" r:id="rId15" imgW="13003175" imgH="1612698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99D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 smtClean="0"/>
              <a:t>Material </a:t>
            </a:r>
            <a:r>
              <a:rPr lang="en-US" dirty="0" err="1" smtClean="0"/>
              <a:t>elaborado</a:t>
            </a:r>
            <a:r>
              <a:rPr lang="en-US" dirty="0" smtClean="0"/>
              <a:t> con fines </a:t>
            </a:r>
            <a:r>
              <a:rPr lang="en-US" dirty="0" err="1" smtClean="0"/>
              <a:t>didácticos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Subgerencia</a:t>
            </a:r>
            <a:r>
              <a:rPr lang="en-US" dirty="0" smtClean="0"/>
              <a:t> </a:t>
            </a:r>
            <a:r>
              <a:rPr lang="en-US" dirty="0" err="1" smtClean="0"/>
              <a:t>Administrativa</a:t>
            </a:r>
            <a:r>
              <a:rPr lang="en-US" dirty="0" smtClean="0"/>
              <a:t> de RRHH y </a:t>
            </a:r>
            <a:r>
              <a:rPr lang="en-US" dirty="0" err="1" smtClean="0"/>
              <a:t>Capacitación</a:t>
            </a:r>
            <a:r>
              <a:rPr lang="en-US" dirty="0" smtClean="0"/>
              <a:t>, DGM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48423A-0759-4186-900B-291EAC61BD6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28794" y="228600"/>
            <a:ext cx="675800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n-US" dirty="0" smtClean="0"/>
          </a:p>
        </p:txBody>
      </p:sp>
      <p:pic>
        <p:nvPicPr>
          <p:cNvPr id="14" name="13 Imagen" descr="LOGO MIGRACION APROBADO.jpg"/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52" y="0"/>
            <a:ext cx="1530990" cy="928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329642" cy="682625"/>
          </a:xfrm>
        </p:spPr>
        <p:txBody>
          <a:bodyPr/>
          <a:lstStyle/>
          <a:p>
            <a:r>
              <a:rPr lang="en-US" sz="3600" dirty="0" smtClean="0"/>
              <a:t>PROCESO DE CUSTODIA Y EMISIÓN DE PASAPORTES</a:t>
            </a:r>
            <a:endParaRPr lang="en-US" sz="3600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28596" y="2500306"/>
            <a:ext cx="5475288" cy="1214446"/>
          </a:xfrm>
        </p:spPr>
        <p:txBody>
          <a:bodyPr/>
          <a:lstStyle/>
          <a:p>
            <a:r>
              <a:rPr lang="es-ES" sz="2000" i="1" dirty="0" smtClean="0"/>
              <a:t>Dirección General de Migración,</a:t>
            </a:r>
          </a:p>
          <a:p>
            <a:r>
              <a:rPr lang="es-ES" sz="2000" i="1" dirty="0" smtClean="0"/>
              <a:t>Ministerio de Gobernación</a:t>
            </a:r>
          </a:p>
          <a:p>
            <a:r>
              <a:rPr lang="es-ES" sz="2000" i="1" dirty="0" smtClean="0"/>
              <a:t>República de Guatemala</a:t>
            </a:r>
          </a:p>
          <a:p>
            <a:r>
              <a:rPr lang="es-ES" sz="2000" i="1" dirty="0" smtClean="0"/>
              <a:t>Julio 2017</a:t>
            </a:r>
            <a:endParaRPr lang="es-E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563563"/>
          </a:xfrm>
        </p:spPr>
        <p:txBody>
          <a:bodyPr/>
          <a:lstStyle/>
          <a:p>
            <a:r>
              <a:rPr lang="es-ES" dirty="0" smtClean="0"/>
              <a:t>Fase III: Procedimiento de Emisión y Entrega</a:t>
            </a:r>
            <a:endParaRPr lang="es-ES" dirty="0"/>
          </a:p>
        </p:txBody>
      </p:sp>
      <p:pic>
        <p:nvPicPr>
          <p:cNvPr id="4" name="3 Marcador de contenido" descr="IMG_20170704_16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932"/>
          <a:stretch>
            <a:fillRect/>
          </a:stretch>
        </p:blipFill>
        <p:spPr>
          <a:xfrm>
            <a:off x="3929058" y="4214818"/>
            <a:ext cx="3662601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IMG_20170704_155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2357454" cy="314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IMG_20170704_154409.jpg"/>
          <p:cNvPicPr>
            <a:picLocks noChangeAspect="1"/>
          </p:cNvPicPr>
          <p:nvPr/>
        </p:nvPicPr>
        <p:blipFill>
          <a:blip r:embed="rId4" cstate="print"/>
          <a:srcRect l="16089" t="18152"/>
          <a:stretch>
            <a:fillRect/>
          </a:stretch>
        </p:blipFill>
        <p:spPr>
          <a:xfrm>
            <a:off x="2571736" y="1428736"/>
            <a:ext cx="292953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28596" y="528638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 de requisitos</a:t>
            </a:r>
            <a:endParaRPr lang="es-ES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71802" y="357187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Captura de datos</a:t>
            </a:r>
            <a:endParaRPr lang="es-ES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9124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de Pasaporte</a:t>
            </a:r>
            <a:endParaRPr lang="es-ES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IMG_20170704_154147.jpg"/>
          <p:cNvPicPr>
            <a:picLocks noChangeAspect="1"/>
          </p:cNvPicPr>
          <p:nvPr/>
        </p:nvPicPr>
        <p:blipFill>
          <a:blip r:embed="rId5" cstate="print"/>
          <a:srcRect t="27781"/>
          <a:stretch>
            <a:fillRect/>
          </a:stretch>
        </p:blipFill>
        <p:spPr>
          <a:xfrm>
            <a:off x="5572132" y="1500174"/>
            <a:ext cx="342916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6286512" y="350043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Impresión de Libretas</a:t>
            </a:r>
            <a:endParaRPr lang="es-ES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Requisitos para Emisión de Pasaportes</a:t>
            </a:r>
            <a:endParaRPr lang="es-ES" dirty="0"/>
          </a:p>
        </p:txBody>
      </p:sp>
      <p:pic>
        <p:nvPicPr>
          <p:cNvPr id="4" name="3 Imagen" descr="19260414_1713817288631863_3221405858683945735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84330"/>
            <a:ext cx="6286544" cy="526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de Seguridad del Pasaporte</a:t>
            </a:r>
            <a:endParaRPr lang="es-ES" dirty="0"/>
          </a:p>
        </p:txBody>
      </p:sp>
      <p:pic>
        <p:nvPicPr>
          <p:cNvPr id="5" name="4 Imagen" descr="19702729_1730802830266642_5654105448625688074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99254"/>
            <a:ext cx="7500990" cy="5558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DUDAS O COMENTARIOS</a:t>
            </a:r>
            <a:endParaRPr lang="es-ES" dirty="0"/>
          </a:p>
        </p:txBody>
      </p:sp>
      <p:pic>
        <p:nvPicPr>
          <p:cNvPr id="3" name="Picture 3" descr="C:\Documents and Settings\Lic. Hercilia Tamar\Escritorio\CAPACITACIÓN 2015\Imagenes\relaciones interpersonales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5000660" cy="33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762000" y="1371600"/>
            <a:ext cx="666752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E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¡Muchas gracias por su atención!</a:t>
            </a:r>
            <a:endParaRPr lang="es-E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black">
          <a:xfrm>
            <a:off x="838200" y="22860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dirty="0" err="1" smtClean="0"/>
              <a:t>Dirección</a:t>
            </a:r>
            <a:r>
              <a:rPr lang="en-US" sz="2000" dirty="0" smtClean="0"/>
              <a:t> General de </a:t>
            </a:r>
            <a:r>
              <a:rPr lang="en-US" sz="2000" dirty="0" err="1" smtClean="0"/>
              <a:t>Migración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LEGAL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4572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1800" dirty="0" smtClean="0"/>
              <a:t>Los </a:t>
            </a:r>
            <a:r>
              <a:rPr lang="en-US" sz="1800" dirty="0" err="1" smtClean="0"/>
              <a:t>lineamientos</a:t>
            </a:r>
            <a:r>
              <a:rPr lang="en-US" sz="1800" dirty="0" smtClean="0"/>
              <a:t> </a:t>
            </a:r>
            <a:r>
              <a:rPr lang="en-US" sz="1800" dirty="0" err="1" smtClean="0"/>
              <a:t>jurídicos</a:t>
            </a:r>
            <a:r>
              <a:rPr lang="en-US" sz="1800" dirty="0" smtClean="0"/>
              <a:t> </a:t>
            </a:r>
            <a:r>
              <a:rPr lang="en-US" sz="1800" dirty="0" err="1" smtClean="0"/>
              <a:t>relacionados</a:t>
            </a:r>
            <a:r>
              <a:rPr lang="en-US" sz="1800" dirty="0" smtClean="0"/>
              <a:t> con el </a:t>
            </a:r>
            <a:r>
              <a:rPr lang="en-US" sz="1800" dirty="0" err="1" smtClean="0"/>
              <a:t>proceso</a:t>
            </a:r>
            <a:r>
              <a:rPr lang="en-US" sz="1800" dirty="0" smtClean="0"/>
              <a:t> de </a:t>
            </a:r>
            <a:r>
              <a:rPr lang="en-US" sz="1800" dirty="0" err="1" smtClean="0"/>
              <a:t>custodia</a:t>
            </a:r>
            <a:r>
              <a:rPr lang="en-US" sz="1800" dirty="0" smtClean="0"/>
              <a:t> y </a:t>
            </a:r>
            <a:r>
              <a:rPr lang="en-US" sz="1800" dirty="0" err="1" smtClean="0"/>
              <a:t>emisión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pasaportes</a:t>
            </a:r>
            <a:r>
              <a:rPr lang="en-US" sz="1800" dirty="0" smtClean="0"/>
              <a:t> se </a:t>
            </a:r>
            <a:r>
              <a:rPr lang="en-US" sz="1800" dirty="0" err="1" smtClean="0"/>
              <a:t>encuentran</a:t>
            </a:r>
            <a:r>
              <a:rPr lang="en-US" sz="1800" dirty="0" smtClean="0"/>
              <a:t> </a:t>
            </a:r>
            <a:r>
              <a:rPr lang="en-US" sz="1800" dirty="0" err="1" smtClean="0"/>
              <a:t>contemplados</a:t>
            </a:r>
            <a:r>
              <a:rPr lang="en-US" sz="1800" dirty="0" smtClean="0"/>
              <a:t> en la </a:t>
            </a:r>
            <a:r>
              <a:rPr lang="en-US" sz="1800" dirty="0" err="1" smtClean="0"/>
              <a:t>normativa</a:t>
            </a:r>
            <a:r>
              <a:rPr lang="en-US" sz="1800" dirty="0" smtClean="0"/>
              <a:t> </a:t>
            </a:r>
            <a:r>
              <a:rPr lang="en-US" sz="1800" dirty="0" err="1" smtClean="0"/>
              <a:t>siguiente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643042" y="2643182"/>
          <a:ext cx="5667372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348901"/>
              </p:ext>
            </p:extLst>
          </p:nvPr>
        </p:nvGraphicFramePr>
        <p:xfrm>
          <a:off x="357158" y="1285860"/>
          <a:ext cx="850112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15208" y="21429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DEL PROCESO </a:t>
            </a:r>
            <a:endParaRPr lang="es-E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I. Procedimiento de Compra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II. Recepción y Resguardo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95400"/>
            <a:ext cx="4929222" cy="4953000"/>
          </a:xfrm>
        </p:spPr>
        <p:txBody>
          <a:bodyPr/>
          <a:lstStyle/>
          <a:p>
            <a:pPr algn="just">
              <a:buNone/>
            </a:pPr>
            <a:r>
              <a:rPr lang="es-ES" sz="2600" dirty="0" smtClean="0"/>
              <a:t>Para la recepción de libretas, se crean las siguientes comisiones:</a:t>
            </a:r>
          </a:p>
          <a:p>
            <a:pPr algn="just">
              <a:buNone/>
            </a:pPr>
            <a:endParaRPr lang="es-ES" sz="2600" dirty="0" smtClean="0"/>
          </a:p>
          <a:p>
            <a:pPr algn="just"/>
            <a:r>
              <a:rPr lang="es-ES" sz="2600" b="1" dirty="0" smtClean="0"/>
              <a:t>Comisión de Recepción</a:t>
            </a:r>
          </a:p>
          <a:p>
            <a:pPr algn="just">
              <a:buNone/>
            </a:pPr>
            <a:r>
              <a:rPr lang="es-ES" sz="2600" dirty="0" smtClean="0"/>
              <a:t>	Es la encargada de recibir en el Aeropuerto los lotes acordados en cada entrega, verifica el pago de impuestos y otros aspectos logísticos.</a:t>
            </a:r>
          </a:p>
          <a:p>
            <a:pPr algn="just">
              <a:buNone/>
            </a:pPr>
            <a:endParaRPr lang="es-ES" sz="2600" dirty="0"/>
          </a:p>
        </p:txBody>
      </p:sp>
      <p:pic>
        <p:nvPicPr>
          <p:cNvPr id="6" name="5 Imagen" descr="18209171_1655919471088312_7180944981047367812_o.jpg"/>
          <p:cNvPicPr>
            <a:picLocks noChangeAspect="1"/>
          </p:cNvPicPr>
          <p:nvPr/>
        </p:nvPicPr>
        <p:blipFill>
          <a:blip r:embed="rId2"/>
          <a:srcRect l="21875"/>
          <a:stretch>
            <a:fillRect/>
          </a:stretch>
        </p:blipFill>
        <p:spPr>
          <a:xfrm>
            <a:off x="5232989" y="2071678"/>
            <a:ext cx="376816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II. Recepción y Resguardo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4429124" cy="4953000"/>
          </a:xfrm>
        </p:spPr>
        <p:txBody>
          <a:bodyPr/>
          <a:lstStyle/>
          <a:p>
            <a:pPr algn="just"/>
            <a:r>
              <a:rPr lang="es-ES" sz="2600" b="1" dirty="0" smtClean="0"/>
              <a:t>Comisión de Revisión</a:t>
            </a:r>
          </a:p>
          <a:p>
            <a:pPr algn="just">
              <a:buNone/>
            </a:pPr>
            <a:r>
              <a:rPr lang="es-ES" sz="2600" dirty="0" smtClean="0"/>
              <a:t>	Es la encargada de revisar individualmente cada libreta recibida, verificando la calidad, cantidad y todos los aspectos técnicos necesarios para garantizar que cumpla con los requisitos contemplados en contrato de adjudicación.</a:t>
            </a:r>
          </a:p>
          <a:p>
            <a:pPr>
              <a:buNone/>
            </a:pPr>
            <a:endParaRPr lang="es-ES" sz="2600" dirty="0"/>
          </a:p>
        </p:txBody>
      </p:sp>
      <p:pic>
        <p:nvPicPr>
          <p:cNvPr id="6" name="5 Imagen" descr="17632374_1610297858983807_6707288341889701434_o.jpg"/>
          <p:cNvPicPr>
            <a:picLocks noChangeAspect="1"/>
          </p:cNvPicPr>
          <p:nvPr/>
        </p:nvPicPr>
        <p:blipFill>
          <a:blip r:embed="rId2"/>
          <a:srcRect l="15625" b="4251"/>
          <a:stretch>
            <a:fillRect/>
          </a:stretch>
        </p:blipFill>
        <p:spPr>
          <a:xfrm>
            <a:off x="4487162" y="2000240"/>
            <a:ext cx="444255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II. Recepción y Resguardo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sz="3000" dirty="0" smtClean="0"/>
              <a:t>Al aprobar el lote de libretas recibidas, estas son trasladadas a la Unidad de Almacén de la DGM en donde se registra su ingreso en el sistema correspondiente.</a:t>
            </a:r>
          </a:p>
          <a:p>
            <a:pPr algn="just">
              <a:buNone/>
            </a:pPr>
            <a:endParaRPr lang="es-ES" sz="3000" dirty="0" smtClean="0"/>
          </a:p>
          <a:p>
            <a:pPr algn="just">
              <a:buNone/>
            </a:pPr>
            <a:r>
              <a:rPr lang="es-ES" sz="3000" dirty="0" smtClean="0"/>
              <a:t>Posteriormente al registro en el sistema, las libretas son trasladadas a la bóveda de seguridad para su resguardo. Esta bóveda cuenta con las medidas de seguridad que requiere la OACI.</a:t>
            </a:r>
          </a:p>
          <a:p>
            <a:pPr algn="just"/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II. Recepción y Resguardo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sz="3100" dirty="0" smtClean="0"/>
              <a:t>El resguardo de las libretas recibidas se realiza con el apoyo de:</a:t>
            </a:r>
          </a:p>
          <a:p>
            <a:pPr algn="just"/>
            <a:r>
              <a:rPr lang="es-ES" sz="3100" b="1" dirty="0" smtClean="0"/>
              <a:t>Seguridad interna de la Dirección General de Migración y Jefe de la División de Emisión de Pasaportes.</a:t>
            </a:r>
          </a:p>
          <a:p>
            <a:pPr algn="just"/>
            <a:r>
              <a:rPr lang="es-ES" sz="3100" b="1" dirty="0" smtClean="0"/>
              <a:t>Policía Nacional Civil: </a:t>
            </a:r>
            <a:r>
              <a:rPr lang="es-ES" sz="3100" dirty="0" smtClean="0"/>
              <a:t>custodia permanente 24 horas en bóveda de seguridad y oficinas de emisión de pasaportes.</a:t>
            </a:r>
          </a:p>
          <a:p>
            <a:pPr algn="just"/>
            <a:r>
              <a:rPr lang="es-ES" sz="3100" b="1" dirty="0" smtClean="0"/>
              <a:t>INTERPOL: </a:t>
            </a:r>
            <a:r>
              <a:rPr lang="es-ES" sz="3100" dirty="0" smtClean="0"/>
              <a:t>Acuerdo de cooperación.</a:t>
            </a:r>
          </a:p>
          <a:p>
            <a:pPr algn="just">
              <a:buNone/>
            </a:pPr>
            <a:endParaRPr lang="es-ES" sz="3100" dirty="0" smtClean="0"/>
          </a:p>
          <a:p>
            <a:pPr algn="just"/>
            <a:endParaRPr lang="es-E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71414"/>
            <a:ext cx="6972320" cy="792163"/>
          </a:xfrm>
        </p:spPr>
        <p:txBody>
          <a:bodyPr/>
          <a:lstStyle/>
          <a:p>
            <a:r>
              <a:rPr lang="es-ES" dirty="0" smtClean="0"/>
              <a:t>Fase III: Procedimiento de Emisión y Entrega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1033470"/>
            <a:ext cx="9034463" cy="589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5l">
  <a:themeElements>
    <a:clrScheme name="Tema de Offic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345</Words>
  <Application>Microsoft Office PowerPoint</Application>
  <PresentationFormat>Presentación en pantalla (4:3)</PresentationFormat>
  <Paragraphs>51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cdb2004165l</vt:lpstr>
      <vt:lpstr>Image</vt:lpstr>
      <vt:lpstr>PROCESO DE CUSTODIA Y EMISIÓN DE PASAPORTES</vt:lpstr>
      <vt:lpstr>BASE LEGAL</vt:lpstr>
      <vt:lpstr>Presentación de PowerPoint</vt:lpstr>
      <vt:lpstr>Fase I. Procedimiento de Compra</vt:lpstr>
      <vt:lpstr>Fase II. Recepción y Resguardo</vt:lpstr>
      <vt:lpstr>Fase II. Recepción y Resguardo</vt:lpstr>
      <vt:lpstr>Fase II. Recepción y Resguardo</vt:lpstr>
      <vt:lpstr>Fase II. Recepción y Resguardo</vt:lpstr>
      <vt:lpstr>Fase III: Procedimiento de Emisión y Entrega</vt:lpstr>
      <vt:lpstr>Fase III: Procedimiento de Emisión y Entrega</vt:lpstr>
      <vt:lpstr>Requisitos para Emisión de Pasaportes</vt:lpstr>
      <vt:lpstr>Medidas de Seguridad del Pasaporte</vt:lpstr>
      <vt:lpstr>DUDAS O COMENTARIOS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DETECCIÓN DE DOCUMENTOS FALSOS</dc:title>
  <dc:creator>cmoran</dc:creator>
  <cp:lastModifiedBy>México</cp:lastModifiedBy>
  <cp:revision>98</cp:revision>
  <dcterms:created xsi:type="dcterms:W3CDTF">2017-03-27T15:19:34Z</dcterms:created>
  <dcterms:modified xsi:type="dcterms:W3CDTF">2017-07-18T00:57:12Z</dcterms:modified>
</cp:coreProperties>
</file>