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75" r:id="rId3"/>
    <p:sldId id="271" r:id="rId4"/>
    <p:sldId id="273" r:id="rId5"/>
    <p:sldId id="274" r:id="rId6"/>
    <p:sldId id="281" r:id="rId7"/>
    <p:sldId id="282" r:id="rId8"/>
    <p:sldId id="283" r:id="rId9"/>
    <p:sldId id="284" r:id="rId10"/>
    <p:sldId id="285" r:id="rId11"/>
    <p:sldId id="286" r:id="rId12"/>
    <p:sldId id="288" r:id="rId13"/>
  </p:sldIdLst>
  <p:sldSz cx="9144000" cy="6858000" type="screen4x3"/>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2280" autoAdjust="0"/>
  </p:normalViewPr>
  <p:slideViewPr>
    <p:cSldViewPr snapToGrid="0">
      <p:cViewPr varScale="1">
        <p:scale>
          <a:sx n="69" d="100"/>
          <a:sy n="69"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5DECE-C5D8-4EEA-B7BA-B805A29EDED0}"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GT"/>
        </a:p>
      </dgm:t>
    </dgm:pt>
    <dgm:pt modelId="{CADC744D-B4DC-4149-A9C4-D4EF62DE691C}">
      <dgm:prSet/>
      <dgm:spPr/>
      <dgm:t>
        <a:bodyPr/>
        <a:lstStyle/>
        <a:p>
          <a:pPr rtl="0"/>
          <a:r>
            <a:rPr lang="es-GT" smtClean="0"/>
            <a:t>Creación de una CARPETA VIRTUAL ÚNICA: diseño, elaboración e implementación de una Carpeta Virtual Única que facilitará el registro, seguimiento y derivación de casos de niños, niñas y adolescentes. </a:t>
          </a:r>
          <a:endParaRPr lang="es-GT"/>
        </a:p>
      </dgm:t>
    </dgm:pt>
    <dgm:pt modelId="{EAE7459A-783F-4C8D-9238-9C49B1CAC045}" type="parTrans" cxnId="{CB84CB16-98E9-41F3-B94A-1B5FD5E63249}">
      <dgm:prSet/>
      <dgm:spPr/>
      <dgm:t>
        <a:bodyPr/>
        <a:lstStyle/>
        <a:p>
          <a:endParaRPr lang="es-GT"/>
        </a:p>
      </dgm:t>
    </dgm:pt>
    <dgm:pt modelId="{47F43502-6FA4-423B-9555-E449F2D0BF7D}" type="sibTrans" cxnId="{CB84CB16-98E9-41F3-B94A-1B5FD5E63249}">
      <dgm:prSet/>
      <dgm:spPr/>
      <dgm:t>
        <a:bodyPr/>
        <a:lstStyle/>
        <a:p>
          <a:endParaRPr lang="es-GT"/>
        </a:p>
      </dgm:t>
    </dgm:pt>
    <dgm:pt modelId="{446F6422-1F93-4FD0-97CA-99E0FF900284}" type="pres">
      <dgm:prSet presAssocID="{5FE5DECE-C5D8-4EEA-B7BA-B805A29EDED0}" presName="linear" presStyleCnt="0">
        <dgm:presLayoutVars>
          <dgm:animLvl val="lvl"/>
          <dgm:resizeHandles val="exact"/>
        </dgm:presLayoutVars>
      </dgm:prSet>
      <dgm:spPr/>
      <dgm:t>
        <a:bodyPr/>
        <a:lstStyle/>
        <a:p>
          <a:endParaRPr lang="es-GT"/>
        </a:p>
      </dgm:t>
    </dgm:pt>
    <dgm:pt modelId="{1C7A2BEA-C6C5-4E8A-A6B1-24F693ADE273}" type="pres">
      <dgm:prSet presAssocID="{CADC744D-B4DC-4149-A9C4-D4EF62DE691C}" presName="parentText" presStyleLbl="node1" presStyleIdx="0" presStyleCnt="1">
        <dgm:presLayoutVars>
          <dgm:chMax val="0"/>
          <dgm:bulletEnabled val="1"/>
        </dgm:presLayoutVars>
      </dgm:prSet>
      <dgm:spPr/>
      <dgm:t>
        <a:bodyPr/>
        <a:lstStyle/>
        <a:p>
          <a:endParaRPr lang="es-GT"/>
        </a:p>
      </dgm:t>
    </dgm:pt>
  </dgm:ptLst>
  <dgm:cxnLst>
    <dgm:cxn modelId="{783539C5-0E67-43CF-A3EE-7F3760AC9954}" type="presOf" srcId="{5FE5DECE-C5D8-4EEA-B7BA-B805A29EDED0}" destId="{446F6422-1F93-4FD0-97CA-99E0FF900284}" srcOrd="0" destOrd="0" presId="urn:microsoft.com/office/officeart/2005/8/layout/vList2"/>
    <dgm:cxn modelId="{E0ABB9FD-7864-444C-8C87-572CCED2AAF8}" type="presOf" srcId="{CADC744D-B4DC-4149-A9C4-D4EF62DE691C}" destId="{1C7A2BEA-C6C5-4E8A-A6B1-24F693ADE273}" srcOrd="0" destOrd="0" presId="urn:microsoft.com/office/officeart/2005/8/layout/vList2"/>
    <dgm:cxn modelId="{CB84CB16-98E9-41F3-B94A-1B5FD5E63249}" srcId="{5FE5DECE-C5D8-4EEA-B7BA-B805A29EDED0}" destId="{CADC744D-B4DC-4149-A9C4-D4EF62DE691C}" srcOrd="0" destOrd="0" parTransId="{EAE7459A-783F-4C8D-9238-9C49B1CAC045}" sibTransId="{47F43502-6FA4-423B-9555-E449F2D0BF7D}"/>
    <dgm:cxn modelId="{D73DAAFC-0E46-4E9A-AFB3-4F34184540F4}" type="presParOf" srcId="{446F6422-1F93-4FD0-97CA-99E0FF900284}" destId="{1C7A2BEA-C6C5-4E8A-A6B1-24F693ADE2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8CAF9EB5-7151-4AC7-BE28-9E59C5F65823}" type="presOf" srcId="{6700F374-EF69-4A3C-AFCC-A73C4BCC6D2D}" destId="{C39120F0-C7E6-42AF-907F-414F5138858F}" srcOrd="1" destOrd="0" presId="urn:microsoft.com/office/officeart/2005/8/layout/equation2"/>
    <dgm:cxn modelId="{7F13A03E-CA2B-441B-8794-D887E05746BE}" type="presOf" srcId="{27A94C1F-C917-4B40-AF10-C57B03840962}" destId="{D6BFCDFD-CA59-4999-8F66-9A92D508E2E7}" srcOrd="0" destOrd="0" presId="urn:microsoft.com/office/officeart/2005/8/layout/equation2"/>
    <dgm:cxn modelId="{7FA69CF1-FC0D-4D82-9B4E-0FB81EA20D19}" type="presOf" srcId="{6700F374-EF69-4A3C-AFCC-A73C4BCC6D2D}" destId="{30653345-9CBA-4379-985F-AE4E9C003906}"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28852BE6-20C3-48C0-8863-7D04C0F69209}" srcId="{D17EF60D-91E1-4FA7-AE46-47BB0F26CFB1}" destId="{076542C5-742F-4027-8A1E-A722ED69842A}" srcOrd="3" destOrd="0" parTransId="{98BE5452-3C19-4934-8AAE-F133C68BE654}" sibTransId="{852EAF69-4534-4094-BC57-9B09C077E8FF}"/>
    <dgm:cxn modelId="{79F798A9-20F2-47F2-828F-66DC199A227C}" type="presOf" srcId="{F4EA499E-6D04-4EF0-843E-A939C2AA7B8F}" destId="{E6C8B41F-0570-44A9-873E-FCD333949A61}" srcOrd="0" destOrd="0" presId="urn:microsoft.com/office/officeart/2005/8/layout/equation2"/>
    <dgm:cxn modelId="{85F61CEF-0C5C-4596-8B42-A573628A9626}" srcId="{D17EF60D-91E1-4FA7-AE46-47BB0F26CFB1}" destId="{D4D291F9-8714-4A4E-AEDE-271F47851582}" srcOrd="2" destOrd="0" parTransId="{2ECADB54-226D-4228-8E5D-1A65BA8138E3}" sibTransId="{6700F374-EF69-4A3C-AFCC-A73C4BCC6D2D}"/>
    <dgm:cxn modelId="{F4F4DF97-21BA-4255-B8D6-1BFD7FA2D315}" type="presOf" srcId="{EC41B2AC-E63D-46CE-AB8A-67EEFEEC7CB0}" destId="{A967F13C-7D25-43B1-8965-614FC6A62D1D}" srcOrd="0" destOrd="0" presId="urn:microsoft.com/office/officeart/2005/8/layout/equation2"/>
    <dgm:cxn modelId="{BB27E8C1-8D64-47EB-AE21-9D585ED67C23}" type="presOf" srcId="{076542C5-742F-4027-8A1E-A722ED69842A}" destId="{712E0C71-B22F-4C84-8B9B-D593C44F4B88}" srcOrd="0" destOrd="0" presId="urn:microsoft.com/office/officeart/2005/8/layout/equation2"/>
    <dgm:cxn modelId="{C8054823-CC49-448F-BBB9-A6E656976156}" type="presOf" srcId="{303D2C6C-2AAF-4A26-8130-FD30FFD385CF}" destId="{DB65A6A4-440E-4E09-8618-0D095BA1F2C3}" srcOrd="0"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2F60B688-8F32-48FA-83E2-03F6C81D7AAB}" type="presOf" srcId="{D17EF60D-91E1-4FA7-AE46-47BB0F26CFB1}" destId="{88626B8E-91E2-407B-A6A5-969F3B8B4169}" srcOrd="0" destOrd="0" presId="urn:microsoft.com/office/officeart/2005/8/layout/equation2"/>
    <dgm:cxn modelId="{3FC00B62-731F-4FFF-88C2-FE3211A2A9A7}" type="presOf" srcId="{D4D291F9-8714-4A4E-AEDE-271F47851582}" destId="{46720AB6-57AE-492E-92F5-D00FCD168CF9}" srcOrd="0" destOrd="0" presId="urn:microsoft.com/office/officeart/2005/8/layout/equation2"/>
    <dgm:cxn modelId="{689224FA-0A12-4944-8DB1-2CCCFE318285}" type="presParOf" srcId="{88626B8E-91E2-407B-A6A5-969F3B8B4169}" destId="{160DCCD8-5DE2-4CF6-8EFF-961A0A52B7D3}" srcOrd="0" destOrd="0" presId="urn:microsoft.com/office/officeart/2005/8/layout/equation2"/>
    <dgm:cxn modelId="{37D7BF50-0B0D-4074-8114-DFEBFE08D1AF}" type="presParOf" srcId="{160DCCD8-5DE2-4CF6-8EFF-961A0A52B7D3}" destId="{D6BFCDFD-CA59-4999-8F66-9A92D508E2E7}" srcOrd="0" destOrd="0" presId="urn:microsoft.com/office/officeart/2005/8/layout/equation2"/>
    <dgm:cxn modelId="{D1607114-9A24-4D7B-97D6-2E4936ACEFCE}" type="presParOf" srcId="{160DCCD8-5DE2-4CF6-8EFF-961A0A52B7D3}" destId="{D1AB8DA1-963A-4B18-AEA9-07AA15F3CD84}" srcOrd="1" destOrd="0" presId="urn:microsoft.com/office/officeart/2005/8/layout/equation2"/>
    <dgm:cxn modelId="{913E0EDD-1AA0-433B-81E5-E7FA98F1C83C}" type="presParOf" srcId="{160DCCD8-5DE2-4CF6-8EFF-961A0A52B7D3}" destId="{DB65A6A4-440E-4E09-8618-0D095BA1F2C3}" srcOrd="2" destOrd="0" presId="urn:microsoft.com/office/officeart/2005/8/layout/equation2"/>
    <dgm:cxn modelId="{DE6798B4-1479-4ACD-A19F-84A24AFFA1F2}" type="presParOf" srcId="{160DCCD8-5DE2-4CF6-8EFF-961A0A52B7D3}" destId="{5DE6BB82-E153-49C5-A245-985B03408A70}" srcOrd="3" destOrd="0" presId="urn:microsoft.com/office/officeart/2005/8/layout/equation2"/>
    <dgm:cxn modelId="{6EBC2767-3A90-48D3-943B-AA62ADEE0616}" type="presParOf" srcId="{160DCCD8-5DE2-4CF6-8EFF-961A0A52B7D3}" destId="{A967F13C-7D25-43B1-8965-614FC6A62D1D}" srcOrd="4" destOrd="0" presId="urn:microsoft.com/office/officeart/2005/8/layout/equation2"/>
    <dgm:cxn modelId="{C38802D1-A127-419D-8B94-0C72EB1FE7C4}" type="presParOf" srcId="{160DCCD8-5DE2-4CF6-8EFF-961A0A52B7D3}" destId="{82CD61F7-CF5D-4F93-875D-493D5C9CAB8B}" srcOrd="5" destOrd="0" presId="urn:microsoft.com/office/officeart/2005/8/layout/equation2"/>
    <dgm:cxn modelId="{48E35583-7B0B-4221-B7AF-8FC021611B21}" type="presParOf" srcId="{160DCCD8-5DE2-4CF6-8EFF-961A0A52B7D3}" destId="{E6C8B41F-0570-44A9-873E-FCD333949A61}" srcOrd="6" destOrd="0" presId="urn:microsoft.com/office/officeart/2005/8/layout/equation2"/>
    <dgm:cxn modelId="{9912B23E-A5B9-4E02-BF54-AA90EAED6589}" type="presParOf" srcId="{160DCCD8-5DE2-4CF6-8EFF-961A0A52B7D3}" destId="{CA2B2A05-5DE2-49DC-9DEE-780B91854BCC}" srcOrd="7" destOrd="0" presId="urn:microsoft.com/office/officeart/2005/8/layout/equation2"/>
    <dgm:cxn modelId="{67682074-F17E-4504-A53F-EC792BA88E84}" type="presParOf" srcId="{160DCCD8-5DE2-4CF6-8EFF-961A0A52B7D3}" destId="{46720AB6-57AE-492E-92F5-D00FCD168CF9}" srcOrd="8" destOrd="0" presId="urn:microsoft.com/office/officeart/2005/8/layout/equation2"/>
    <dgm:cxn modelId="{28D46581-452B-4A8E-9693-34455044762B}" type="presParOf" srcId="{88626B8E-91E2-407B-A6A5-969F3B8B4169}" destId="{30653345-9CBA-4379-985F-AE4E9C003906}" srcOrd="1" destOrd="0" presId="urn:microsoft.com/office/officeart/2005/8/layout/equation2"/>
    <dgm:cxn modelId="{5D765B90-060C-42AE-A388-B4D504F94B60}" type="presParOf" srcId="{30653345-9CBA-4379-985F-AE4E9C003906}" destId="{C39120F0-C7E6-42AF-907F-414F5138858F}" srcOrd="0" destOrd="0" presId="urn:microsoft.com/office/officeart/2005/8/layout/equation2"/>
    <dgm:cxn modelId="{1305DBAB-817A-42CF-8295-6D5C1389C0E4}"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3d3" qsCatId="3D" csTypeId="urn:microsoft.com/office/officeart/2005/8/colors/colorful3" csCatId="colorful" phldr="1"/>
      <dgm:spPr/>
    </dgm:pt>
    <dgm:pt modelId="{27A94C1F-C917-4B40-AF10-C57B03840962}">
      <dgm:prSet phldrT="[Texto]" custT="1"/>
      <dgm:spPr/>
      <dgm:t>
        <a:bodyPr/>
        <a:lstStyle/>
        <a:p>
          <a:r>
            <a:rPr lang="es-GT" sz="1600" b="1" dirty="0" smtClean="0">
              <a:latin typeface="Century Gothic" panose="020B0502020202020204" pitchFamily="34" charset="0"/>
            </a:rPr>
            <a:t>Captura de Información a través de Misiones Consulares </a:t>
          </a:r>
          <a:endParaRPr lang="es-GT" sz="1600" b="1" dirty="0">
            <a:latin typeface="Century Gothic" panose="020B0502020202020204" pitchFamily="34" charset="0"/>
          </a:endParaRPr>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custT="1"/>
      <dgm:spPr/>
      <dgm:t>
        <a:bodyPr/>
        <a:lstStyle/>
        <a:p>
          <a:r>
            <a:rPr lang="es-GT" sz="1600" b="1" dirty="0" smtClean="0">
              <a:latin typeface="Century Gothic" panose="020B0502020202020204" pitchFamily="34" charset="0"/>
            </a:rPr>
            <a:t>Elaboración de Informes /  Pases Especiales de Viaje </a:t>
          </a:r>
          <a:endParaRPr lang="es-GT" sz="1600" b="1" dirty="0">
            <a:latin typeface="Century Gothic" panose="020B0502020202020204" pitchFamily="34" charset="0"/>
          </a:endParaRPr>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custT="1"/>
      <dgm:spPr/>
      <dgm:t>
        <a:bodyPr/>
        <a:lstStyle/>
        <a:p>
          <a:r>
            <a:rPr lang="es-GT" sz="1600" b="1" dirty="0" smtClean="0">
              <a:latin typeface="Century Gothic" panose="020B0502020202020204" pitchFamily="34" charset="0"/>
            </a:rPr>
            <a:t>Evitar la Victimización Secundaria </a:t>
          </a:r>
        </a:p>
        <a:p>
          <a:r>
            <a:rPr lang="es-GT" sz="1600" b="1" dirty="0" smtClean="0">
              <a:latin typeface="Century Gothic" panose="020B0502020202020204" pitchFamily="34" charset="0"/>
            </a:rPr>
            <a:t>Facilitar la Reintegración Integración</a:t>
          </a:r>
          <a:endParaRPr lang="es-GT" sz="1600" b="1" dirty="0">
            <a:latin typeface="Century Gothic" panose="020B0502020202020204" pitchFamily="34" charset="0"/>
          </a:endParaRPr>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custT="1"/>
      <dgm:spPr/>
      <dgm:t>
        <a:bodyPr/>
        <a:lstStyle/>
        <a:p>
          <a:r>
            <a:rPr lang="es-GT" sz="1600" b="1" dirty="0" smtClean="0">
              <a:latin typeface="Century Gothic" panose="020B0502020202020204" pitchFamily="34" charset="0"/>
            </a:rPr>
            <a:t>Traslado de información en línea a PGN, SBS y SOSEP</a:t>
          </a:r>
          <a:endParaRPr lang="es-GT" sz="1600" b="1" dirty="0">
            <a:latin typeface="Century Gothic" panose="020B0502020202020204" pitchFamily="34" charset="0"/>
          </a:endParaRPr>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custScaleX="384134" custScaleY="263623">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custScaleX="436665" custScaleY="259905">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custScaleX="490868" custScaleY="248500">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custScaleX="254404" custScaleY="222446" custLinFactNeighborX="-8785" custLinFactNeighborY="-4744">
        <dgm:presLayoutVars>
          <dgm:bulletEnabled val="1"/>
        </dgm:presLayoutVars>
      </dgm:prSet>
      <dgm:spPr/>
      <dgm:t>
        <a:bodyPr/>
        <a:lstStyle/>
        <a:p>
          <a:endParaRPr lang="es-GT"/>
        </a:p>
      </dgm:t>
    </dgm:pt>
  </dgm:ptLst>
  <dgm:cxnLst>
    <dgm:cxn modelId="{DC50CBD4-C35A-4C9D-8843-B4BBBC738072}" type="presOf" srcId="{27A94C1F-C917-4B40-AF10-C57B03840962}" destId="{D6BFCDFD-CA59-4999-8F66-9A92D508E2E7}" srcOrd="0" destOrd="0" presId="urn:microsoft.com/office/officeart/2005/8/layout/equation2"/>
    <dgm:cxn modelId="{80BBFB2F-AFE5-4CEF-B5C7-60219EFB08D5}" type="presOf" srcId="{D17EF60D-91E1-4FA7-AE46-47BB0F26CFB1}" destId="{88626B8E-91E2-407B-A6A5-969F3B8B4169}" srcOrd="0" destOrd="0" presId="urn:microsoft.com/office/officeart/2005/8/layout/equation2"/>
    <dgm:cxn modelId="{F140977D-CCB2-48AB-96FE-2807B038AECE}" type="presOf" srcId="{EC41B2AC-E63D-46CE-AB8A-67EEFEEC7CB0}" destId="{A967F13C-7D25-43B1-8965-614FC6A62D1D}" srcOrd="0" destOrd="0" presId="urn:microsoft.com/office/officeart/2005/8/layout/equation2"/>
    <dgm:cxn modelId="{894C7653-9C36-40BD-9F6E-3E3E371EB519}" type="presOf" srcId="{303D2C6C-2AAF-4A26-8130-FD30FFD385CF}" destId="{DB65A6A4-440E-4E09-8618-0D095BA1F2C3}"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FF4D2056-75BD-4750-840F-7FDD9D7A9B0E}" type="presOf" srcId="{F4EA499E-6D04-4EF0-843E-A939C2AA7B8F}" destId="{E6C8B41F-0570-44A9-873E-FCD333949A61}" srcOrd="0" destOrd="0" presId="urn:microsoft.com/office/officeart/2005/8/layout/equation2"/>
    <dgm:cxn modelId="{28852BE6-20C3-48C0-8863-7D04C0F69209}" srcId="{D17EF60D-91E1-4FA7-AE46-47BB0F26CFB1}" destId="{076542C5-742F-4027-8A1E-A722ED69842A}" srcOrd="3" destOrd="0" parTransId="{98BE5452-3C19-4934-8AAE-F133C68BE654}" sibTransId="{852EAF69-4534-4094-BC57-9B09C077E8FF}"/>
    <dgm:cxn modelId="{85F61CEF-0C5C-4596-8B42-A573628A9626}" srcId="{D17EF60D-91E1-4FA7-AE46-47BB0F26CFB1}" destId="{D4D291F9-8714-4A4E-AEDE-271F47851582}" srcOrd="2" destOrd="0" parTransId="{2ECADB54-226D-4228-8E5D-1A65BA8138E3}" sibTransId="{6700F374-EF69-4A3C-AFCC-A73C4BCC6D2D}"/>
    <dgm:cxn modelId="{52CF1EFD-4ECB-44D9-BB3D-ABCFCF640A1E}" type="presOf" srcId="{6700F374-EF69-4A3C-AFCC-A73C4BCC6D2D}" destId="{C39120F0-C7E6-42AF-907F-414F5138858F}" srcOrd="1" destOrd="0" presId="urn:microsoft.com/office/officeart/2005/8/layout/equation2"/>
    <dgm:cxn modelId="{0EFF3C38-4429-491F-919C-F3B85AB9F3E8}" type="presOf" srcId="{076542C5-742F-4027-8A1E-A722ED69842A}" destId="{712E0C71-B22F-4C84-8B9B-D593C44F4B88}" srcOrd="0" destOrd="0" presId="urn:microsoft.com/office/officeart/2005/8/layout/equation2"/>
    <dgm:cxn modelId="{C460306D-9709-4417-BCB4-289DB00BA960}" type="presOf" srcId="{D4D291F9-8714-4A4E-AEDE-271F47851582}" destId="{46720AB6-57AE-492E-92F5-D00FCD168CF9}" srcOrd="0" destOrd="0" presId="urn:microsoft.com/office/officeart/2005/8/layout/equation2"/>
    <dgm:cxn modelId="{7FAE6756-C549-45B9-90FD-C7575C3B9771}" type="presOf" srcId="{6700F374-EF69-4A3C-AFCC-A73C4BCC6D2D}" destId="{30653345-9CBA-4379-985F-AE4E9C003906}" srcOrd="0"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23BAEA05-4E2C-47E9-8308-233697F7170F}" type="presParOf" srcId="{88626B8E-91E2-407B-A6A5-969F3B8B4169}" destId="{160DCCD8-5DE2-4CF6-8EFF-961A0A52B7D3}" srcOrd="0" destOrd="0" presId="urn:microsoft.com/office/officeart/2005/8/layout/equation2"/>
    <dgm:cxn modelId="{11BAC138-F132-4A41-AA1E-B9261EC903FE}" type="presParOf" srcId="{160DCCD8-5DE2-4CF6-8EFF-961A0A52B7D3}" destId="{D6BFCDFD-CA59-4999-8F66-9A92D508E2E7}" srcOrd="0" destOrd="0" presId="urn:microsoft.com/office/officeart/2005/8/layout/equation2"/>
    <dgm:cxn modelId="{060A6754-71EF-41BD-BFFF-289894CF5B30}" type="presParOf" srcId="{160DCCD8-5DE2-4CF6-8EFF-961A0A52B7D3}" destId="{D1AB8DA1-963A-4B18-AEA9-07AA15F3CD84}" srcOrd="1" destOrd="0" presId="urn:microsoft.com/office/officeart/2005/8/layout/equation2"/>
    <dgm:cxn modelId="{6717EF51-1E5B-441D-8145-220EA932D8DA}" type="presParOf" srcId="{160DCCD8-5DE2-4CF6-8EFF-961A0A52B7D3}" destId="{DB65A6A4-440E-4E09-8618-0D095BA1F2C3}" srcOrd="2" destOrd="0" presId="urn:microsoft.com/office/officeart/2005/8/layout/equation2"/>
    <dgm:cxn modelId="{6CADD361-79B5-44E7-B5ED-9C74B7FDD164}" type="presParOf" srcId="{160DCCD8-5DE2-4CF6-8EFF-961A0A52B7D3}" destId="{5DE6BB82-E153-49C5-A245-985B03408A70}" srcOrd="3" destOrd="0" presId="urn:microsoft.com/office/officeart/2005/8/layout/equation2"/>
    <dgm:cxn modelId="{397734D3-EF69-4455-95CD-1B80498A7E6C}" type="presParOf" srcId="{160DCCD8-5DE2-4CF6-8EFF-961A0A52B7D3}" destId="{A967F13C-7D25-43B1-8965-614FC6A62D1D}" srcOrd="4" destOrd="0" presId="urn:microsoft.com/office/officeart/2005/8/layout/equation2"/>
    <dgm:cxn modelId="{7313291A-FE98-4FC6-9A29-862EBB024859}" type="presParOf" srcId="{160DCCD8-5DE2-4CF6-8EFF-961A0A52B7D3}" destId="{82CD61F7-CF5D-4F93-875D-493D5C9CAB8B}" srcOrd="5" destOrd="0" presId="urn:microsoft.com/office/officeart/2005/8/layout/equation2"/>
    <dgm:cxn modelId="{9B0E3277-4ED2-4CDC-9654-C72A6E9EED86}" type="presParOf" srcId="{160DCCD8-5DE2-4CF6-8EFF-961A0A52B7D3}" destId="{E6C8B41F-0570-44A9-873E-FCD333949A61}" srcOrd="6" destOrd="0" presId="urn:microsoft.com/office/officeart/2005/8/layout/equation2"/>
    <dgm:cxn modelId="{70A7630B-3154-4409-A2B4-85A5C3E73B41}" type="presParOf" srcId="{160DCCD8-5DE2-4CF6-8EFF-961A0A52B7D3}" destId="{CA2B2A05-5DE2-49DC-9DEE-780B91854BCC}" srcOrd="7" destOrd="0" presId="urn:microsoft.com/office/officeart/2005/8/layout/equation2"/>
    <dgm:cxn modelId="{A4B1778D-3EA2-4B35-B4C1-3CF749139A07}" type="presParOf" srcId="{160DCCD8-5DE2-4CF6-8EFF-961A0A52B7D3}" destId="{46720AB6-57AE-492E-92F5-D00FCD168CF9}" srcOrd="8" destOrd="0" presId="urn:microsoft.com/office/officeart/2005/8/layout/equation2"/>
    <dgm:cxn modelId="{663F4CAF-C65E-46BE-9845-94BB829C5FE8}" type="presParOf" srcId="{88626B8E-91E2-407B-A6A5-969F3B8B4169}" destId="{30653345-9CBA-4379-985F-AE4E9C003906}" srcOrd="1" destOrd="0" presId="urn:microsoft.com/office/officeart/2005/8/layout/equation2"/>
    <dgm:cxn modelId="{10BAB1DF-A222-4721-8D57-1629CF8E6B99}" type="presParOf" srcId="{30653345-9CBA-4379-985F-AE4E9C003906}" destId="{C39120F0-C7E6-42AF-907F-414F5138858F}" srcOrd="0" destOrd="0" presId="urn:microsoft.com/office/officeart/2005/8/layout/equation2"/>
    <dgm:cxn modelId="{3714D335-EC8B-4229-B6CF-9647E1B7CF9D}"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164CB193-4ECE-4154-B5B1-5BFA35826ED4}" type="presOf" srcId="{076542C5-742F-4027-8A1E-A722ED69842A}" destId="{712E0C71-B22F-4C84-8B9B-D593C44F4B88}"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28852BE6-20C3-48C0-8863-7D04C0F69209}" srcId="{D17EF60D-91E1-4FA7-AE46-47BB0F26CFB1}" destId="{076542C5-742F-4027-8A1E-A722ED69842A}" srcOrd="3" destOrd="0" parTransId="{98BE5452-3C19-4934-8AAE-F133C68BE654}" sibTransId="{852EAF69-4534-4094-BC57-9B09C077E8FF}"/>
    <dgm:cxn modelId="{85F61CEF-0C5C-4596-8B42-A573628A9626}" srcId="{D17EF60D-91E1-4FA7-AE46-47BB0F26CFB1}" destId="{D4D291F9-8714-4A4E-AEDE-271F47851582}" srcOrd="2" destOrd="0" parTransId="{2ECADB54-226D-4228-8E5D-1A65BA8138E3}" sibTransId="{6700F374-EF69-4A3C-AFCC-A73C4BCC6D2D}"/>
    <dgm:cxn modelId="{B8CC732C-D99D-44FC-92FD-D347D3E51AB3}" type="presOf" srcId="{D4D291F9-8714-4A4E-AEDE-271F47851582}" destId="{46720AB6-57AE-492E-92F5-D00FCD168CF9}" srcOrd="0" destOrd="0" presId="urn:microsoft.com/office/officeart/2005/8/layout/equation2"/>
    <dgm:cxn modelId="{26DF5B00-FB4F-42C4-AA2F-14A0B5254F1F}" type="presOf" srcId="{EC41B2AC-E63D-46CE-AB8A-67EEFEEC7CB0}" destId="{A967F13C-7D25-43B1-8965-614FC6A62D1D}" srcOrd="0" destOrd="0" presId="urn:microsoft.com/office/officeart/2005/8/layout/equation2"/>
    <dgm:cxn modelId="{D522CD6B-C681-4C0D-8857-3595A9BA5789}" type="presOf" srcId="{27A94C1F-C917-4B40-AF10-C57B03840962}" destId="{D6BFCDFD-CA59-4999-8F66-9A92D508E2E7}" srcOrd="0" destOrd="0" presId="urn:microsoft.com/office/officeart/2005/8/layout/equation2"/>
    <dgm:cxn modelId="{DE79A50A-3347-42A0-BDEF-DFE1E8F13C36}" type="presOf" srcId="{6700F374-EF69-4A3C-AFCC-A73C4BCC6D2D}" destId="{30653345-9CBA-4379-985F-AE4E9C003906}" srcOrd="0" destOrd="0" presId="urn:microsoft.com/office/officeart/2005/8/layout/equation2"/>
    <dgm:cxn modelId="{FA258099-4405-45A3-AE38-C6BF41FF4A2C}" type="presOf" srcId="{D17EF60D-91E1-4FA7-AE46-47BB0F26CFB1}" destId="{88626B8E-91E2-407B-A6A5-969F3B8B4169}" srcOrd="0" destOrd="0" presId="urn:microsoft.com/office/officeart/2005/8/layout/equation2"/>
    <dgm:cxn modelId="{A291E7D6-7204-4B7C-8A3E-C5E879A8664F}" type="presOf" srcId="{F4EA499E-6D04-4EF0-843E-A939C2AA7B8F}" destId="{E6C8B41F-0570-44A9-873E-FCD333949A61}" srcOrd="0" destOrd="0" presId="urn:microsoft.com/office/officeart/2005/8/layout/equation2"/>
    <dgm:cxn modelId="{8A01B9A5-56E9-495B-A8E9-B50C9E4A008E}" type="presOf" srcId="{6700F374-EF69-4A3C-AFCC-A73C4BCC6D2D}" destId="{C39120F0-C7E6-42AF-907F-414F5138858F}" srcOrd="1"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A78B4B99-0A8E-48BE-9C11-9533A5E00CCA}" type="presOf" srcId="{303D2C6C-2AAF-4A26-8130-FD30FFD385CF}" destId="{DB65A6A4-440E-4E09-8618-0D095BA1F2C3}" srcOrd="0" destOrd="0" presId="urn:microsoft.com/office/officeart/2005/8/layout/equation2"/>
    <dgm:cxn modelId="{162F0C76-F192-4BB1-BD99-985163B5A736}" type="presParOf" srcId="{88626B8E-91E2-407B-A6A5-969F3B8B4169}" destId="{160DCCD8-5DE2-4CF6-8EFF-961A0A52B7D3}" srcOrd="0" destOrd="0" presId="urn:microsoft.com/office/officeart/2005/8/layout/equation2"/>
    <dgm:cxn modelId="{71F6D49D-803D-4930-93D2-C3044C48CD30}" type="presParOf" srcId="{160DCCD8-5DE2-4CF6-8EFF-961A0A52B7D3}" destId="{D6BFCDFD-CA59-4999-8F66-9A92D508E2E7}" srcOrd="0" destOrd="0" presId="urn:microsoft.com/office/officeart/2005/8/layout/equation2"/>
    <dgm:cxn modelId="{C2A12A24-47AD-4250-8AC1-E6753DB1C900}" type="presParOf" srcId="{160DCCD8-5DE2-4CF6-8EFF-961A0A52B7D3}" destId="{D1AB8DA1-963A-4B18-AEA9-07AA15F3CD84}" srcOrd="1" destOrd="0" presId="urn:microsoft.com/office/officeart/2005/8/layout/equation2"/>
    <dgm:cxn modelId="{6723DF4A-3A1B-4FF4-933D-919E668D61B7}" type="presParOf" srcId="{160DCCD8-5DE2-4CF6-8EFF-961A0A52B7D3}" destId="{DB65A6A4-440E-4E09-8618-0D095BA1F2C3}" srcOrd="2" destOrd="0" presId="urn:microsoft.com/office/officeart/2005/8/layout/equation2"/>
    <dgm:cxn modelId="{5FACE9CA-842E-4AF8-81C9-2CB83D52B595}" type="presParOf" srcId="{160DCCD8-5DE2-4CF6-8EFF-961A0A52B7D3}" destId="{5DE6BB82-E153-49C5-A245-985B03408A70}" srcOrd="3" destOrd="0" presId="urn:microsoft.com/office/officeart/2005/8/layout/equation2"/>
    <dgm:cxn modelId="{8AD2C4C1-DC48-4AD8-944E-ED608C7E4BD6}" type="presParOf" srcId="{160DCCD8-5DE2-4CF6-8EFF-961A0A52B7D3}" destId="{A967F13C-7D25-43B1-8965-614FC6A62D1D}" srcOrd="4" destOrd="0" presId="urn:microsoft.com/office/officeart/2005/8/layout/equation2"/>
    <dgm:cxn modelId="{CA76EB99-9CB0-444A-A356-73B7E4B51841}" type="presParOf" srcId="{160DCCD8-5DE2-4CF6-8EFF-961A0A52B7D3}" destId="{82CD61F7-CF5D-4F93-875D-493D5C9CAB8B}" srcOrd="5" destOrd="0" presId="urn:microsoft.com/office/officeart/2005/8/layout/equation2"/>
    <dgm:cxn modelId="{08C5B8EC-9FB1-4756-A9CA-090B913948A5}" type="presParOf" srcId="{160DCCD8-5DE2-4CF6-8EFF-961A0A52B7D3}" destId="{E6C8B41F-0570-44A9-873E-FCD333949A61}" srcOrd="6" destOrd="0" presId="urn:microsoft.com/office/officeart/2005/8/layout/equation2"/>
    <dgm:cxn modelId="{2B8204AF-30B4-488A-8AAB-3E6CB72904C3}" type="presParOf" srcId="{160DCCD8-5DE2-4CF6-8EFF-961A0A52B7D3}" destId="{CA2B2A05-5DE2-49DC-9DEE-780B91854BCC}" srcOrd="7" destOrd="0" presId="urn:microsoft.com/office/officeart/2005/8/layout/equation2"/>
    <dgm:cxn modelId="{CBE5457C-1866-4E53-926E-3723D00FFD7E}" type="presParOf" srcId="{160DCCD8-5DE2-4CF6-8EFF-961A0A52B7D3}" destId="{46720AB6-57AE-492E-92F5-D00FCD168CF9}" srcOrd="8" destOrd="0" presId="urn:microsoft.com/office/officeart/2005/8/layout/equation2"/>
    <dgm:cxn modelId="{CB411940-25E0-4902-A067-35B4A424F243}" type="presParOf" srcId="{88626B8E-91E2-407B-A6A5-969F3B8B4169}" destId="{30653345-9CBA-4379-985F-AE4E9C003906}" srcOrd="1" destOrd="0" presId="urn:microsoft.com/office/officeart/2005/8/layout/equation2"/>
    <dgm:cxn modelId="{9D09E7BE-EE7C-4C2B-985E-793DEACCCE48}" type="presParOf" srcId="{30653345-9CBA-4379-985F-AE4E9C003906}" destId="{C39120F0-C7E6-42AF-907F-414F5138858F}" srcOrd="0" destOrd="0" presId="urn:microsoft.com/office/officeart/2005/8/layout/equation2"/>
    <dgm:cxn modelId="{C4B97FE4-16EC-4F22-B2D2-0D84A21F7AF7}"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2C60D63B-C09F-444D-8A74-88FC215C8B3E}" type="presOf" srcId="{076542C5-742F-4027-8A1E-A722ED69842A}" destId="{712E0C71-B22F-4C84-8B9B-D593C44F4B88}" srcOrd="0" destOrd="0" presId="urn:microsoft.com/office/officeart/2005/8/layout/equation2"/>
    <dgm:cxn modelId="{311E1B21-57C1-4D7E-B384-34B4063B4907}" type="presOf" srcId="{F4EA499E-6D04-4EF0-843E-A939C2AA7B8F}" destId="{E6C8B41F-0570-44A9-873E-FCD333949A61}"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28852BE6-20C3-48C0-8863-7D04C0F69209}" srcId="{D17EF60D-91E1-4FA7-AE46-47BB0F26CFB1}" destId="{076542C5-742F-4027-8A1E-A722ED69842A}" srcOrd="3" destOrd="0" parTransId="{98BE5452-3C19-4934-8AAE-F133C68BE654}" sibTransId="{852EAF69-4534-4094-BC57-9B09C077E8FF}"/>
    <dgm:cxn modelId="{85F61CEF-0C5C-4596-8B42-A573628A9626}" srcId="{D17EF60D-91E1-4FA7-AE46-47BB0F26CFB1}" destId="{D4D291F9-8714-4A4E-AEDE-271F47851582}" srcOrd="2" destOrd="0" parTransId="{2ECADB54-226D-4228-8E5D-1A65BA8138E3}" sibTransId="{6700F374-EF69-4A3C-AFCC-A73C4BCC6D2D}"/>
    <dgm:cxn modelId="{46F94495-F6A1-439E-B40A-58755844EE99}" type="presOf" srcId="{EC41B2AC-E63D-46CE-AB8A-67EEFEEC7CB0}" destId="{A967F13C-7D25-43B1-8965-614FC6A62D1D}" srcOrd="0" destOrd="0" presId="urn:microsoft.com/office/officeart/2005/8/layout/equation2"/>
    <dgm:cxn modelId="{7A50D74F-0415-49D2-A813-EC87AFC59448}" type="presOf" srcId="{303D2C6C-2AAF-4A26-8130-FD30FFD385CF}" destId="{DB65A6A4-440E-4E09-8618-0D095BA1F2C3}" srcOrd="0" destOrd="0" presId="urn:microsoft.com/office/officeart/2005/8/layout/equation2"/>
    <dgm:cxn modelId="{BAC7D214-9C58-4FAC-B6A2-5F202C9D650E}" type="presOf" srcId="{6700F374-EF69-4A3C-AFCC-A73C4BCC6D2D}" destId="{30653345-9CBA-4379-985F-AE4E9C003906}" srcOrd="0" destOrd="0" presId="urn:microsoft.com/office/officeart/2005/8/layout/equation2"/>
    <dgm:cxn modelId="{70CB1644-0205-44E1-BCAA-D8B5064C935C}" type="presOf" srcId="{27A94C1F-C917-4B40-AF10-C57B03840962}" destId="{D6BFCDFD-CA59-4999-8F66-9A92D508E2E7}" srcOrd="0" destOrd="0" presId="urn:microsoft.com/office/officeart/2005/8/layout/equation2"/>
    <dgm:cxn modelId="{B1456B87-2B84-4456-9764-32D16FF7D2A1}" type="presOf" srcId="{D17EF60D-91E1-4FA7-AE46-47BB0F26CFB1}" destId="{88626B8E-91E2-407B-A6A5-969F3B8B4169}" srcOrd="0"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09459503-6033-49DC-ABC2-74F8D495ECC3}" type="presOf" srcId="{6700F374-EF69-4A3C-AFCC-A73C4BCC6D2D}" destId="{C39120F0-C7E6-42AF-907F-414F5138858F}" srcOrd="1" destOrd="0" presId="urn:microsoft.com/office/officeart/2005/8/layout/equation2"/>
    <dgm:cxn modelId="{E5663E7F-0D5C-47CF-AF57-79D2FF2E6631}" type="presOf" srcId="{D4D291F9-8714-4A4E-AEDE-271F47851582}" destId="{46720AB6-57AE-492E-92F5-D00FCD168CF9}" srcOrd="0" destOrd="0" presId="urn:microsoft.com/office/officeart/2005/8/layout/equation2"/>
    <dgm:cxn modelId="{641847BB-9BE8-416E-B4EF-D88C12E20533}" type="presParOf" srcId="{88626B8E-91E2-407B-A6A5-969F3B8B4169}" destId="{160DCCD8-5DE2-4CF6-8EFF-961A0A52B7D3}" srcOrd="0" destOrd="0" presId="urn:microsoft.com/office/officeart/2005/8/layout/equation2"/>
    <dgm:cxn modelId="{2D76B7CA-C78A-4A54-A872-98A23A9EAAE8}" type="presParOf" srcId="{160DCCD8-5DE2-4CF6-8EFF-961A0A52B7D3}" destId="{D6BFCDFD-CA59-4999-8F66-9A92D508E2E7}" srcOrd="0" destOrd="0" presId="urn:microsoft.com/office/officeart/2005/8/layout/equation2"/>
    <dgm:cxn modelId="{E292B82D-E895-434B-AE83-2212B4E9E9F8}" type="presParOf" srcId="{160DCCD8-5DE2-4CF6-8EFF-961A0A52B7D3}" destId="{D1AB8DA1-963A-4B18-AEA9-07AA15F3CD84}" srcOrd="1" destOrd="0" presId="urn:microsoft.com/office/officeart/2005/8/layout/equation2"/>
    <dgm:cxn modelId="{70EE88A4-BF61-4880-BAE5-66CF9023EDCF}" type="presParOf" srcId="{160DCCD8-5DE2-4CF6-8EFF-961A0A52B7D3}" destId="{DB65A6A4-440E-4E09-8618-0D095BA1F2C3}" srcOrd="2" destOrd="0" presId="urn:microsoft.com/office/officeart/2005/8/layout/equation2"/>
    <dgm:cxn modelId="{1FBDEB54-73AB-4E2E-B32B-111896C0EBBD}" type="presParOf" srcId="{160DCCD8-5DE2-4CF6-8EFF-961A0A52B7D3}" destId="{5DE6BB82-E153-49C5-A245-985B03408A70}" srcOrd="3" destOrd="0" presId="urn:microsoft.com/office/officeart/2005/8/layout/equation2"/>
    <dgm:cxn modelId="{E9722808-D6BB-4010-A918-43037A278E57}" type="presParOf" srcId="{160DCCD8-5DE2-4CF6-8EFF-961A0A52B7D3}" destId="{A967F13C-7D25-43B1-8965-614FC6A62D1D}" srcOrd="4" destOrd="0" presId="urn:microsoft.com/office/officeart/2005/8/layout/equation2"/>
    <dgm:cxn modelId="{F57D383E-D3E8-4147-9CA6-8C1922A66E34}" type="presParOf" srcId="{160DCCD8-5DE2-4CF6-8EFF-961A0A52B7D3}" destId="{82CD61F7-CF5D-4F93-875D-493D5C9CAB8B}" srcOrd="5" destOrd="0" presId="urn:microsoft.com/office/officeart/2005/8/layout/equation2"/>
    <dgm:cxn modelId="{5B07ACF4-8C16-45B3-92A4-5E5C3A5705F1}" type="presParOf" srcId="{160DCCD8-5DE2-4CF6-8EFF-961A0A52B7D3}" destId="{E6C8B41F-0570-44A9-873E-FCD333949A61}" srcOrd="6" destOrd="0" presId="urn:microsoft.com/office/officeart/2005/8/layout/equation2"/>
    <dgm:cxn modelId="{5ECBF843-89D3-4F91-B1E7-700F53154132}" type="presParOf" srcId="{160DCCD8-5DE2-4CF6-8EFF-961A0A52B7D3}" destId="{CA2B2A05-5DE2-49DC-9DEE-780B91854BCC}" srcOrd="7" destOrd="0" presId="urn:microsoft.com/office/officeart/2005/8/layout/equation2"/>
    <dgm:cxn modelId="{A37A4ABB-4828-41A6-9D57-549FBE766A2D}" type="presParOf" srcId="{160DCCD8-5DE2-4CF6-8EFF-961A0A52B7D3}" destId="{46720AB6-57AE-492E-92F5-D00FCD168CF9}" srcOrd="8" destOrd="0" presId="urn:microsoft.com/office/officeart/2005/8/layout/equation2"/>
    <dgm:cxn modelId="{7730DEA4-3518-4811-BB70-45F9F7C8D217}" type="presParOf" srcId="{88626B8E-91E2-407B-A6A5-969F3B8B4169}" destId="{30653345-9CBA-4379-985F-AE4E9C003906}" srcOrd="1" destOrd="0" presId="urn:microsoft.com/office/officeart/2005/8/layout/equation2"/>
    <dgm:cxn modelId="{F6FF774B-562F-4078-8C92-74208B4FCEA6}" type="presParOf" srcId="{30653345-9CBA-4379-985F-AE4E9C003906}" destId="{C39120F0-C7E6-42AF-907F-414F5138858F}" srcOrd="0" destOrd="0" presId="urn:microsoft.com/office/officeart/2005/8/layout/equation2"/>
    <dgm:cxn modelId="{8EC0559E-A395-44B1-ADA3-73E6C7358A0F}"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F40A35AD-B513-468B-AD09-83F1E4F198EF}" type="presOf" srcId="{27A94C1F-C917-4B40-AF10-C57B03840962}" destId="{D6BFCDFD-CA59-4999-8F66-9A92D508E2E7}"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28852BE6-20C3-48C0-8863-7D04C0F69209}" srcId="{D17EF60D-91E1-4FA7-AE46-47BB0F26CFB1}" destId="{076542C5-742F-4027-8A1E-A722ED69842A}" srcOrd="3" destOrd="0" parTransId="{98BE5452-3C19-4934-8AAE-F133C68BE654}" sibTransId="{852EAF69-4534-4094-BC57-9B09C077E8FF}"/>
    <dgm:cxn modelId="{DA99009F-8D64-46A6-B297-EE769C54470A}" type="presOf" srcId="{D4D291F9-8714-4A4E-AEDE-271F47851582}" destId="{46720AB6-57AE-492E-92F5-D00FCD168CF9}" srcOrd="0" destOrd="0" presId="urn:microsoft.com/office/officeart/2005/8/layout/equation2"/>
    <dgm:cxn modelId="{2BCFA9AB-11EF-4A21-97CF-3F3C219233E0}" type="presOf" srcId="{6700F374-EF69-4A3C-AFCC-A73C4BCC6D2D}" destId="{C39120F0-C7E6-42AF-907F-414F5138858F}" srcOrd="1" destOrd="0" presId="urn:microsoft.com/office/officeart/2005/8/layout/equation2"/>
    <dgm:cxn modelId="{85F61CEF-0C5C-4596-8B42-A573628A9626}" srcId="{D17EF60D-91E1-4FA7-AE46-47BB0F26CFB1}" destId="{D4D291F9-8714-4A4E-AEDE-271F47851582}" srcOrd="2" destOrd="0" parTransId="{2ECADB54-226D-4228-8E5D-1A65BA8138E3}" sibTransId="{6700F374-EF69-4A3C-AFCC-A73C4BCC6D2D}"/>
    <dgm:cxn modelId="{8184B268-FB8E-418A-AE40-2CF17B9CC326}" type="presOf" srcId="{303D2C6C-2AAF-4A26-8130-FD30FFD385CF}" destId="{DB65A6A4-440E-4E09-8618-0D095BA1F2C3}" srcOrd="0" destOrd="0" presId="urn:microsoft.com/office/officeart/2005/8/layout/equation2"/>
    <dgm:cxn modelId="{B283BD08-1BE7-4F41-9528-BC80FD9378FF}" type="presOf" srcId="{F4EA499E-6D04-4EF0-843E-A939C2AA7B8F}" destId="{E6C8B41F-0570-44A9-873E-FCD333949A61}" srcOrd="0" destOrd="0" presId="urn:microsoft.com/office/officeart/2005/8/layout/equation2"/>
    <dgm:cxn modelId="{34707387-73F8-42D0-B2E0-6F58D1030F74}" type="presOf" srcId="{D17EF60D-91E1-4FA7-AE46-47BB0F26CFB1}" destId="{88626B8E-91E2-407B-A6A5-969F3B8B4169}" srcOrd="0" destOrd="0" presId="urn:microsoft.com/office/officeart/2005/8/layout/equation2"/>
    <dgm:cxn modelId="{8DA3BD18-15EC-4BED-8BCF-884FA1A8926D}" type="presOf" srcId="{076542C5-742F-4027-8A1E-A722ED69842A}" destId="{712E0C71-B22F-4C84-8B9B-D593C44F4B88}" srcOrd="0"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A2A12929-95B8-49F3-A3A6-5F416860F2A0}" type="presOf" srcId="{EC41B2AC-E63D-46CE-AB8A-67EEFEEC7CB0}" destId="{A967F13C-7D25-43B1-8965-614FC6A62D1D}" srcOrd="0" destOrd="0" presId="urn:microsoft.com/office/officeart/2005/8/layout/equation2"/>
    <dgm:cxn modelId="{D5FA1A6C-1BCA-451D-AC4D-F13DD298FC22}" type="presOf" srcId="{6700F374-EF69-4A3C-AFCC-A73C4BCC6D2D}" destId="{30653345-9CBA-4379-985F-AE4E9C003906}" srcOrd="0" destOrd="0" presId="urn:microsoft.com/office/officeart/2005/8/layout/equation2"/>
    <dgm:cxn modelId="{863859A4-97C2-4CE8-AFFD-A0E6CC2FB4C8}" type="presParOf" srcId="{88626B8E-91E2-407B-A6A5-969F3B8B4169}" destId="{160DCCD8-5DE2-4CF6-8EFF-961A0A52B7D3}" srcOrd="0" destOrd="0" presId="urn:microsoft.com/office/officeart/2005/8/layout/equation2"/>
    <dgm:cxn modelId="{983B5C19-F05C-43EB-B37A-ADDE261B560A}" type="presParOf" srcId="{160DCCD8-5DE2-4CF6-8EFF-961A0A52B7D3}" destId="{D6BFCDFD-CA59-4999-8F66-9A92D508E2E7}" srcOrd="0" destOrd="0" presId="urn:microsoft.com/office/officeart/2005/8/layout/equation2"/>
    <dgm:cxn modelId="{1DF2AB54-229F-4DDB-AEA2-4EE157DEE190}" type="presParOf" srcId="{160DCCD8-5DE2-4CF6-8EFF-961A0A52B7D3}" destId="{D1AB8DA1-963A-4B18-AEA9-07AA15F3CD84}" srcOrd="1" destOrd="0" presId="urn:microsoft.com/office/officeart/2005/8/layout/equation2"/>
    <dgm:cxn modelId="{FD4C06B7-B071-4F20-ACFF-3C0B3EAFF857}" type="presParOf" srcId="{160DCCD8-5DE2-4CF6-8EFF-961A0A52B7D3}" destId="{DB65A6A4-440E-4E09-8618-0D095BA1F2C3}" srcOrd="2" destOrd="0" presId="urn:microsoft.com/office/officeart/2005/8/layout/equation2"/>
    <dgm:cxn modelId="{47AC39FB-7363-43D1-B1A6-ABB69F3F3F14}" type="presParOf" srcId="{160DCCD8-5DE2-4CF6-8EFF-961A0A52B7D3}" destId="{5DE6BB82-E153-49C5-A245-985B03408A70}" srcOrd="3" destOrd="0" presId="urn:microsoft.com/office/officeart/2005/8/layout/equation2"/>
    <dgm:cxn modelId="{12F8D599-294F-41BE-B3F9-C5934CE01C75}" type="presParOf" srcId="{160DCCD8-5DE2-4CF6-8EFF-961A0A52B7D3}" destId="{A967F13C-7D25-43B1-8965-614FC6A62D1D}" srcOrd="4" destOrd="0" presId="urn:microsoft.com/office/officeart/2005/8/layout/equation2"/>
    <dgm:cxn modelId="{640EFE87-0233-49A8-A1D1-56C3134EBB74}" type="presParOf" srcId="{160DCCD8-5DE2-4CF6-8EFF-961A0A52B7D3}" destId="{82CD61F7-CF5D-4F93-875D-493D5C9CAB8B}" srcOrd="5" destOrd="0" presId="urn:microsoft.com/office/officeart/2005/8/layout/equation2"/>
    <dgm:cxn modelId="{68B664BA-A81D-4A82-8253-5125A7F20BC7}" type="presParOf" srcId="{160DCCD8-5DE2-4CF6-8EFF-961A0A52B7D3}" destId="{E6C8B41F-0570-44A9-873E-FCD333949A61}" srcOrd="6" destOrd="0" presId="urn:microsoft.com/office/officeart/2005/8/layout/equation2"/>
    <dgm:cxn modelId="{BCBEA171-E5CC-493E-B77E-8197C40C6154}" type="presParOf" srcId="{160DCCD8-5DE2-4CF6-8EFF-961A0A52B7D3}" destId="{CA2B2A05-5DE2-49DC-9DEE-780B91854BCC}" srcOrd="7" destOrd="0" presId="urn:microsoft.com/office/officeart/2005/8/layout/equation2"/>
    <dgm:cxn modelId="{5893E960-96E2-4BE6-88A7-1669841CA0B2}" type="presParOf" srcId="{160DCCD8-5DE2-4CF6-8EFF-961A0A52B7D3}" destId="{46720AB6-57AE-492E-92F5-D00FCD168CF9}" srcOrd="8" destOrd="0" presId="urn:microsoft.com/office/officeart/2005/8/layout/equation2"/>
    <dgm:cxn modelId="{0183B441-C500-4008-BD26-A97A4EDE3F32}" type="presParOf" srcId="{88626B8E-91E2-407B-A6A5-969F3B8B4169}" destId="{30653345-9CBA-4379-985F-AE4E9C003906}" srcOrd="1" destOrd="0" presId="urn:microsoft.com/office/officeart/2005/8/layout/equation2"/>
    <dgm:cxn modelId="{4AC22875-32CE-4A32-A74D-9686B7F13C6B}" type="presParOf" srcId="{30653345-9CBA-4379-985F-AE4E9C003906}" destId="{C39120F0-C7E6-42AF-907F-414F5138858F}" srcOrd="0" destOrd="0" presId="urn:microsoft.com/office/officeart/2005/8/layout/equation2"/>
    <dgm:cxn modelId="{F7F3546E-B35F-4F73-91CC-2AC720C48356}"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7BFCA281-7DB8-4E0F-BE36-149D30DDD29B}" type="presOf" srcId="{F4EA499E-6D04-4EF0-843E-A939C2AA7B8F}" destId="{E6C8B41F-0570-44A9-873E-FCD333949A61}" srcOrd="0" destOrd="0" presId="urn:microsoft.com/office/officeart/2005/8/layout/equation2"/>
    <dgm:cxn modelId="{E2745F4C-60D4-4591-98B2-123840DF1DDB}" type="presOf" srcId="{303D2C6C-2AAF-4A26-8130-FD30FFD385CF}" destId="{DB65A6A4-440E-4E09-8618-0D095BA1F2C3}" srcOrd="0" destOrd="0" presId="urn:microsoft.com/office/officeart/2005/8/layout/equation2"/>
    <dgm:cxn modelId="{ACB5A37D-42E9-4CDA-9261-312EBC64537F}" type="presOf" srcId="{D4D291F9-8714-4A4E-AEDE-271F47851582}" destId="{46720AB6-57AE-492E-92F5-D00FCD168CF9}"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C23DABF1-F580-4B1C-AF81-393BD002C398}" type="presOf" srcId="{EC41B2AC-E63D-46CE-AB8A-67EEFEEC7CB0}" destId="{A967F13C-7D25-43B1-8965-614FC6A62D1D}" srcOrd="0" destOrd="0" presId="urn:microsoft.com/office/officeart/2005/8/layout/equation2"/>
    <dgm:cxn modelId="{A3DC486B-48BF-4840-B18D-833CD1F57A1B}" type="presOf" srcId="{D17EF60D-91E1-4FA7-AE46-47BB0F26CFB1}" destId="{88626B8E-91E2-407B-A6A5-969F3B8B4169}" srcOrd="0" destOrd="0" presId="urn:microsoft.com/office/officeart/2005/8/layout/equation2"/>
    <dgm:cxn modelId="{28852BE6-20C3-48C0-8863-7D04C0F69209}" srcId="{D17EF60D-91E1-4FA7-AE46-47BB0F26CFB1}" destId="{076542C5-742F-4027-8A1E-A722ED69842A}" srcOrd="3" destOrd="0" parTransId="{98BE5452-3C19-4934-8AAE-F133C68BE654}" sibTransId="{852EAF69-4534-4094-BC57-9B09C077E8FF}"/>
    <dgm:cxn modelId="{8BE1D129-88E5-46BE-8ACF-FFE6C5729293}" type="presOf" srcId="{6700F374-EF69-4A3C-AFCC-A73C4BCC6D2D}" destId="{C39120F0-C7E6-42AF-907F-414F5138858F}" srcOrd="1" destOrd="0" presId="urn:microsoft.com/office/officeart/2005/8/layout/equation2"/>
    <dgm:cxn modelId="{7B8F1378-D485-4556-BF87-08B4790524B8}" type="presOf" srcId="{076542C5-742F-4027-8A1E-A722ED69842A}" destId="{712E0C71-B22F-4C84-8B9B-D593C44F4B88}" srcOrd="0" destOrd="0" presId="urn:microsoft.com/office/officeart/2005/8/layout/equation2"/>
    <dgm:cxn modelId="{85F61CEF-0C5C-4596-8B42-A573628A9626}" srcId="{D17EF60D-91E1-4FA7-AE46-47BB0F26CFB1}" destId="{D4D291F9-8714-4A4E-AEDE-271F47851582}" srcOrd="2" destOrd="0" parTransId="{2ECADB54-226D-4228-8E5D-1A65BA8138E3}" sibTransId="{6700F374-EF69-4A3C-AFCC-A73C4BCC6D2D}"/>
    <dgm:cxn modelId="{1B4CBBB2-E4E8-41E9-8831-0A4EB3A01D47}" type="presOf" srcId="{27A94C1F-C917-4B40-AF10-C57B03840962}" destId="{D6BFCDFD-CA59-4999-8F66-9A92D508E2E7}" srcOrd="0" destOrd="0" presId="urn:microsoft.com/office/officeart/2005/8/layout/equation2"/>
    <dgm:cxn modelId="{79AA2A88-0A54-44A3-ADC5-30DFBC4B94F6}" type="presOf" srcId="{6700F374-EF69-4A3C-AFCC-A73C4BCC6D2D}" destId="{30653345-9CBA-4379-985F-AE4E9C003906}" srcOrd="0" destOrd="0" presId="urn:microsoft.com/office/officeart/2005/8/layout/equation2"/>
    <dgm:cxn modelId="{13CF3369-7E02-4060-A2EE-4575A3CFE3D9}" srcId="{D17EF60D-91E1-4FA7-AE46-47BB0F26CFB1}" destId="{27A94C1F-C917-4B40-AF10-C57B03840962}" srcOrd="0" destOrd="0" parTransId="{9C4A146D-7FDC-41C8-96E6-5E4E0FF6E068}" sibTransId="{303D2C6C-2AAF-4A26-8130-FD30FFD385CF}"/>
    <dgm:cxn modelId="{376E3E78-9AA3-4C78-A6C4-FF95ABE520DE}" type="presParOf" srcId="{88626B8E-91E2-407B-A6A5-969F3B8B4169}" destId="{160DCCD8-5DE2-4CF6-8EFF-961A0A52B7D3}" srcOrd="0" destOrd="0" presId="urn:microsoft.com/office/officeart/2005/8/layout/equation2"/>
    <dgm:cxn modelId="{DA15E68F-22DD-4FEF-908D-E41167C38881}" type="presParOf" srcId="{160DCCD8-5DE2-4CF6-8EFF-961A0A52B7D3}" destId="{D6BFCDFD-CA59-4999-8F66-9A92D508E2E7}" srcOrd="0" destOrd="0" presId="urn:microsoft.com/office/officeart/2005/8/layout/equation2"/>
    <dgm:cxn modelId="{49910DEA-3FA4-4321-A21B-BB37185F5921}" type="presParOf" srcId="{160DCCD8-5DE2-4CF6-8EFF-961A0A52B7D3}" destId="{D1AB8DA1-963A-4B18-AEA9-07AA15F3CD84}" srcOrd="1" destOrd="0" presId="urn:microsoft.com/office/officeart/2005/8/layout/equation2"/>
    <dgm:cxn modelId="{C4216BAE-5D34-48A4-AAEF-13B139DF1516}" type="presParOf" srcId="{160DCCD8-5DE2-4CF6-8EFF-961A0A52B7D3}" destId="{DB65A6A4-440E-4E09-8618-0D095BA1F2C3}" srcOrd="2" destOrd="0" presId="urn:microsoft.com/office/officeart/2005/8/layout/equation2"/>
    <dgm:cxn modelId="{7B27C3E0-0635-4D04-BB25-D8EDE7583FCC}" type="presParOf" srcId="{160DCCD8-5DE2-4CF6-8EFF-961A0A52B7D3}" destId="{5DE6BB82-E153-49C5-A245-985B03408A70}" srcOrd="3" destOrd="0" presId="urn:microsoft.com/office/officeart/2005/8/layout/equation2"/>
    <dgm:cxn modelId="{353A93DF-8CBA-42CC-8E10-B52116226227}" type="presParOf" srcId="{160DCCD8-5DE2-4CF6-8EFF-961A0A52B7D3}" destId="{A967F13C-7D25-43B1-8965-614FC6A62D1D}" srcOrd="4" destOrd="0" presId="urn:microsoft.com/office/officeart/2005/8/layout/equation2"/>
    <dgm:cxn modelId="{9B96DF01-20B6-4C66-8A33-4B9A67371C45}" type="presParOf" srcId="{160DCCD8-5DE2-4CF6-8EFF-961A0A52B7D3}" destId="{82CD61F7-CF5D-4F93-875D-493D5C9CAB8B}" srcOrd="5" destOrd="0" presId="urn:microsoft.com/office/officeart/2005/8/layout/equation2"/>
    <dgm:cxn modelId="{97058FFC-40C8-4B12-84A8-F7CFDA25807D}" type="presParOf" srcId="{160DCCD8-5DE2-4CF6-8EFF-961A0A52B7D3}" destId="{E6C8B41F-0570-44A9-873E-FCD333949A61}" srcOrd="6" destOrd="0" presId="urn:microsoft.com/office/officeart/2005/8/layout/equation2"/>
    <dgm:cxn modelId="{107A8249-6BF1-4384-9EDD-224C6B26E844}" type="presParOf" srcId="{160DCCD8-5DE2-4CF6-8EFF-961A0A52B7D3}" destId="{CA2B2A05-5DE2-49DC-9DEE-780B91854BCC}" srcOrd="7" destOrd="0" presId="urn:microsoft.com/office/officeart/2005/8/layout/equation2"/>
    <dgm:cxn modelId="{FD8E4952-E727-4DCE-91C5-4FFAF1A3EE5A}" type="presParOf" srcId="{160DCCD8-5DE2-4CF6-8EFF-961A0A52B7D3}" destId="{46720AB6-57AE-492E-92F5-D00FCD168CF9}" srcOrd="8" destOrd="0" presId="urn:microsoft.com/office/officeart/2005/8/layout/equation2"/>
    <dgm:cxn modelId="{71CFAA23-B58F-4812-8389-80AF9D01CDC3}" type="presParOf" srcId="{88626B8E-91E2-407B-A6A5-969F3B8B4169}" destId="{30653345-9CBA-4379-985F-AE4E9C003906}" srcOrd="1" destOrd="0" presId="urn:microsoft.com/office/officeart/2005/8/layout/equation2"/>
    <dgm:cxn modelId="{A6439A20-9EEE-48B2-AAF0-4726A8DEB677}" type="presParOf" srcId="{30653345-9CBA-4379-985F-AE4E9C003906}" destId="{C39120F0-C7E6-42AF-907F-414F5138858F}" srcOrd="0" destOrd="0" presId="urn:microsoft.com/office/officeart/2005/8/layout/equation2"/>
    <dgm:cxn modelId="{1004EE71-8810-4D45-9234-B2C7CF14C27E}"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7EF60D-91E1-4FA7-AE46-47BB0F26CFB1}" type="doc">
      <dgm:prSet loTypeId="urn:microsoft.com/office/officeart/2005/8/layout/equation2" loCatId="process" qsTypeId="urn:microsoft.com/office/officeart/2005/8/quickstyle/simple1" qsCatId="simple" csTypeId="urn:microsoft.com/office/officeart/2005/8/colors/colorful3" csCatId="colorful" phldr="1"/>
      <dgm:spPr/>
    </dgm:pt>
    <dgm:pt modelId="{27A94C1F-C917-4B40-AF10-C57B03840962}">
      <dgm:prSet phldrT="[Texto]"/>
      <dgm:spPr/>
      <dgm:t>
        <a:bodyPr/>
        <a:lstStyle/>
        <a:p>
          <a:r>
            <a:rPr lang="es-GT" dirty="0" smtClean="0"/>
            <a:t>Captura de Información a través de Misiones Consulares </a:t>
          </a:r>
          <a:endParaRPr lang="es-GT" dirty="0"/>
        </a:p>
      </dgm:t>
    </dgm:pt>
    <dgm:pt modelId="{9C4A146D-7FDC-41C8-96E6-5E4E0FF6E068}" type="parTrans" cxnId="{13CF3369-7E02-4060-A2EE-4575A3CFE3D9}">
      <dgm:prSet/>
      <dgm:spPr/>
      <dgm:t>
        <a:bodyPr/>
        <a:lstStyle/>
        <a:p>
          <a:endParaRPr lang="es-GT"/>
        </a:p>
      </dgm:t>
    </dgm:pt>
    <dgm:pt modelId="{303D2C6C-2AAF-4A26-8130-FD30FFD385CF}" type="sibTrans" cxnId="{13CF3369-7E02-4060-A2EE-4575A3CFE3D9}">
      <dgm:prSet/>
      <dgm:spPr/>
      <dgm:t>
        <a:bodyPr/>
        <a:lstStyle/>
        <a:p>
          <a:endParaRPr lang="es-GT"/>
        </a:p>
      </dgm:t>
    </dgm:pt>
    <dgm:pt modelId="{EC41B2AC-E63D-46CE-AB8A-67EEFEEC7CB0}">
      <dgm:prSet phldrT="[Texto]"/>
      <dgm:spPr/>
      <dgm:t>
        <a:bodyPr/>
        <a:lstStyle/>
        <a:p>
          <a:r>
            <a:rPr lang="es-GT" dirty="0" smtClean="0"/>
            <a:t>Elaboración de Informes /  Pases Especiales de Viaje </a:t>
          </a:r>
          <a:endParaRPr lang="es-GT" dirty="0"/>
        </a:p>
      </dgm:t>
    </dgm:pt>
    <dgm:pt modelId="{BC5B2EF9-7107-4C26-A557-B9ECD48A0BF6}" type="parTrans" cxnId="{44839A4E-A257-48AB-96F1-5BC5AC807EB5}">
      <dgm:prSet/>
      <dgm:spPr/>
      <dgm:t>
        <a:bodyPr/>
        <a:lstStyle/>
        <a:p>
          <a:endParaRPr lang="es-GT"/>
        </a:p>
      </dgm:t>
    </dgm:pt>
    <dgm:pt modelId="{F4EA499E-6D04-4EF0-843E-A939C2AA7B8F}" type="sibTrans" cxnId="{44839A4E-A257-48AB-96F1-5BC5AC807EB5}">
      <dgm:prSet/>
      <dgm:spPr/>
      <dgm:t>
        <a:bodyPr/>
        <a:lstStyle/>
        <a:p>
          <a:endParaRPr lang="es-GT"/>
        </a:p>
      </dgm:t>
    </dgm:pt>
    <dgm:pt modelId="{076542C5-742F-4027-8A1E-A722ED69842A}">
      <dgm:prSet phldrT="[Texto]"/>
      <dgm:spPr/>
      <dgm:t>
        <a:bodyPr/>
        <a:lstStyle/>
        <a:p>
          <a:r>
            <a:rPr lang="es-GT" dirty="0" smtClean="0"/>
            <a:t>Evitar la Victimización Secundaria </a:t>
          </a:r>
        </a:p>
        <a:p>
          <a:r>
            <a:rPr lang="es-GT" dirty="0" smtClean="0"/>
            <a:t>Facilitar la Reintegración Integración</a:t>
          </a:r>
          <a:endParaRPr lang="es-GT" dirty="0"/>
        </a:p>
      </dgm:t>
    </dgm:pt>
    <dgm:pt modelId="{98BE5452-3C19-4934-8AAE-F133C68BE654}" type="parTrans" cxnId="{28852BE6-20C3-48C0-8863-7D04C0F69209}">
      <dgm:prSet/>
      <dgm:spPr/>
      <dgm:t>
        <a:bodyPr/>
        <a:lstStyle/>
        <a:p>
          <a:endParaRPr lang="es-GT"/>
        </a:p>
      </dgm:t>
    </dgm:pt>
    <dgm:pt modelId="{852EAF69-4534-4094-BC57-9B09C077E8FF}" type="sibTrans" cxnId="{28852BE6-20C3-48C0-8863-7D04C0F69209}">
      <dgm:prSet/>
      <dgm:spPr/>
      <dgm:t>
        <a:bodyPr/>
        <a:lstStyle/>
        <a:p>
          <a:endParaRPr lang="es-GT"/>
        </a:p>
      </dgm:t>
    </dgm:pt>
    <dgm:pt modelId="{D4D291F9-8714-4A4E-AEDE-271F47851582}">
      <dgm:prSet phldrT="[Texto]"/>
      <dgm:spPr/>
      <dgm:t>
        <a:bodyPr/>
        <a:lstStyle/>
        <a:p>
          <a:r>
            <a:rPr lang="es-GT" dirty="0" smtClean="0"/>
            <a:t>Traslado de información en línea a PGN, SBS y SOSEP</a:t>
          </a:r>
          <a:endParaRPr lang="es-GT" dirty="0"/>
        </a:p>
      </dgm:t>
    </dgm:pt>
    <dgm:pt modelId="{2ECADB54-226D-4228-8E5D-1A65BA8138E3}" type="parTrans" cxnId="{85F61CEF-0C5C-4596-8B42-A573628A9626}">
      <dgm:prSet/>
      <dgm:spPr/>
      <dgm:t>
        <a:bodyPr/>
        <a:lstStyle/>
        <a:p>
          <a:endParaRPr lang="es-GT"/>
        </a:p>
      </dgm:t>
    </dgm:pt>
    <dgm:pt modelId="{6700F374-EF69-4A3C-AFCC-A73C4BCC6D2D}" type="sibTrans" cxnId="{85F61CEF-0C5C-4596-8B42-A573628A9626}">
      <dgm:prSet/>
      <dgm:spPr/>
      <dgm:t>
        <a:bodyPr/>
        <a:lstStyle/>
        <a:p>
          <a:endParaRPr lang="es-GT"/>
        </a:p>
      </dgm:t>
    </dgm:pt>
    <dgm:pt modelId="{88626B8E-91E2-407B-A6A5-969F3B8B4169}" type="pres">
      <dgm:prSet presAssocID="{D17EF60D-91E1-4FA7-AE46-47BB0F26CFB1}" presName="Name0" presStyleCnt="0">
        <dgm:presLayoutVars>
          <dgm:dir/>
          <dgm:resizeHandles val="exact"/>
        </dgm:presLayoutVars>
      </dgm:prSet>
      <dgm:spPr/>
    </dgm:pt>
    <dgm:pt modelId="{160DCCD8-5DE2-4CF6-8EFF-961A0A52B7D3}" type="pres">
      <dgm:prSet presAssocID="{D17EF60D-91E1-4FA7-AE46-47BB0F26CFB1}" presName="vNodes" presStyleCnt="0"/>
      <dgm:spPr/>
    </dgm:pt>
    <dgm:pt modelId="{D6BFCDFD-CA59-4999-8F66-9A92D508E2E7}" type="pres">
      <dgm:prSet presAssocID="{27A94C1F-C917-4B40-AF10-C57B03840962}" presName="node" presStyleLbl="node1" presStyleIdx="0" presStyleCnt="4">
        <dgm:presLayoutVars>
          <dgm:bulletEnabled val="1"/>
        </dgm:presLayoutVars>
      </dgm:prSet>
      <dgm:spPr/>
      <dgm:t>
        <a:bodyPr/>
        <a:lstStyle/>
        <a:p>
          <a:endParaRPr lang="es-GT"/>
        </a:p>
      </dgm:t>
    </dgm:pt>
    <dgm:pt modelId="{D1AB8DA1-963A-4B18-AEA9-07AA15F3CD84}" type="pres">
      <dgm:prSet presAssocID="{303D2C6C-2AAF-4A26-8130-FD30FFD385CF}" presName="spacerT" presStyleCnt="0"/>
      <dgm:spPr/>
    </dgm:pt>
    <dgm:pt modelId="{DB65A6A4-440E-4E09-8618-0D095BA1F2C3}" type="pres">
      <dgm:prSet presAssocID="{303D2C6C-2AAF-4A26-8130-FD30FFD385CF}" presName="sibTrans" presStyleLbl="sibTrans2D1" presStyleIdx="0" presStyleCnt="3"/>
      <dgm:spPr/>
      <dgm:t>
        <a:bodyPr/>
        <a:lstStyle/>
        <a:p>
          <a:endParaRPr lang="es-GT"/>
        </a:p>
      </dgm:t>
    </dgm:pt>
    <dgm:pt modelId="{5DE6BB82-E153-49C5-A245-985B03408A70}" type="pres">
      <dgm:prSet presAssocID="{303D2C6C-2AAF-4A26-8130-FD30FFD385CF}" presName="spacerB" presStyleCnt="0"/>
      <dgm:spPr/>
    </dgm:pt>
    <dgm:pt modelId="{A967F13C-7D25-43B1-8965-614FC6A62D1D}" type="pres">
      <dgm:prSet presAssocID="{EC41B2AC-E63D-46CE-AB8A-67EEFEEC7CB0}" presName="node" presStyleLbl="node1" presStyleIdx="1" presStyleCnt="4">
        <dgm:presLayoutVars>
          <dgm:bulletEnabled val="1"/>
        </dgm:presLayoutVars>
      </dgm:prSet>
      <dgm:spPr/>
      <dgm:t>
        <a:bodyPr/>
        <a:lstStyle/>
        <a:p>
          <a:endParaRPr lang="es-GT"/>
        </a:p>
      </dgm:t>
    </dgm:pt>
    <dgm:pt modelId="{82CD61F7-CF5D-4F93-875D-493D5C9CAB8B}" type="pres">
      <dgm:prSet presAssocID="{F4EA499E-6D04-4EF0-843E-A939C2AA7B8F}" presName="spacerT" presStyleCnt="0"/>
      <dgm:spPr/>
    </dgm:pt>
    <dgm:pt modelId="{E6C8B41F-0570-44A9-873E-FCD333949A61}" type="pres">
      <dgm:prSet presAssocID="{F4EA499E-6D04-4EF0-843E-A939C2AA7B8F}" presName="sibTrans" presStyleLbl="sibTrans2D1" presStyleIdx="1" presStyleCnt="3"/>
      <dgm:spPr/>
      <dgm:t>
        <a:bodyPr/>
        <a:lstStyle/>
        <a:p>
          <a:endParaRPr lang="es-GT"/>
        </a:p>
      </dgm:t>
    </dgm:pt>
    <dgm:pt modelId="{CA2B2A05-5DE2-49DC-9DEE-780B91854BCC}" type="pres">
      <dgm:prSet presAssocID="{F4EA499E-6D04-4EF0-843E-A939C2AA7B8F}" presName="spacerB" presStyleCnt="0"/>
      <dgm:spPr/>
    </dgm:pt>
    <dgm:pt modelId="{46720AB6-57AE-492E-92F5-D00FCD168CF9}" type="pres">
      <dgm:prSet presAssocID="{D4D291F9-8714-4A4E-AEDE-271F47851582}" presName="node" presStyleLbl="node1" presStyleIdx="2" presStyleCnt="4">
        <dgm:presLayoutVars>
          <dgm:bulletEnabled val="1"/>
        </dgm:presLayoutVars>
      </dgm:prSet>
      <dgm:spPr/>
      <dgm:t>
        <a:bodyPr/>
        <a:lstStyle/>
        <a:p>
          <a:endParaRPr lang="es-GT"/>
        </a:p>
      </dgm:t>
    </dgm:pt>
    <dgm:pt modelId="{30653345-9CBA-4379-985F-AE4E9C003906}" type="pres">
      <dgm:prSet presAssocID="{D17EF60D-91E1-4FA7-AE46-47BB0F26CFB1}" presName="sibTransLast" presStyleLbl="sibTrans2D1" presStyleIdx="2" presStyleCnt="3"/>
      <dgm:spPr/>
      <dgm:t>
        <a:bodyPr/>
        <a:lstStyle/>
        <a:p>
          <a:endParaRPr lang="es-GT"/>
        </a:p>
      </dgm:t>
    </dgm:pt>
    <dgm:pt modelId="{C39120F0-C7E6-42AF-907F-414F5138858F}" type="pres">
      <dgm:prSet presAssocID="{D17EF60D-91E1-4FA7-AE46-47BB0F26CFB1}" presName="connectorText" presStyleLbl="sibTrans2D1" presStyleIdx="2" presStyleCnt="3"/>
      <dgm:spPr/>
      <dgm:t>
        <a:bodyPr/>
        <a:lstStyle/>
        <a:p>
          <a:endParaRPr lang="es-GT"/>
        </a:p>
      </dgm:t>
    </dgm:pt>
    <dgm:pt modelId="{712E0C71-B22F-4C84-8B9B-D593C44F4B88}" type="pres">
      <dgm:prSet presAssocID="{D17EF60D-91E1-4FA7-AE46-47BB0F26CFB1}" presName="lastNode" presStyleLbl="node1" presStyleIdx="3" presStyleCnt="4">
        <dgm:presLayoutVars>
          <dgm:bulletEnabled val="1"/>
        </dgm:presLayoutVars>
      </dgm:prSet>
      <dgm:spPr/>
      <dgm:t>
        <a:bodyPr/>
        <a:lstStyle/>
        <a:p>
          <a:endParaRPr lang="es-GT"/>
        </a:p>
      </dgm:t>
    </dgm:pt>
  </dgm:ptLst>
  <dgm:cxnLst>
    <dgm:cxn modelId="{3F38009E-9BDE-4626-9438-9192C51A05FB}" type="presOf" srcId="{F4EA499E-6D04-4EF0-843E-A939C2AA7B8F}" destId="{E6C8B41F-0570-44A9-873E-FCD333949A61}" srcOrd="0" destOrd="0" presId="urn:microsoft.com/office/officeart/2005/8/layout/equation2"/>
    <dgm:cxn modelId="{9E37D15B-68AF-41D4-93CE-9064B0AEFC9F}" type="presOf" srcId="{303D2C6C-2AAF-4A26-8130-FD30FFD385CF}" destId="{DB65A6A4-440E-4E09-8618-0D095BA1F2C3}" srcOrd="0" destOrd="0" presId="urn:microsoft.com/office/officeart/2005/8/layout/equation2"/>
    <dgm:cxn modelId="{28852BE6-20C3-48C0-8863-7D04C0F69209}" srcId="{D17EF60D-91E1-4FA7-AE46-47BB0F26CFB1}" destId="{076542C5-742F-4027-8A1E-A722ED69842A}" srcOrd="3" destOrd="0" parTransId="{98BE5452-3C19-4934-8AAE-F133C68BE654}" sibTransId="{852EAF69-4534-4094-BC57-9B09C077E8FF}"/>
    <dgm:cxn modelId="{35D43FCB-35FE-491A-A756-898C6132D680}" type="presOf" srcId="{EC41B2AC-E63D-46CE-AB8A-67EEFEEC7CB0}" destId="{A967F13C-7D25-43B1-8965-614FC6A62D1D}" srcOrd="0" destOrd="0" presId="urn:microsoft.com/office/officeart/2005/8/layout/equation2"/>
    <dgm:cxn modelId="{44839A4E-A257-48AB-96F1-5BC5AC807EB5}" srcId="{D17EF60D-91E1-4FA7-AE46-47BB0F26CFB1}" destId="{EC41B2AC-E63D-46CE-AB8A-67EEFEEC7CB0}" srcOrd="1" destOrd="0" parTransId="{BC5B2EF9-7107-4C26-A557-B9ECD48A0BF6}" sibTransId="{F4EA499E-6D04-4EF0-843E-A939C2AA7B8F}"/>
    <dgm:cxn modelId="{3B271FB5-1421-44C4-A135-0285DC5F134D}" type="presOf" srcId="{D4D291F9-8714-4A4E-AEDE-271F47851582}" destId="{46720AB6-57AE-492E-92F5-D00FCD168CF9}" srcOrd="0" destOrd="0" presId="urn:microsoft.com/office/officeart/2005/8/layout/equation2"/>
    <dgm:cxn modelId="{85F61CEF-0C5C-4596-8B42-A573628A9626}" srcId="{D17EF60D-91E1-4FA7-AE46-47BB0F26CFB1}" destId="{D4D291F9-8714-4A4E-AEDE-271F47851582}" srcOrd="2" destOrd="0" parTransId="{2ECADB54-226D-4228-8E5D-1A65BA8138E3}" sibTransId="{6700F374-EF69-4A3C-AFCC-A73C4BCC6D2D}"/>
    <dgm:cxn modelId="{13CF3369-7E02-4060-A2EE-4575A3CFE3D9}" srcId="{D17EF60D-91E1-4FA7-AE46-47BB0F26CFB1}" destId="{27A94C1F-C917-4B40-AF10-C57B03840962}" srcOrd="0" destOrd="0" parTransId="{9C4A146D-7FDC-41C8-96E6-5E4E0FF6E068}" sibTransId="{303D2C6C-2AAF-4A26-8130-FD30FFD385CF}"/>
    <dgm:cxn modelId="{19EAB098-B265-46EA-8ACA-9598BDA99BBA}" type="presOf" srcId="{D17EF60D-91E1-4FA7-AE46-47BB0F26CFB1}" destId="{88626B8E-91E2-407B-A6A5-969F3B8B4169}" srcOrd="0" destOrd="0" presId="urn:microsoft.com/office/officeart/2005/8/layout/equation2"/>
    <dgm:cxn modelId="{BACF0F7B-4762-42A7-9128-3CA7FE7C927C}" type="presOf" srcId="{27A94C1F-C917-4B40-AF10-C57B03840962}" destId="{D6BFCDFD-CA59-4999-8F66-9A92D508E2E7}" srcOrd="0" destOrd="0" presId="urn:microsoft.com/office/officeart/2005/8/layout/equation2"/>
    <dgm:cxn modelId="{C0AF1986-4747-4120-967D-E389CD8C07A7}" type="presOf" srcId="{6700F374-EF69-4A3C-AFCC-A73C4BCC6D2D}" destId="{30653345-9CBA-4379-985F-AE4E9C003906}" srcOrd="0" destOrd="0" presId="urn:microsoft.com/office/officeart/2005/8/layout/equation2"/>
    <dgm:cxn modelId="{FD29D8CD-15A0-4C8E-9CE4-A4DA9227ED98}" type="presOf" srcId="{6700F374-EF69-4A3C-AFCC-A73C4BCC6D2D}" destId="{C39120F0-C7E6-42AF-907F-414F5138858F}" srcOrd="1" destOrd="0" presId="urn:microsoft.com/office/officeart/2005/8/layout/equation2"/>
    <dgm:cxn modelId="{7934FB4C-6BBC-4742-BE40-7B79E0B4D8CF}" type="presOf" srcId="{076542C5-742F-4027-8A1E-A722ED69842A}" destId="{712E0C71-B22F-4C84-8B9B-D593C44F4B88}" srcOrd="0" destOrd="0" presId="urn:microsoft.com/office/officeart/2005/8/layout/equation2"/>
    <dgm:cxn modelId="{975E2FD9-2558-422E-9F59-0383FD8BBB3D}" type="presParOf" srcId="{88626B8E-91E2-407B-A6A5-969F3B8B4169}" destId="{160DCCD8-5DE2-4CF6-8EFF-961A0A52B7D3}" srcOrd="0" destOrd="0" presId="urn:microsoft.com/office/officeart/2005/8/layout/equation2"/>
    <dgm:cxn modelId="{E1ABF888-8E31-488C-B917-7A1E2B1B671E}" type="presParOf" srcId="{160DCCD8-5DE2-4CF6-8EFF-961A0A52B7D3}" destId="{D6BFCDFD-CA59-4999-8F66-9A92D508E2E7}" srcOrd="0" destOrd="0" presId="urn:microsoft.com/office/officeart/2005/8/layout/equation2"/>
    <dgm:cxn modelId="{B989A69B-05ED-44E2-AB0D-EC00AEDD3D33}" type="presParOf" srcId="{160DCCD8-5DE2-4CF6-8EFF-961A0A52B7D3}" destId="{D1AB8DA1-963A-4B18-AEA9-07AA15F3CD84}" srcOrd="1" destOrd="0" presId="urn:microsoft.com/office/officeart/2005/8/layout/equation2"/>
    <dgm:cxn modelId="{7AA0BC06-682F-4634-89C7-6F232B93123D}" type="presParOf" srcId="{160DCCD8-5DE2-4CF6-8EFF-961A0A52B7D3}" destId="{DB65A6A4-440E-4E09-8618-0D095BA1F2C3}" srcOrd="2" destOrd="0" presId="urn:microsoft.com/office/officeart/2005/8/layout/equation2"/>
    <dgm:cxn modelId="{B735359E-182C-4631-B24A-6CB792188051}" type="presParOf" srcId="{160DCCD8-5DE2-4CF6-8EFF-961A0A52B7D3}" destId="{5DE6BB82-E153-49C5-A245-985B03408A70}" srcOrd="3" destOrd="0" presId="urn:microsoft.com/office/officeart/2005/8/layout/equation2"/>
    <dgm:cxn modelId="{EBC7D587-BC96-4834-95A4-74D7B413D4A4}" type="presParOf" srcId="{160DCCD8-5DE2-4CF6-8EFF-961A0A52B7D3}" destId="{A967F13C-7D25-43B1-8965-614FC6A62D1D}" srcOrd="4" destOrd="0" presId="urn:microsoft.com/office/officeart/2005/8/layout/equation2"/>
    <dgm:cxn modelId="{39133A64-2EBD-40A9-A161-C93DA158291F}" type="presParOf" srcId="{160DCCD8-5DE2-4CF6-8EFF-961A0A52B7D3}" destId="{82CD61F7-CF5D-4F93-875D-493D5C9CAB8B}" srcOrd="5" destOrd="0" presId="urn:microsoft.com/office/officeart/2005/8/layout/equation2"/>
    <dgm:cxn modelId="{C087BC36-D418-4C57-BC0B-B59B0F1FF0A4}" type="presParOf" srcId="{160DCCD8-5DE2-4CF6-8EFF-961A0A52B7D3}" destId="{E6C8B41F-0570-44A9-873E-FCD333949A61}" srcOrd="6" destOrd="0" presId="urn:microsoft.com/office/officeart/2005/8/layout/equation2"/>
    <dgm:cxn modelId="{847172C1-5CAE-499E-801B-57A4866A86D6}" type="presParOf" srcId="{160DCCD8-5DE2-4CF6-8EFF-961A0A52B7D3}" destId="{CA2B2A05-5DE2-49DC-9DEE-780B91854BCC}" srcOrd="7" destOrd="0" presId="urn:microsoft.com/office/officeart/2005/8/layout/equation2"/>
    <dgm:cxn modelId="{415F7CB3-6180-4FAC-BFEE-3FF851DDF805}" type="presParOf" srcId="{160DCCD8-5DE2-4CF6-8EFF-961A0A52B7D3}" destId="{46720AB6-57AE-492E-92F5-D00FCD168CF9}" srcOrd="8" destOrd="0" presId="urn:microsoft.com/office/officeart/2005/8/layout/equation2"/>
    <dgm:cxn modelId="{F2A1CF32-7B48-41AA-AFDF-87833B8D029E}" type="presParOf" srcId="{88626B8E-91E2-407B-A6A5-969F3B8B4169}" destId="{30653345-9CBA-4379-985F-AE4E9C003906}" srcOrd="1" destOrd="0" presId="urn:microsoft.com/office/officeart/2005/8/layout/equation2"/>
    <dgm:cxn modelId="{DCCFFF7E-CFD9-4A4F-BD13-2E44D4AC5ADA}" type="presParOf" srcId="{30653345-9CBA-4379-985F-AE4E9C003906}" destId="{C39120F0-C7E6-42AF-907F-414F5138858F}" srcOrd="0" destOrd="0" presId="urn:microsoft.com/office/officeart/2005/8/layout/equation2"/>
    <dgm:cxn modelId="{77F7499F-8188-4610-B31F-AE86ED3A8215}" type="presParOf" srcId="{88626B8E-91E2-407B-A6A5-969F3B8B4169}" destId="{712E0C71-B22F-4C84-8B9B-D593C44F4B8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A2BEA-C6C5-4E8A-A6B1-24F693ADE273}">
      <dsp:nvSpPr>
        <dsp:cNvPr id="0" name=""/>
        <dsp:cNvSpPr/>
      </dsp:nvSpPr>
      <dsp:spPr>
        <a:xfrm>
          <a:off x="0" y="255261"/>
          <a:ext cx="8229600" cy="4015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s-GT" sz="3900" kern="1200" smtClean="0"/>
            <a:t>Creación de una CARPETA VIRTUAL ÚNICA: diseño, elaboración e implementación de una Carpeta Virtual Única que facilitará el registro, seguimiento y derivación de casos de niños, niñas y adolescentes. </a:t>
          </a:r>
          <a:endParaRPr lang="es-GT" sz="3900" kern="1200"/>
        </a:p>
      </dsp:txBody>
      <dsp:txXfrm>
        <a:off x="196018" y="451279"/>
        <a:ext cx="7837564" cy="3623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1720611" y="85"/>
          <a:ext cx="2144510" cy="147173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GT" sz="1600" b="1" kern="1200" dirty="0" smtClean="0">
              <a:latin typeface="Century Gothic" panose="020B0502020202020204" pitchFamily="34" charset="0"/>
            </a:rPr>
            <a:t>Captura de Información a través de Misiones Consulares </a:t>
          </a:r>
          <a:endParaRPr lang="es-GT" sz="1600" b="1" kern="1200" dirty="0">
            <a:latin typeface="Century Gothic" panose="020B0502020202020204" pitchFamily="34" charset="0"/>
          </a:endParaRPr>
        </a:p>
      </dsp:txBody>
      <dsp:txXfrm>
        <a:off x="2034667" y="215615"/>
        <a:ext cx="1516398" cy="1040672"/>
      </dsp:txXfrm>
    </dsp:sp>
    <dsp:sp modelId="{DB65A6A4-440E-4E09-8618-0D095BA1F2C3}">
      <dsp:nvSpPr>
        <dsp:cNvPr id="0" name=""/>
        <dsp:cNvSpPr/>
      </dsp:nvSpPr>
      <dsp:spPr>
        <a:xfrm>
          <a:off x="2630968" y="1517149"/>
          <a:ext cx="323797" cy="323797"/>
        </a:xfrm>
        <a:prstGeom prst="mathPlus">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GT" sz="500" kern="1200"/>
        </a:p>
      </dsp:txBody>
      <dsp:txXfrm>
        <a:off x="2673887" y="1640969"/>
        <a:ext cx="237959" cy="76157"/>
      </dsp:txXfrm>
    </dsp:sp>
    <dsp:sp modelId="{A967F13C-7D25-43B1-8965-614FC6A62D1D}">
      <dsp:nvSpPr>
        <dsp:cNvPr id="0" name=""/>
        <dsp:cNvSpPr/>
      </dsp:nvSpPr>
      <dsp:spPr>
        <a:xfrm>
          <a:off x="1573978" y="1886278"/>
          <a:ext cx="2437776" cy="1450975"/>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GT" sz="1600" b="1" kern="1200" dirty="0" smtClean="0">
              <a:latin typeface="Century Gothic" panose="020B0502020202020204" pitchFamily="34" charset="0"/>
            </a:rPr>
            <a:t>Elaboración de Informes /  Pases Especiales de Viaje </a:t>
          </a:r>
          <a:endParaRPr lang="es-GT" sz="1600" b="1" kern="1200" dirty="0">
            <a:latin typeface="Century Gothic" panose="020B0502020202020204" pitchFamily="34" charset="0"/>
          </a:endParaRPr>
        </a:p>
      </dsp:txBody>
      <dsp:txXfrm>
        <a:off x="1930982" y="2098768"/>
        <a:ext cx="1723768" cy="1025995"/>
      </dsp:txXfrm>
    </dsp:sp>
    <dsp:sp modelId="{E6C8B41F-0570-44A9-873E-FCD333949A61}">
      <dsp:nvSpPr>
        <dsp:cNvPr id="0" name=""/>
        <dsp:cNvSpPr/>
      </dsp:nvSpPr>
      <dsp:spPr>
        <a:xfrm>
          <a:off x="2630968" y="3382585"/>
          <a:ext cx="323797" cy="323797"/>
        </a:xfrm>
        <a:prstGeom prst="mathPlus">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GT" sz="500" kern="1200"/>
        </a:p>
      </dsp:txBody>
      <dsp:txXfrm>
        <a:off x="2673887" y="3506405"/>
        <a:ext cx="237959" cy="76157"/>
      </dsp:txXfrm>
    </dsp:sp>
    <dsp:sp modelId="{46720AB6-57AE-492E-92F5-D00FCD168CF9}">
      <dsp:nvSpPr>
        <dsp:cNvPr id="0" name=""/>
        <dsp:cNvSpPr/>
      </dsp:nvSpPr>
      <dsp:spPr>
        <a:xfrm>
          <a:off x="1422678" y="3751714"/>
          <a:ext cx="2740376" cy="1387304"/>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GT" sz="1600" b="1" kern="1200" dirty="0" smtClean="0">
              <a:latin typeface="Century Gothic" panose="020B0502020202020204" pitchFamily="34" charset="0"/>
            </a:rPr>
            <a:t>Traslado de información en línea a PGN, SBS y SOSEP</a:t>
          </a:r>
          <a:endParaRPr lang="es-GT" sz="1600" b="1" kern="1200" dirty="0">
            <a:latin typeface="Century Gothic" panose="020B0502020202020204" pitchFamily="34" charset="0"/>
          </a:endParaRPr>
        </a:p>
      </dsp:txBody>
      <dsp:txXfrm>
        <a:off x="1823997" y="3954880"/>
        <a:ext cx="1937738" cy="980972"/>
      </dsp:txXfrm>
    </dsp:sp>
    <dsp:sp modelId="{30653345-9CBA-4379-985F-AE4E9C003906}">
      <dsp:nvSpPr>
        <dsp:cNvPr id="0" name=""/>
        <dsp:cNvSpPr/>
      </dsp:nvSpPr>
      <dsp:spPr>
        <a:xfrm rot="21541190">
          <a:off x="4239495" y="2439577"/>
          <a:ext cx="162102" cy="207677"/>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GT" sz="800" kern="1200"/>
        </a:p>
      </dsp:txBody>
      <dsp:txXfrm>
        <a:off x="4239499" y="2481528"/>
        <a:ext cx="113471" cy="124607"/>
      </dsp:txXfrm>
    </dsp:sp>
    <dsp:sp modelId="{712E0C71-B22F-4C84-8B9B-D593C44F4B88}">
      <dsp:nvSpPr>
        <dsp:cNvPr id="0" name=""/>
        <dsp:cNvSpPr/>
      </dsp:nvSpPr>
      <dsp:spPr>
        <a:xfrm>
          <a:off x="4468591" y="1274730"/>
          <a:ext cx="2840530" cy="2483705"/>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GT" sz="1600" b="1" kern="1200" dirty="0" smtClean="0">
              <a:latin typeface="Century Gothic" panose="020B0502020202020204" pitchFamily="34" charset="0"/>
            </a:rPr>
            <a:t>Evitar la Victimización Secundaria </a:t>
          </a:r>
        </a:p>
        <a:p>
          <a:pPr lvl="0" algn="ctr" defTabSz="711200">
            <a:lnSpc>
              <a:spcPct val="90000"/>
            </a:lnSpc>
            <a:spcBef>
              <a:spcPct val="0"/>
            </a:spcBef>
            <a:spcAft>
              <a:spcPct val="35000"/>
            </a:spcAft>
          </a:pPr>
          <a:r>
            <a:rPr lang="es-GT" sz="1600" b="1" kern="1200" dirty="0" smtClean="0">
              <a:latin typeface="Century Gothic" panose="020B0502020202020204" pitchFamily="34" charset="0"/>
            </a:rPr>
            <a:t>Facilitar la Reintegración Integración</a:t>
          </a:r>
          <a:endParaRPr lang="es-GT" sz="1600" b="1" kern="1200" dirty="0">
            <a:latin typeface="Century Gothic" panose="020B0502020202020204" pitchFamily="34" charset="0"/>
          </a:endParaRPr>
        </a:p>
      </dsp:txBody>
      <dsp:txXfrm>
        <a:off x="4884577" y="1638460"/>
        <a:ext cx="2008558" cy="1756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CDFD-CA59-4999-8F66-9A92D508E2E7}">
      <dsp:nvSpPr>
        <dsp:cNvPr id="0" name=""/>
        <dsp:cNvSpPr/>
      </dsp:nvSpPr>
      <dsp:spPr>
        <a:xfrm>
          <a:off x="2299305" y="1278"/>
          <a:ext cx="1008608" cy="10086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Captura de Información a través de Misiones Consulares </a:t>
          </a:r>
          <a:endParaRPr lang="es-GT" sz="900" kern="1200" dirty="0"/>
        </a:p>
      </dsp:txBody>
      <dsp:txXfrm>
        <a:off x="2447012" y="148985"/>
        <a:ext cx="713194" cy="713194"/>
      </dsp:txXfrm>
    </dsp:sp>
    <dsp:sp modelId="{DB65A6A4-440E-4E09-8618-0D095BA1F2C3}">
      <dsp:nvSpPr>
        <dsp:cNvPr id="0" name=""/>
        <dsp:cNvSpPr/>
      </dsp:nvSpPr>
      <dsp:spPr>
        <a:xfrm>
          <a:off x="2511112" y="1091785"/>
          <a:ext cx="584992" cy="58499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1315486"/>
        <a:ext cx="429910" cy="137590"/>
      </dsp:txXfrm>
    </dsp:sp>
    <dsp:sp modelId="{A967F13C-7D25-43B1-8965-614FC6A62D1D}">
      <dsp:nvSpPr>
        <dsp:cNvPr id="0" name=""/>
        <dsp:cNvSpPr/>
      </dsp:nvSpPr>
      <dsp:spPr>
        <a:xfrm>
          <a:off x="2299305" y="1758677"/>
          <a:ext cx="1008608" cy="1008608"/>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Elaboración de Informes /  Pases Especiales de Viaje </a:t>
          </a:r>
          <a:endParaRPr lang="es-GT" sz="900" kern="1200" dirty="0"/>
        </a:p>
      </dsp:txBody>
      <dsp:txXfrm>
        <a:off x="2447012" y="1906384"/>
        <a:ext cx="713194" cy="713194"/>
      </dsp:txXfrm>
    </dsp:sp>
    <dsp:sp modelId="{E6C8B41F-0570-44A9-873E-FCD333949A61}">
      <dsp:nvSpPr>
        <dsp:cNvPr id="0" name=""/>
        <dsp:cNvSpPr/>
      </dsp:nvSpPr>
      <dsp:spPr>
        <a:xfrm>
          <a:off x="2511112" y="2849184"/>
          <a:ext cx="584992" cy="584992"/>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2588653" y="3072885"/>
        <a:ext cx="429910" cy="137590"/>
      </dsp:txXfrm>
    </dsp:sp>
    <dsp:sp modelId="{46720AB6-57AE-492E-92F5-D00FCD168CF9}">
      <dsp:nvSpPr>
        <dsp:cNvPr id="0" name=""/>
        <dsp:cNvSpPr/>
      </dsp:nvSpPr>
      <dsp:spPr>
        <a:xfrm>
          <a:off x="2299305" y="3516076"/>
          <a:ext cx="1008608" cy="100860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GT" sz="900" kern="1200" dirty="0" smtClean="0"/>
            <a:t>Traslado de información en línea a PGN, SBS y SOSEP</a:t>
          </a:r>
          <a:endParaRPr lang="es-GT" sz="900" kern="1200" dirty="0"/>
        </a:p>
      </dsp:txBody>
      <dsp:txXfrm>
        <a:off x="2447012" y="3663783"/>
        <a:ext cx="713194" cy="713194"/>
      </dsp:txXfrm>
    </dsp:sp>
    <dsp:sp modelId="{30653345-9CBA-4379-985F-AE4E9C003906}">
      <dsp:nvSpPr>
        <dsp:cNvPr id="0" name=""/>
        <dsp:cNvSpPr/>
      </dsp:nvSpPr>
      <dsp:spPr>
        <a:xfrm>
          <a:off x="3459204" y="2075380"/>
          <a:ext cx="320737" cy="37520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GT" sz="700" kern="1200"/>
        </a:p>
      </dsp:txBody>
      <dsp:txXfrm>
        <a:off x="3459204" y="2150420"/>
        <a:ext cx="224516" cy="225122"/>
      </dsp:txXfrm>
    </dsp:sp>
    <dsp:sp modelId="{712E0C71-B22F-4C84-8B9B-D593C44F4B88}">
      <dsp:nvSpPr>
        <dsp:cNvPr id="0" name=""/>
        <dsp:cNvSpPr/>
      </dsp:nvSpPr>
      <dsp:spPr>
        <a:xfrm>
          <a:off x="3913078" y="1254373"/>
          <a:ext cx="2017216" cy="201721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GT" sz="1500" kern="1200" dirty="0" smtClean="0"/>
            <a:t>Evitar la Victimización Secundaria </a:t>
          </a:r>
        </a:p>
        <a:p>
          <a:pPr lvl="0" algn="ctr" defTabSz="666750">
            <a:lnSpc>
              <a:spcPct val="90000"/>
            </a:lnSpc>
            <a:spcBef>
              <a:spcPct val="0"/>
            </a:spcBef>
            <a:spcAft>
              <a:spcPct val="35000"/>
            </a:spcAft>
          </a:pPr>
          <a:r>
            <a:rPr lang="es-GT" sz="1500" kern="1200" dirty="0" smtClean="0"/>
            <a:t>Facilitar la Reintegración Integración</a:t>
          </a:r>
          <a:endParaRPr lang="es-GT" sz="1500" kern="1200" dirty="0"/>
        </a:p>
      </dsp:txBody>
      <dsp:txXfrm>
        <a:off x="4208492" y="1549787"/>
        <a:ext cx="1426388" cy="14263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GT"/>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FC6731-7343-4C06-8BD6-E47F42FA2A08}" type="datetimeFigureOut">
              <a:rPr lang="es-GT" smtClean="0"/>
              <a:pPr/>
              <a:t>21/06/2017</a:t>
            </a:fld>
            <a:endParaRPr lang="es-GT"/>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GT"/>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59FAF5-4753-4EE8-A05F-A8A8F182C506}" type="slidenum">
              <a:rPr lang="es-GT" smtClean="0"/>
              <a:pPr/>
              <a:t>‹Nº›</a:t>
            </a:fld>
            <a:endParaRPr lang="es-GT"/>
          </a:p>
        </p:txBody>
      </p:sp>
    </p:spTree>
    <p:extLst>
      <p:ext uri="{BB962C8B-B14F-4D97-AF65-F5344CB8AC3E}">
        <p14:creationId xmlns:p14="http://schemas.microsoft.com/office/powerpoint/2010/main" val="402102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4E59FAF5-4753-4EE8-A05F-A8A8F182C506}" type="slidenum">
              <a:rPr lang="es-GT" smtClean="0"/>
              <a:pPr/>
              <a:t>1</a:t>
            </a:fld>
            <a:endParaRPr lang="es-GT"/>
          </a:p>
        </p:txBody>
      </p:sp>
    </p:spTree>
    <p:extLst>
      <p:ext uri="{BB962C8B-B14F-4D97-AF65-F5344CB8AC3E}">
        <p14:creationId xmlns:p14="http://schemas.microsoft.com/office/powerpoint/2010/main" val="39673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4E59FAF5-4753-4EE8-A05F-A8A8F182C506}" type="slidenum">
              <a:rPr lang="es-GT" smtClean="0"/>
              <a:pPr/>
              <a:t>2</a:t>
            </a:fld>
            <a:endParaRPr lang="es-GT"/>
          </a:p>
        </p:txBody>
      </p:sp>
    </p:spTree>
    <p:extLst>
      <p:ext uri="{BB962C8B-B14F-4D97-AF65-F5344CB8AC3E}">
        <p14:creationId xmlns:p14="http://schemas.microsoft.com/office/powerpoint/2010/main" val="39673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4E59FAF5-4753-4EE8-A05F-A8A8F182C506}" type="slidenum">
              <a:rPr lang="es-GT" smtClean="0"/>
              <a:pPr/>
              <a:t>3</a:t>
            </a:fld>
            <a:endParaRPr lang="es-GT"/>
          </a:p>
        </p:txBody>
      </p:sp>
    </p:spTree>
    <p:extLst>
      <p:ext uri="{BB962C8B-B14F-4D97-AF65-F5344CB8AC3E}">
        <p14:creationId xmlns:p14="http://schemas.microsoft.com/office/powerpoint/2010/main" val="39673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19313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24129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17371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8352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168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693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625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6372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33727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7477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9948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36249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27946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44822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solidFill>
                  <a:prstClr val="black">
                    <a:tint val="75000"/>
                  </a:prstClr>
                </a:solidFill>
              </a:rPr>
              <a:pPr/>
              <a:t>6/21/2017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C7DD5-121F-BC4A-AABC-83F7E7AC5D06}"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9877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29407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22019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8" name="Footer Placeholder 7"/>
          <p:cNvSpPr>
            <a:spLocks noGrp="1"/>
          </p:cNvSpPr>
          <p:nvPr>
            <p:ph type="ftr" sz="quarter" idx="11"/>
          </p:nvPr>
        </p:nvSpPr>
        <p:spPr/>
        <p:txBody>
          <a:bodyPr/>
          <a:lstStyle/>
          <a:p>
            <a:endParaRPr lang="es-GT" dirty="0"/>
          </a:p>
        </p:txBody>
      </p:sp>
      <p:sp>
        <p:nvSpPr>
          <p:cNvPr id="9" name="Slide Number Placeholder 8"/>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36032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4" name="Footer Placeholder 3"/>
          <p:cNvSpPr>
            <a:spLocks noGrp="1"/>
          </p:cNvSpPr>
          <p:nvPr>
            <p:ph type="ftr" sz="quarter" idx="11"/>
          </p:nvPr>
        </p:nvSpPr>
        <p:spPr/>
        <p:txBody>
          <a:bodyPr/>
          <a:lstStyle/>
          <a:p>
            <a:endParaRPr lang="es-GT" dirty="0"/>
          </a:p>
        </p:txBody>
      </p:sp>
      <p:sp>
        <p:nvSpPr>
          <p:cNvPr id="5" name="Slide Number Placeholder 4"/>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20922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3" name="Footer Placeholder 2"/>
          <p:cNvSpPr>
            <a:spLocks noGrp="1"/>
          </p:cNvSpPr>
          <p:nvPr>
            <p:ph type="ftr" sz="quarter" idx="11"/>
          </p:nvPr>
        </p:nvSpPr>
        <p:spPr/>
        <p:txBody>
          <a:bodyPr/>
          <a:lstStyle/>
          <a:p>
            <a:endParaRPr lang="es-GT" dirty="0"/>
          </a:p>
        </p:txBody>
      </p:sp>
      <p:sp>
        <p:nvSpPr>
          <p:cNvPr id="4" name="Slide Number Placeholder 3"/>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36080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222309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082FB4-B0BA-491B-9F91-B0BD4EF30E01}" type="datetimeFigureOut">
              <a:rPr lang="es-GT" smtClean="0"/>
              <a:pPr/>
              <a:t>21/06/2017</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32484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2FB4-B0BA-491B-9F91-B0BD4EF30E01}" type="datetimeFigureOut">
              <a:rPr lang="es-GT" smtClean="0"/>
              <a:pPr/>
              <a:t>21/06/2017</a:t>
            </a:fld>
            <a:endParaRPr lang="es-GT"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2E1C9-E73A-4C12-82AF-EDEB8A8E08A0}" type="slidenum">
              <a:rPr lang="es-GT" smtClean="0"/>
              <a:pPr/>
              <a:t>‹Nº›</a:t>
            </a:fld>
            <a:endParaRPr lang="es-GT" dirty="0"/>
          </a:p>
        </p:txBody>
      </p:sp>
    </p:spTree>
    <p:extLst>
      <p:ext uri="{BB962C8B-B14F-4D97-AF65-F5344CB8AC3E}">
        <p14:creationId xmlns:p14="http://schemas.microsoft.com/office/powerpoint/2010/main" val="345840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B216276-1BB0-1B4A-BE9D-3C2B50654FA5}" type="datetimeFigureOut">
              <a:rPr lang="en-US" smtClean="0">
                <a:solidFill>
                  <a:prstClr val="black">
                    <a:tint val="75000"/>
                  </a:prstClr>
                </a:solidFill>
              </a:rPr>
              <a:pPr defTabSz="457200"/>
              <a:t>6/21/2017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FC7DD5-121F-BC4A-AABC-83F7E7AC5D06}"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2806152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1.tiff"/><Relationship Id="rId4" Type="http://schemas.openxmlformats.org/officeDocument/2006/relationships/diagramQuickStyle" Target="../diagrams/quickStyle7.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3.xml"/><Relationship Id="rId3" Type="http://schemas.openxmlformats.org/officeDocument/2006/relationships/diagramLayout" Target="../diagrams/layout2.xml"/><Relationship Id="rId7" Type="http://schemas.openxmlformats.org/officeDocument/2006/relationships/image" Target="../media/image2.jpeg"/><Relationship Id="rId12" Type="http://schemas.openxmlformats.org/officeDocument/2006/relationships/diagramQuickStyle" Target="../diagrams/quickStyle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openxmlformats.org/officeDocument/2006/relationships/diagramLayout" Target="../diagrams/layout3.xml"/><Relationship Id="rId5" Type="http://schemas.openxmlformats.org/officeDocument/2006/relationships/diagramColors" Target="../diagrams/colors2.xml"/><Relationship Id="rId10" Type="http://schemas.openxmlformats.org/officeDocument/2006/relationships/diagramData" Target="../diagrams/data3.xml"/><Relationship Id="rId4" Type="http://schemas.openxmlformats.org/officeDocument/2006/relationships/diagramQuickStyle" Target="../diagrams/quickStyle2.xml"/><Relationship Id="rId9" Type="http://schemas.microsoft.com/office/2007/relationships/hdphoto" Target="../media/hdphoto1.wdp"/><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8.tiff"/><Relationship Id="rId4" Type="http://schemas.openxmlformats.org/officeDocument/2006/relationships/diagramQuickStyle" Target="../diagrams/quickStyle4.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9.tiff"/><Relationship Id="rId4" Type="http://schemas.openxmlformats.org/officeDocument/2006/relationships/diagramQuickStyle" Target="../diagrams/quickStyle5.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tiff"/><Relationship Id="rId4" Type="http://schemas.openxmlformats.org/officeDocument/2006/relationships/diagramQuickStyle" Target="../diagrams/quickStyle6.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forwallpaper.com/files/thumbs/preview/15/150366__lines-curves-visibility-blue_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3"/>
          <p:cNvSpPr txBox="1"/>
          <p:nvPr/>
        </p:nvSpPr>
        <p:spPr>
          <a:xfrm>
            <a:off x="381893" y="675165"/>
            <a:ext cx="7132451" cy="954107"/>
          </a:xfrm>
          <a:prstGeom prst="rect">
            <a:avLst/>
          </a:prstGeom>
          <a:noFill/>
        </p:spPr>
        <p:txBody>
          <a:bodyPr wrap="square" rtlCol="0">
            <a:spAutoFit/>
          </a:bodyPr>
          <a:lstStyle/>
          <a:p>
            <a:pPr algn="ctr"/>
            <a:r>
              <a:rPr lang="es-MX"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rPr>
              <a:t>SISTEMA DE REGISTRO DE ACTUACIÓN CONSULAR -SIRAC</a:t>
            </a:r>
            <a:endParaRPr lang="es-GT"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ndParaRPr>
          </a:p>
        </p:txBody>
      </p:sp>
      <p:pic>
        <p:nvPicPr>
          <p:cNvPr id="5122" name="Picture 2" descr="C:\Users\Ambassador's office\Downloads\sirac 1.tiff"/>
          <p:cNvPicPr>
            <a:picLocks noChangeAspect="1" noChangeArrowheads="1"/>
          </p:cNvPicPr>
          <p:nvPr/>
        </p:nvPicPr>
        <p:blipFill>
          <a:blip r:embed="rId4" cstate="print"/>
          <a:srcRect/>
          <a:stretch>
            <a:fillRect/>
          </a:stretch>
        </p:blipFill>
        <p:spPr bwMode="auto">
          <a:xfrm>
            <a:off x="935140" y="1871133"/>
            <a:ext cx="6921926" cy="4407959"/>
          </a:xfrm>
          <a:prstGeom prst="rect">
            <a:avLst/>
          </a:prstGeom>
          <a:noFill/>
        </p:spPr>
      </p:pic>
    </p:spTree>
    <p:extLst>
      <p:ext uri="{BB962C8B-B14F-4D97-AF65-F5344CB8AC3E}">
        <p14:creationId xmlns:p14="http://schemas.microsoft.com/office/powerpoint/2010/main" val="172801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itle 1"/>
          <p:cNvSpPr txBox="1">
            <a:spLocks/>
          </p:cNvSpPr>
          <p:nvPr/>
        </p:nvSpPr>
        <p:spPr>
          <a:xfrm>
            <a:off x="2010629" y="240322"/>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GT"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Estadísticas y Reportes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pic>
        <p:nvPicPr>
          <p:cNvPr id="4098" name="Picture 2" descr="C:\Users\Ambassador's office\Downloads\dashboard.tiff"/>
          <p:cNvPicPr>
            <a:picLocks noChangeAspect="1" noChangeArrowheads="1"/>
          </p:cNvPicPr>
          <p:nvPr/>
        </p:nvPicPr>
        <p:blipFill>
          <a:blip r:embed="rId10" cstate="print"/>
          <a:srcRect/>
          <a:stretch>
            <a:fillRect/>
          </a:stretch>
        </p:blipFill>
        <p:spPr bwMode="auto">
          <a:xfrm>
            <a:off x="313265" y="1565262"/>
            <a:ext cx="8454666" cy="4818605"/>
          </a:xfrm>
          <a:prstGeom prst="rect">
            <a:avLst/>
          </a:prstGeom>
          <a:noFill/>
        </p:spPr>
      </p:pic>
    </p:spTree>
    <p:extLst>
      <p:ext uri="{BB962C8B-B14F-4D97-AF65-F5344CB8AC3E}">
        <p14:creationId xmlns:p14="http://schemas.microsoft.com/office/powerpoint/2010/main" val="2141359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itle 1"/>
          <p:cNvSpPr txBox="1">
            <a:spLocks/>
          </p:cNvSpPr>
          <p:nvPr/>
        </p:nvSpPr>
        <p:spPr>
          <a:xfrm>
            <a:off x="1136917" y="2703058"/>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G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Gracias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spTree>
    <p:extLst>
      <p:ext uri="{BB962C8B-B14F-4D97-AF65-F5344CB8AC3E}">
        <p14:creationId xmlns:p14="http://schemas.microsoft.com/office/powerpoint/2010/main" val="3857089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forwallpaper.com/files/thumbs/preview/15/150366__lines-curves-visibility-blue_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cstate="print">
            <a:extLst>
              <a:ext uri="{BEBA8EAE-BF5A-486C-A8C5-ECC9F3942E4B}">
                <a14:imgProps xmlns:a14="http://schemas.microsoft.com/office/drawing/2010/main">
                  <a14:imgLayer r:embed="rId5">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1168" y="192153"/>
            <a:ext cx="1591056" cy="850392"/>
          </a:xfrm>
          <a:prstGeom prst="rect">
            <a:avLst/>
          </a:prstGeom>
          <a:ln>
            <a:noFill/>
          </a:ln>
          <a:effectLst>
            <a:outerShdw blurRad="292100" dist="139700" dir="2700000" algn="tl" rotWithShape="0">
              <a:srgbClr val="333333">
                <a:alpha val="65000"/>
              </a:srgbClr>
            </a:outerShdw>
          </a:effectLst>
          <a:extLst/>
        </p:spPr>
      </p:pic>
      <p:sp>
        <p:nvSpPr>
          <p:cNvPr id="2" name="1 Marcador de contenido"/>
          <p:cNvSpPr>
            <a:spLocks noGrp="1"/>
          </p:cNvSpPr>
          <p:nvPr>
            <p:ph idx="1"/>
          </p:nvPr>
        </p:nvSpPr>
        <p:spPr>
          <a:xfrm>
            <a:off x="835408" y="1246755"/>
            <a:ext cx="7886700" cy="4560814"/>
          </a:xfrm>
        </p:spPr>
        <p:txBody>
          <a:bodyPr>
            <a:normAutofit/>
          </a:bodyPr>
          <a:lstStyle/>
          <a:p>
            <a:pPr marL="0" indent="0" algn="just">
              <a:buNone/>
            </a:pPr>
            <a:r>
              <a:rPr lang="es-MX" sz="2000" dirty="0" smtClean="0">
                <a:solidFill>
                  <a:schemeClr val="accent1">
                    <a:lumMod val="50000"/>
                  </a:schemeClr>
                </a:solidFill>
                <a:latin typeface="Century Gothic" panose="020B0502020202020204" pitchFamily="34" charset="0"/>
              </a:rPr>
              <a:t>El diseño de esta plataforma tiene como propósito contar con un sistema de información de actuación consular de base web que facilite la atención integral de la población guatemalteca en el exterior. </a:t>
            </a:r>
            <a:endParaRPr lang="es-MX" sz="2000" dirty="0" smtClean="0">
              <a:solidFill>
                <a:schemeClr val="accent1">
                  <a:lumMod val="50000"/>
                </a:schemeClr>
              </a:solidFill>
              <a:latin typeface="Century Gothic" panose="020B0502020202020204" pitchFamily="34" charset="0"/>
            </a:endParaRPr>
          </a:p>
          <a:p>
            <a:pPr marL="0" indent="0" algn="just">
              <a:buNone/>
            </a:pPr>
            <a:r>
              <a:rPr lang="es-MX" sz="2000" dirty="0" smtClean="0">
                <a:solidFill>
                  <a:schemeClr val="accent1">
                    <a:lumMod val="50000"/>
                  </a:schemeClr>
                </a:solidFill>
                <a:latin typeface="Century Gothic" panose="020B0502020202020204" pitchFamily="34" charset="0"/>
              </a:rPr>
              <a:t>Este proyecto se realizó con el apoyo del Fondo de Población de Naciones Unidas-UNFPA y la Organización</a:t>
            </a:r>
            <a:r>
              <a:rPr lang="es-GT" sz="2000" dirty="0" smtClean="0">
                <a:solidFill>
                  <a:schemeClr val="accent1">
                    <a:lumMod val="50000"/>
                  </a:schemeClr>
                </a:solidFill>
                <a:latin typeface="Century Gothic" panose="020B0502020202020204" pitchFamily="34" charset="0"/>
              </a:rPr>
              <a:t> Internacional para las Migraciones-OIM. </a:t>
            </a:r>
            <a:endParaRPr lang="es-MX" sz="2000" dirty="0" smtClean="0">
              <a:solidFill>
                <a:schemeClr val="accent1">
                  <a:lumMod val="50000"/>
                </a:schemeClr>
              </a:solidFill>
              <a:latin typeface="Century Gothic" panose="020B0502020202020204" pitchFamily="34" charset="0"/>
            </a:endParaRPr>
          </a:p>
          <a:p>
            <a:pPr marL="0" indent="0" algn="just">
              <a:buNone/>
            </a:pPr>
            <a:endParaRPr lang="es-MX" sz="2400" dirty="0" smtClean="0">
              <a:solidFill>
                <a:schemeClr val="accent1">
                  <a:lumMod val="50000"/>
                </a:schemeClr>
              </a:solidFill>
              <a:latin typeface="Century Gothic" panose="020B0502020202020204" pitchFamily="34" charset="0"/>
            </a:endParaRPr>
          </a:p>
          <a:p>
            <a:pPr marL="0" indent="0" algn="just">
              <a:buNone/>
            </a:pPr>
            <a:endParaRPr lang="es-GT" sz="2400" dirty="0">
              <a:solidFill>
                <a:schemeClr val="accent1">
                  <a:lumMod val="50000"/>
                </a:schemeClr>
              </a:solidFill>
              <a:latin typeface="Century Gothic" panose="020B0502020202020204" pitchFamily="34" charset="0"/>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3932" y="3375952"/>
            <a:ext cx="4189653" cy="2700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8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forwallpaper.com/files/thumbs/preview/15/150366__lines-curves-visibility-blue_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 y="-12058"/>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cstate="print">
            <a:extLst>
              <a:ext uri="{BEBA8EAE-BF5A-486C-A8C5-ECC9F3942E4B}">
                <a14:imgProps xmlns:a14="http://schemas.microsoft.com/office/drawing/2010/main">
                  <a14:imgLayer r:embed="rId5">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1168" y="192153"/>
            <a:ext cx="1591056" cy="850392"/>
          </a:xfrm>
          <a:prstGeom prst="rect">
            <a:avLst/>
          </a:prstGeom>
          <a:ln>
            <a:noFill/>
          </a:ln>
          <a:effectLst>
            <a:outerShdw blurRad="292100" dist="139700" dir="2700000" algn="tl" rotWithShape="0">
              <a:srgbClr val="333333">
                <a:alpha val="65000"/>
              </a:srgbClr>
            </a:outerShdw>
          </a:effectLst>
          <a:extLst/>
        </p:spPr>
      </p:pic>
      <p:sp>
        <p:nvSpPr>
          <p:cNvPr id="14" name="13 CuadroTexto"/>
          <p:cNvSpPr txBox="1"/>
          <p:nvPr/>
        </p:nvSpPr>
        <p:spPr>
          <a:xfrm>
            <a:off x="612648" y="1254823"/>
            <a:ext cx="5111496" cy="2031325"/>
          </a:xfrm>
          <a:prstGeom prst="rect">
            <a:avLst/>
          </a:prstGeom>
          <a:noFill/>
        </p:spPr>
        <p:txBody>
          <a:bodyPr wrap="square" rtlCol="0">
            <a:spAutoFit/>
          </a:bodyPr>
          <a:lstStyle/>
          <a:p>
            <a:pPr algn="just"/>
            <a:r>
              <a:rPr lang="es-GT" b="1" dirty="0">
                <a:solidFill>
                  <a:schemeClr val="bg1"/>
                </a:solidFill>
              </a:rPr>
              <a:t>Con el propósito de fortalecer a los Consulados de Guatemala en los Estados Unidos de América,  se implementó el Call Center de “Atención del Migrante”, con el fin de mejorar la atención </a:t>
            </a:r>
            <a:r>
              <a:rPr lang="es-GT" b="1" dirty="0" smtClean="0">
                <a:solidFill>
                  <a:schemeClr val="bg1"/>
                </a:solidFill>
              </a:rPr>
              <a:t>e </a:t>
            </a:r>
            <a:r>
              <a:rPr lang="es-GT" b="1" dirty="0">
                <a:solidFill>
                  <a:schemeClr val="bg1"/>
                </a:solidFill>
              </a:rPr>
              <a:t>los guatemaltecos en el extranjero y asegurar su bienestar a través de un servicio </a:t>
            </a:r>
            <a:r>
              <a:rPr lang="es-GT" b="1" dirty="0" smtClean="0">
                <a:solidFill>
                  <a:schemeClr val="bg1"/>
                </a:solidFill>
              </a:rPr>
              <a:t>digno, eficiente y </a:t>
            </a:r>
            <a:r>
              <a:rPr lang="es-GT" b="1" dirty="0">
                <a:solidFill>
                  <a:schemeClr val="bg1"/>
                </a:solidFill>
              </a:rPr>
              <a:t>de respuesta inmediata. </a:t>
            </a:r>
          </a:p>
        </p:txBody>
      </p:sp>
      <p:sp>
        <p:nvSpPr>
          <p:cNvPr id="5" name="4 Marcador de contenido"/>
          <p:cNvSpPr>
            <a:spLocks noGrp="1"/>
          </p:cNvSpPr>
          <p:nvPr>
            <p:ph idx="1"/>
          </p:nvPr>
        </p:nvSpPr>
        <p:spPr>
          <a:xfrm>
            <a:off x="201168" y="1110479"/>
            <a:ext cx="8547041" cy="4351338"/>
          </a:xfrm>
        </p:spPr>
        <p:txBody>
          <a:bodyPr>
            <a:normAutofit/>
          </a:bodyPr>
          <a:lstStyle/>
          <a:p>
            <a:pPr marL="0" indent="0" algn="just">
              <a:buNone/>
            </a:pPr>
            <a:r>
              <a:rPr lang="es-MX" sz="2000" dirty="0" smtClean="0">
                <a:solidFill>
                  <a:schemeClr val="accent1">
                    <a:lumMod val="50000"/>
                  </a:schemeClr>
                </a:solidFill>
                <a:latin typeface="Century Gothic" panose="020B0502020202020204" pitchFamily="34" charset="0"/>
              </a:rPr>
              <a:t>Este sistema de gestión y atención consular, registra las acciones de la actividad de cada unos de los consulados, proporcionando una herramienta en la cual se automatizarán todas los servicios prestados, detallando las acciones realizadas, usuarios atendidos, cobros y la impresión de constancias y servicios.  </a:t>
            </a:r>
          </a:p>
          <a:p>
            <a:pPr marL="0" indent="0" algn="just">
              <a:buNone/>
            </a:pPr>
            <a:r>
              <a:rPr lang="es-MX" sz="2000" dirty="0" smtClean="0">
                <a:solidFill>
                  <a:schemeClr val="accent1">
                    <a:lumMod val="50000"/>
                  </a:schemeClr>
                </a:solidFill>
                <a:latin typeface="Century Gothic" panose="020B0502020202020204" pitchFamily="34" charset="0"/>
              </a:rPr>
              <a:t>El Plan Piloto se está llevando a cabo en el Consulado de Guatemala en McAllen, Texas. </a:t>
            </a:r>
            <a:endParaRPr lang="es-GT" sz="2000" dirty="0">
              <a:solidFill>
                <a:schemeClr val="accent1">
                  <a:lumMod val="50000"/>
                </a:schemeClr>
              </a:solidFill>
              <a:latin typeface="Century Gothic" panose="020B0502020202020204" pitchFamily="34" charset="0"/>
            </a:endParaRPr>
          </a:p>
        </p:txBody>
      </p:sp>
      <p:sp>
        <p:nvSpPr>
          <p:cNvPr id="11" name="CuadroTexto 3"/>
          <p:cNvSpPr txBox="1"/>
          <p:nvPr/>
        </p:nvSpPr>
        <p:spPr>
          <a:xfrm>
            <a:off x="1350334" y="355739"/>
            <a:ext cx="7132451" cy="523220"/>
          </a:xfrm>
          <a:prstGeom prst="rect">
            <a:avLst/>
          </a:prstGeom>
          <a:noFill/>
        </p:spPr>
        <p:txBody>
          <a:bodyPr wrap="square" rtlCol="0">
            <a:spAutoFit/>
          </a:bodyPr>
          <a:lstStyle/>
          <a:p>
            <a:pPr algn="ctr"/>
            <a:r>
              <a:rPr lang="es-MX"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rPr>
              <a:t>SIRAC</a:t>
            </a:r>
            <a:endParaRPr lang="es-G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4762" y="3286148"/>
            <a:ext cx="5698205" cy="327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16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forwallpaper.com/files/thumbs/preview/15/150366__lines-curves-visibility-blue_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609859" cy="978794"/>
          </a:xfrm>
          <a:prstGeom prst="rect">
            <a:avLst/>
          </a:prstGeom>
          <a:noFill/>
          <a:extLst/>
        </p:spPr>
      </p:pic>
      <p:sp>
        <p:nvSpPr>
          <p:cNvPr id="4" name="CuadroTexto 3"/>
          <p:cNvSpPr txBox="1"/>
          <p:nvPr/>
        </p:nvSpPr>
        <p:spPr>
          <a:xfrm>
            <a:off x="1492901" y="153582"/>
            <a:ext cx="7791719" cy="1446550"/>
          </a:xfrm>
          <a:prstGeom prst="rect">
            <a:avLst/>
          </a:prstGeom>
          <a:noFill/>
        </p:spPr>
        <p:txBody>
          <a:bodyPr wrap="square" rtlCol="0">
            <a:spAutoFit/>
          </a:bodyPr>
          <a:lstStyle/>
          <a:p>
            <a:pPr algn="ctr"/>
            <a:r>
              <a:rPr lang="es-MX"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rPr>
              <a:t>CONTRIBUCIÓN DE LA OIM PARA LA IMPLEMENTACIÓN DEL SIRAC</a:t>
            </a:r>
            <a:endParaRPr 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ndParaRPr>
          </a:p>
          <a:p>
            <a:pPr algn="ctr"/>
            <a:endParaRPr lang="es-GT" sz="3200" b="1" dirty="0">
              <a:solidFill>
                <a:schemeClr val="accent5">
                  <a:lumMod val="50000"/>
                </a:schemeClr>
              </a:solidFill>
              <a:latin typeface="Century Gothic" panose="020B0502020202020204" pitchFamily="34" charset="0"/>
            </a:endParaRPr>
          </a:p>
        </p:txBody>
      </p:sp>
      <p:sp>
        <p:nvSpPr>
          <p:cNvPr id="7" name="6 Marcador de contenido"/>
          <p:cNvSpPr>
            <a:spLocks noGrp="1"/>
          </p:cNvSpPr>
          <p:nvPr>
            <p:ph idx="1"/>
          </p:nvPr>
        </p:nvSpPr>
        <p:spPr>
          <a:xfrm>
            <a:off x="669851" y="1472010"/>
            <a:ext cx="7986781" cy="4429060"/>
          </a:xfrm>
        </p:spPr>
        <p:txBody>
          <a:bodyPr>
            <a:normAutofit/>
          </a:bodyPr>
          <a:lstStyle/>
          <a:p>
            <a:pPr marL="265113" indent="-265113">
              <a:buNone/>
            </a:pPr>
            <a:endParaRPr lang="es-GT" sz="2000" dirty="0" smtClean="0">
              <a:solidFill>
                <a:schemeClr val="accent1">
                  <a:lumMod val="50000"/>
                </a:schemeClr>
              </a:solidFill>
              <a:latin typeface="Century Gothic" panose="020B0502020202020204" pitchFamily="34" charset="0"/>
            </a:endParaRPr>
          </a:p>
          <a:p>
            <a:pPr marL="265113" indent="-265113">
              <a:buNone/>
            </a:pPr>
            <a:endParaRPr lang="es-MX" sz="2000" dirty="0" smtClean="0">
              <a:solidFill>
                <a:schemeClr val="accent1">
                  <a:lumMod val="50000"/>
                </a:schemeClr>
              </a:solidFill>
              <a:latin typeface="Century Gothic" panose="020B0502020202020204" pitchFamily="34" charset="0"/>
            </a:endParaRPr>
          </a:p>
          <a:p>
            <a:pPr marL="265113" indent="-265113">
              <a:buNone/>
            </a:pPr>
            <a:endParaRPr lang="es-MX" sz="2000" dirty="0">
              <a:solidFill>
                <a:schemeClr val="accent1">
                  <a:lumMod val="50000"/>
                </a:schemeClr>
              </a:solidFill>
              <a:latin typeface="Century Gothic" panose="020B0502020202020204" pitchFamily="34" charset="0"/>
            </a:endParaRPr>
          </a:p>
          <a:p>
            <a:pPr marL="265113" indent="-265113">
              <a:buNone/>
            </a:pPr>
            <a:endParaRPr lang="es-GT" sz="2000" dirty="0">
              <a:solidFill>
                <a:schemeClr val="accent1">
                  <a:lumMod val="50000"/>
                </a:schemeClr>
              </a:solidFill>
              <a:latin typeface="Century Gothic" panose="020B0502020202020204" pitchFamily="34" charset="0"/>
            </a:endParaRPr>
          </a:p>
          <a:p>
            <a:pPr marL="265113" indent="-265113">
              <a:buNone/>
            </a:pPr>
            <a:endParaRPr lang="es-MX" sz="2000" dirty="0">
              <a:solidFill>
                <a:schemeClr val="accent1">
                  <a:lumMod val="50000"/>
                </a:schemeClr>
              </a:solidFill>
              <a:latin typeface="Century Gothic" panose="020B0502020202020204" pitchFamily="34" charset="0"/>
            </a:endParaRPr>
          </a:p>
          <a:p>
            <a:pPr marL="265113" indent="-265113">
              <a:buNone/>
            </a:pPr>
            <a:endParaRPr lang="es-GT" sz="2000" dirty="0" smtClean="0">
              <a:solidFill>
                <a:schemeClr val="accent1">
                  <a:lumMod val="50000"/>
                </a:schemeClr>
              </a:solidFill>
              <a:latin typeface="Century Gothic" panose="020B0502020202020204" pitchFamily="34" charset="0"/>
            </a:endParaRPr>
          </a:p>
          <a:p>
            <a:pPr marL="265113" indent="-265113">
              <a:buNone/>
            </a:pPr>
            <a:endParaRPr lang="es-GT" sz="2000" dirty="0" smtClean="0">
              <a:solidFill>
                <a:schemeClr val="accent1">
                  <a:lumMod val="50000"/>
                </a:schemeClr>
              </a:solidFill>
              <a:latin typeface="Century Gothic" panose="020B0502020202020204" pitchFamily="34" charset="0"/>
            </a:endParaRPr>
          </a:p>
          <a:p>
            <a:pPr marL="265113" indent="-265113">
              <a:buNone/>
            </a:pPr>
            <a:endParaRPr lang="es-GT" sz="2000" dirty="0">
              <a:solidFill>
                <a:schemeClr val="accent1">
                  <a:lumMod val="50000"/>
                </a:schemeClr>
              </a:solidFill>
              <a:latin typeface="Century Gothic" panose="020B0502020202020204" pitchFamily="34" charset="0"/>
            </a:endParaRPr>
          </a:p>
          <a:p>
            <a:pPr marL="265113" indent="-265113">
              <a:buNone/>
            </a:pPr>
            <a:endParaRPr lang="es-GT" sz="2000" dirty="0" smtClean="0">
              <a:solidFill>
                <a:schemeClr val="accent1">
                  <a:lumMod val="50000"/>
                </a:schemeClr>
              </a:solidFill>
              <a:latin typeface="Century Gothic" panose="020B0502020202020204" pitchFamily="34" charset="0"/>
            </a:endParaRPr>
          </a:p>
          <a:p>
            <a:pPr marL="265113" indent="-265113">
              <a:buNone/>
            </a:pPr>
            <a:endParaRPr lang="es-GT" sz="2000" dirty="0">
              <a:solidFill>
                <a:schemeClr val="accent1">
                  <a:lumMod val="50000"/>
                </a:schemeClr>
              </a:solidFill>
              <a:latin typeface="Century Gothic" panose="020B0502020202020204" pitchFamily="34" charset="0"/>
            </a:endParaRPr>
          </a:p>
          <a:p>
            <a:pPr marL="265113" indent="-265113">
              <a:buNone/>
            </a:pPr>
            <a:r>
              <a:rPr lang="es-GT" sz="2000" dirty="0">
                <a:solidFill>
                  <a:schemeClr val="accent1">
                    <a:lumMod val="50000"/>
                  </a:schemeClr>
                </a:solidFill>
                <a:latin typeface="Century Gothic" panose="020B0502020202020204" pitchFamily="34" charset="0"/>
              </a:rPr>
              <a:t> </a:t>
            </a:r>
            <a:endParaRPr lang="es-GT" sz="2000" dirty="0">
              <a:solidFill>
                <a:schemeClr val="accent1">
                  <a:lumMod val="50000"/>
                </a:schemeClr>
              </a:solidFill>
              <a:latin typeface="Century Gothic" panose="020B0502020202020204" pitchFamily="34" charset="0"/>
              <a:ea typeface="Times New Roman"/>
              <a:cs typeface="Times New Roman"/>
            </a:endParaRPr>
          </a:p>
        </p:txBody>
      </p:sp>
      <p:sp>
        <p:nvSpPr>
          <p:cNvPr id="8" name="7 Rectángulo redondeado"/>
          <p:cNvSpPr/>
          <p:nvPr/>
        </p:nvSpPr>
        <p:spPr>
          <a:xfrm>
            <a:off x="656073" y="1185462"/>
            <a:ext cx="4044491" cy="1781022"/>
          </a:xfrm>
          <a:prstGeom prst="roundRect">
            <a:avLst/>
          </a:prstGeom>
          <a:scene3d>
            <a:camera prst="orthographicFront"/>
            <a:lightRig rig="threePt" dir="t"/>
          </a:scene3d>
          <a:sp3d>
            <a:bevelT w="165100" prst="coolSlant"/>
          </a:sp3d>
        </p:spPr>
        <p:style>
          <a:lnRef idx="3">
            <a:schemeClr val="lt1"/>
          </a:lnRef>
          <a:fillRef idx="1">
            <a:schemeClr val="accent6"/>
          </a:fillRef>
          <a:effectRef idx="1">
            <a:schemeClr val="accent6"/>
          </a:effectRef>
          <a:fontRef idx="minor">
            <a:schemeClr val="lt1"/>
          </a:fontRef>
        </p:style>
        <p:txBody>
          <a:bodyPr rtlCol="0" anchor="ctr"/>
          <a:lstStyle/>
          <a:p>
            <a:pPr algn="ctr"/>
            <a:r>
              <a:rPr lang="es-GT" sz="2400" b="1" dirty="0">
                <a:solidFill>
                  <a:schemeClr val="bg1">
                    <a:lumMod val="95000"/>
                  </a:schemeClr>
                </a:solidFill>
                <a:latin typeface="Century Gothic" panose="020B0502020202020204" pitchFamily="34" charset="0"/>
              </a:rPr>
              <a:t>Donación de equipo tecnológico (Laptops, impresoras, Tablets y cámaras </a:t>
            </a:r>
            <a:r>
              <a:rPr lang="es-GT" sz="2400" b="1" dirty="0" smtClean="0">
                <a:solidFill>
                  <a:schemeClr val="bg1">
                    <a:lumMod val="95000"/>
                  </a:schemeClr>
                </a:solidFill>
                <a:latin typeface="Century Gothic" panose="020B0502020202020204" pitchFamily="34" charset="0"/>
              </a:rPr>
              <a:t>web)</a:t>
            </a:r>
            <a:endParaRPr lang="es-GT" sz="2400" b="1" dirty="0">
              <a:solidFill>
                <a:schemeClr val="bg1">
                  <a:lumMod val="95000"/>
                </a:schemeClr>
              </a:solidFill>
            </a:endParaRPr>
          </a:p>
        </p:txBody>
      </p:sp>
      <p:sp>
        <p:nvSpPr>
          <p:cNvPr id="11" name="10 Rectángulo redondeado"/>
          <p:cNvSpPr/>
          <p:nvPr/>
        </p:nvSpPr>
        <p:spPr>
          <a:xfrm>
            <a:off x="4700564" y="2920479"/>
            <a:ext cx="4044491" cy="1781022"/>
          </a:xfrm>
          <a:prstGeom prst="round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GT" sz="2400" b="1" dirty="0">
                <a:solidFill>
                  <a:schemeClr val="accent1">
                    <a:lumMod val="50000"/>
                  </a:schemeClr>
                </a:solidFill>
                <a:latin typeface="Century Gothic" panose="020B0502020202020204" pitchFamily="34" charset="0"/>
              </a:rPr>
              <a:t>Adquisición de una capa de seguridad para el sistema  </a:t>
            </a:r>
            <a:r>
              <a:rPr lang="es-GT" sz="2400" b="1" dirty="0" smtClean="0">
                <a:solidFill>
                  <a:schemeClr val="accent1">
                    <a:lumMod val="50000"/>
                  </a:schemeClr>
                </a:solidFill>
                <a:latin typeface="Century Gothic" panose="020B0502020202020204" pitchFamily="34" charset="0"/>
              </a:rPr>
              <a:t>SIRAC</a:t>
            </a:r>
            <a:endParaRPr lang="es-GT" sz="2400" b="1" dirty="0">
              <a:solidFill>
                <a:schemeClr val="bg1">
                  <a:lumMod val="95000"/>
                </a:schemeClr>
              </a:solidFill>
            </a:endParaRPr>
          </a:p>
        </p:txBody>
      </p:sp>
      <p:sp>
        <p:nvSpPr>
          <p:cNvPr id="12" name="11 Rectángulo redondeado"/>
          <p:cNvSpPr/>
          <p:nvPr/>
        </p:nvSpPr>
        <p:spPr>
          <a:xfrm>
            <a:off x="524449" y="4701501"/>
            <a:ext cx="4044491" cy="1781022"/>
          </a:xfrm>
          <a:prstGeom prst="roundRect">
            <a:avLst/>
          </a:prstGeom>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s-GT" sz="2400" b="1" dirty="0">
                <a:solidFill>
                  <a:schemeClr val="accent1">
                    <a:lumMod val="50000"/>
                  </a:schemeClr>
                </a:solidFill>
                <a:latin typeface="Century Gothic" panose="020B0502020202020204" pitchFamily="34" charset="0"/>
              </a:rPr>
              <a:t>Contratación de un consultor para la capacitación </a:t>
            </a:r>
            <a:r>
              <a:rPr lang="es-GT" sz="2400" b="1" dirty="0" smtClean="0">
                <a:solidFill>
                  <a:schemeClr val="accent1">
                    <a:lumMod val="50000"/>
                  </a:schemeClr>
                </a:solidFill>
                <a:latin typeface="Century Gothic" panose="020B0502020202020204" pitchFamily="34" charset="0"/>
              </a:rPr>
              <a:t>e implementación del sistema</a:t>
            </a:r>
            <a:endParaRPr lang="es-GT" sz="2400" b="1" dirty="0">
              <a:solidFill>
                <a:schemeClr val="bg1">
                  <a:lumMod val="95000"/>
                </a:schemeClr>
              </a:solidFill>
            </a:endParaRPr>
          </a:p>
        </p:txBody>
      </p:sp>
    </p:spTree>
    <p:extLst>
      <p:ext uri="{BB962C8B-B14F-4D97-AF65-F5344CB8AC3E}">
        <p14:creationId xmlns:p14="http://schemas.microsoft.com/office/powerpoint/2010/main" val="415448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819" y="258043"/>
            <a:ext cx="6864046" cy="1143000"/>
          </a:xfrm>
        </p:spPr>
        <p:txBody>
          <a:bodyPr>
            <a:normAutofit/>
          </a:bodyPr>
          <a:lstStyle/>
          <a:p>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Eje</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prioritario</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 del SIRAC</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385559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7" name="Title 1"/>
          <p:cNvSpPr txBox="1">
            <a:spLocks/>
          </p:cNvSpPr>
          <p:nvPr/>
        </p:nvSpPr>
        <p:spPr>
          <a:xfrm>
            <a:off x="2010629" y="240322"/>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EJE PRIORITARIO DEL SIRAC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sp>
        <p:nvSpPr>
          <p:cNvPr id="9" name="8 Rectángulo redondeado"/>
          <p:cNvSpPr/>
          <p:nvPr/>
        </p:nvSpPr>
        <p:spPr>
          <a:xfrm>
            <a:off x="454140" y="1738144"/>
            <a:ext cx="8229600" cy="4015440"/>
          </a:xfrm>
          <a:prstGeom prst="roundRec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sp>
      <p:sp>
        <p:nvSpPr>
          <p:cNvPr id="3" name="2 Rectángulo"/>
          <p:cNvSpPr/>
          <p:nvPr/>
        </p:nvSpPr>
        <p:spPr>
          <a:xfrm>
            <a:off x="964503" y="2536302"/>
            <a:ext cx="7208874" cy="2419124"/>
          </a:xfrm>
          <a:prstGeom prst="rect">
            <a:avLst/>
          </a:prstGeom>
        </p:spPr>
        <p:txBody>
          <a:bodyPr wrap="square">
            <a:spAutoFit/>
          </a:bodyPr>
          <a:lstStyle/>
          <a:p>
            <a:pPr lvl="0" algn="just" defTabSz="1733550">
              <a:lnSpc>
                <a:spcPct val="90000"/>
              </a:lnSpc>
              <a:spcBef>
                <a:spcPct val="0"/>
              </a:spcBef>
              <a:spcAft>
                <a:spcPct val="35000"/>
              </a:spcAft>
            </a:pPr>
            <a:r>
              <a:rPr lang="es-GT" sz="2800" b="1" dirty="0">
                <a:solidFill>
                  <a:schemeClr val="bg1"/>
                </a:solidFill>
                <a:latin typeface="Century Gothic" panose="020B0502020202020204" pitchFamily="34" charset="0"/>
              </a:rPr>
              <a:t>Creación de una CARPETA VIRTUAL ÚNICA: diseño, elaboración e implementación de una Carpeta Virtual Única que facilitará el registro, seguimiento y derivación de casos de niños, niñas y adolescentes. </a:t>
            </a:r>
          </a:p>
        </p:txBody>
      </p:sp>
    </p:spTree>
    <p:extLst>
      <p:ext uri="{BB962C8B-B14F-4D97-AF65-F5344CB8AC3E}">
        <p14:creationId xmlns:p14="http://schemas.microsoft.com/office/powerpoint/2010/main" val="3297884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Qué pretende?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9" name="3 Marcador de contenido"/>
          <p:cNvGraphicFramePr>
            <a:graphicFrameLocks/>
          </p:cNvGraphicFramePr>
          <p:nvPr>
            <p:extLst>
              <p:ext uri="{D42A27DB-BD31-4B8C-83A1-F6EECF244321}">
                <p14:modId xmlns:p14="http://schemas.microsoft.com/office/powerpoint/2010/main" val="1337616447"/>
              </p:ext>
            </p:extLst>
          </p:nvPr>
        </p:nvGraphicFramePr>
        <p:xfrm>
          <a:off x="159488" y="1421183"/>
          <a:ext cx="8761227" cy="51391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141359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C:\Users\Ambassador's office\Downloads\nna 1.tiff"/>
          <p:cNvPicPr>
            <a:picLocks noChangeAspect="1" noChangeArrowheads="1"/>
          </p:cNvPicPr>
          <p:nvPr/>
        </p:nvPicPr>
        <p:blipFill>
          <a:blip r:embed="rId10" cstate="print"/>
          <a:srcRect/>
          <a:stretch>
            <a:fillRect/>
          </a:stretch>
        </p:blipFill>
        <p:spPr bwMode="auto">
          <a:xfrm>
            <a:off x="949324" y="1277407"/>
            <a:ext cx="7564223" cy="4733925"/>
          </a:xfrm>
          <a:prstGeom prst="rect">
            <a:avLst/>
          </a:prstGeom>
          <a:noFill/>
        </p:spPr>
      </p:pic>
      <p:sp>
        <p:nvSpPr>
          <p:cNvPr id="12" name="Title 1"/>
          <p:cNvSpPr txBox="1">
            <a:spLocks/>
          </p:cNvSpPr>
          <p:nvPr/>
        </p:nvSpPr>
        <p:spPr>
          <a:xfrm>
            <a:off x="2010629" y="240322"/>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Elaboración</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 de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Expedientes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spTree>
    <p:extLst>
      <p:ext uri="{BB962C8B-B14F-4D97-AF65-F5344CB8AC3E}">
        <p14:creationId xmlns:p14="http://schemas.microsoft.com/office/powerpoint/2010/main" val="2141359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itle 1"/>
          <p:cNvSpPr txBox="1">
            <a:spLocks/>
          </p:cNvSpPr>
          <p:nvPr/>
        </p:nvSpPr>
        <p:spPr>
          <a:xfrm>
            <a:off x="2010629" y="240322"/>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GT"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Información de Entrevista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pic>
        <p:nvPicPr>
          <p:cNvPr id="2050" name="Picture 2" descr="C:\Users\Ambassador's office\Downloads\NNA4.tiff"/>
          <p:cNvPicPr>
            <a:picLocks noChangeAspect="1" noChangeArrowheads="1"/>
          </p:cNvPicPr>
          <p:nvPr/>
        </p:nvPicPr>
        <p:blipFill>
          <a:blip r:embed="rId10" cstate="print"/>
          <a:srcRect/>
          <a:stretch>
            <a:fillRect/>
          </a:stretch>
        </p:blipFill>
        <p:spPr bwMode="auto">
          <a:xfrm>
            <a:off x="422276" y="1681690"/>
            <a:ext cx="8366126" cy="4854575"/>
          </a:xfrm>
          <a:prstGeom prst="rect">
            <a:avLst/>
          </a:prstGeom>
          <a:noFill/>
        </p:spPr>
      </p:pic>
    </p:spTree>
    <p:extLst>
      <p:ext uri="{BB962C8B-B14F-4D97-AF65-F5344CB8AC3E}">
        <p14:creationId xmlns:p14="http://schemas.microsoft.com/office/powerpoint/2010/main" val="214135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7116029"/>
              </p:ext>
            </p:extLst>
          </p:nvPr>
        </p:nvGraphicFramePr>
        <p:xfrm>
          <a:off x="586509" y="14431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789381" y="274638"/>
            <a:ext cx="5583382" cy="1143000"/>
          </a:xfrm>
        </p:spPr>
        <p:txBody>
          <a:bodyPr/>
          <a:lstStyle/>
          <a:p>
            <a:pPr algn="l"/>
            <a:r>
              <a:rPr lang="es-GT" dirty="0" smtClean="0"/>
              <a:t>Qué pretende: </a:t>
            </a:r>
            <a:endParaRPr lang="es-GT" dirty="0"/>
          </a:p>
        </p:txBody>
      </p:sp>
      <p:pic>
        <p:nvPicPr>
          <p:cNvPr id="6" name="Picture 2" descr="http://images.forwallpaper.com/files/thumbs/preview/15/150366__lines-curves-visibility-blue_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2057"/>
            <a:ext cx="9137881" cy="68700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p:cNvPicPr/>
          <p:nvPr/>
        </p:nvPicPr>
        <p:blipFill>
          <a:blip r:embed="rId8" cstate="print">
            <a:extLst>
              <a:ext uri="{BEBA8EAE-BF5A-486C-A8C5-ECC9F3942E4B}">
                <a14:imgProps xmlns:a14="http://schemas.microsoft.com/office/drawing/2010/main">
                  <a14:imgLayer r:embed="rId9">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7712" y="148856"/>
            <a:ext cx="1609859" cy="978794"/>
          </a:xfrm>
          <a:prstGeom prst="rect">
            <a:avLst/>
          </a:prstGeom>
          <a:noFill/>
          <a:extLst/>
        </p:spPr>
      </p:pic>
      <p:sp>
        <p:nvSpPr>
          <p:cNvPr id="8" name="1 Título"/>
          <p:cNvSpPr txBox="1">
            <a:spLocks/>
          </p:cNvSpPr>
          <p:nvPr/>
        </p:nvSpPr>
        <p:spPr>
          <a:xfrm>
            <a:off x="2218767" y="278183"/>
            <a:ext cx="55833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G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itle 1"/>
          <p:cNvSpPr txBox="1">
            <a:spLocks/>
          </p:cNvSpPr>
          <p:nvPr/>
        </p:nvSpPr>
        <p:spPr>
          <a:xfrm>
            <a:off x="2010629" y="240322"/>
            <a:ext cx="686404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GT"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rPr>
              <a:t>Base de Datos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a typeface="+mn-ea"/>
              <a:cs typeface="+mn-cs"/>
            </a:endParaRPr>
          </a:p>
        </p:txBody>
      </p:sp>
      <p:pic>
        <p:nvPicPr>
          <p:cNvPr id="3074" name="Picture 2" descr="C:\Users\Ambassador's office\Downloads\NNA3.tiff"/>
          <p:cNvPicPr>
            <a:picLocks noChangeAspect="1" noChangeArrowheads="1"/>
          </p:cNvPicPr>
          <p:nvPr/>
        </p:nvPicPr>
        <p:blipFill>
          <a:blip r:embed="rId10" cstate="print"/>
          <a:srcRect/>
          <a:stretch>
            <a:fillRect/>
          </a:stretch>
        </p:blipFill>
        <p:spPr bwMode="auto">
          <a:xfrm>
            <a:off x="528796" y="1456267"/>
            <a:ext cx="8276970" cy="4868334"/>
          </a:xfrm>
          <a:prstGeom prst="rect">
            <a:avLst/>
          </a:prstGeom>
          <a:noFill/>
        </p:spPr>
      </p:pic>
    </p:spTree>
    <p:extLst>
      <p:ext uri="{BB962C8B-B14F-4D97-AF65-F5344CB8AC3E}">
        <p14:creationId xmlns:p14="http://schemas.microsoft.com/office/powerpoint/2010/main" val="214135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2187</TotalTime>
  <Words>598</Words>
  <Application>Microsoft Office PowerPoint</Application>
  <PresentationFormat>Presentación en pantalla (4:3)</PresentationFormat>
  <Paragraphs>81</Paragraphs>
  <Slides>11</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Calibri</vt:lpstr>
      <vt:lpstr>Calibri Light</vt:lpstr>
      <vt:lpstr>Century Gothic</vt:lpstr>
      <vt:lpstr>Times New Roman</vt:lpstr>
      <vt:lpstr>Tema de Office</vt:lpstr>
      <vt:lpstr>Office Theme</vt:lpstr>
      <vt:lpstr>Presentación de PowerPoint</vt:lpstr>
      <vt:lpstr>Presentación de PowerPoint</vt:lpstr>
      <vt:lpstr>Presentación de PowerPoint</vt:lpstr>
      <vt:lpstr>Presentación de PowerPoint</vt:lpstr>
      <vt:lpstr>Eje prioritario del SIRAC</vt:lpstr>
      <vt:lpstr>Qué pretende: </vt:lpstr>
      <vt:lpstr>Qué pretende: </vt:lpstr>
      <vt:lpstr>Qué pretende: </vt:lpstr>
      <vt:lpstr>Qué pretende: </vt:lpstr>
      <vt:lpstr>Qué pretende: </vt:lpstr>
      <vt:lpstr>Qué pretende: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Albaro Anival Ramirez Veliz</dc:creator>
  <cp:lastModifiedBy>Gaby Lix</cp:lastModifiedBy>
  <cp:revision>144</cp:revision>
  <cp:lastPrinted>2016-05-20T01:17:21Z</cp:lastPrinted>
  <dcterms:created xsi:type="dcterms:W3CDTF">2016-04-16T18:49:19Z</dcterms:created>
  <dcterms:modified xsi:type="dcterms:W3CDTF">2017-06-21T07:23:59Z</dcterms:modified>
</cp:coreProperties>
</file>