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84" r:id="rId3"/>
    <p:sldId id="282" r:id="rId4"/>
    <p:sldId id="285" r:id="rId5"/>
    <p:sldId id="270" r:id="rId6"/>
    <p:sldId id="280" r:id="rId7"/>
    <p:sldId id="276" r:id="rId8"/>
    <p:sldId id="278" r:id="rId9"/>
    <p:sldId id="286" r:id="rId1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0D9ED-9D3F-44CA-A6FC-BBF55995A3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FA381-4FB8-433A-8AB7-6D8F287100B5}">
      <dgm:prSet phldrT="[Text]" custT="1"/>
      <dgm:spPr/>
      <dgm:t>
        <a:bodyPr/>
        <a:lstStyle/>
        <a:p>
          <a:r>
            <a:rPr lang="fr-CH" sz="2000" b="1" dirty="0" err="1" smtClean="0">
              <a:solidFill>
                <a:schemeClr val="tx1"/>
              </a:solidFill>
            </a:rPr>
            <a:t>Contexto</a:t>
          </a:r>
          <a:r>
            <a:rPr lang="fr-CH" sz="2000" b="1" dirty="0" smtClean="0">
              <a:solidFill>
                <a:schemeClr val="tx1"/>
              </a:solidFill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801E851B-23F2-463E-873F-7993FE055DCC}" type="parTrans" cxnId="{CB97A7A6-F1B0-41E5-879A-1F79C7050FF0}">
      <dgm:prSet/>
      <dgm:spPr/>
      <dgm:t>
        <a:bodyPr/>
        <a:lstStyle/>
        <a:p>
          <a:endParaRPr lang="en-US"/>
        </a:p>
      </dgm:t>
    </dgm:pt>
    <dgm:pt modelId="{11F85A65-9E78-42EB-8912-C8A2D53363A3}" type="sibTrans" cxnId="{CB97A7A6-F1B0-41E5-879A-1F79C7050FF0}">
      <dgm:prSet/>
      <dgm:spPr/>
      <dgm:t>
        <a:bodyPr/>
        <a:lstStyle/>
        <a:p>
          <a:endParaRPr lang="en-US"/>
        </a:p>
      </dgm:t>
    </dgm:pt>
    <dgm:pt modelId="{36CF23A2-D6FE-4A67-9017-7594398F89A0}">
      <dgm:prSet phldrT="[Text]" custT="1"/>
      <dgm:spPr/>
      <dgm:t>
        <a:bodyPr/>
        <a:lstStyle/>
        <a:p>
          <a:r>
            <a:rPr lang="fr-CH" sz="1600" dirty="0" err="1" smtClean="0"/>
            <a:t>Región</a:t>
          </a:r>
          <a:r>
            <a:rPr lang="fr-CH" sz="1600" dirty="0" smtClean="0"/>
            <a:t> con </a:t>
          </a:r>
          <a:r>
            <a:rPr lang="fr-CH" sz="1600" dirty="0" err="1" smtClean="0"/>
            <a:t>alta</a:t>
          </a:r>
          <a:r>
            <a:rPr lang="fr-CH" sz="1600" dirty="0" smtClean="0"/>
            <a:t> </a:t>
          </a:r>
          <a:r>
            <a:rPr lang="fr-CH" sz="1600" dirty="0" err="1" smtClean="0"/>
            <a:t>migración</a:t>
          </a:r>
          <a:r>
            <a:rPr lang="fr-CH" sz="1600" dirty="0" smtClean="0"/>
            <a:t>  </a:t>
          </a:r>
          <a:endParaRPr lang="en-US" sz="1600" dirty="0"/>
        </a:p>
      </dgm:t>
    </dgm:pt>
    <dgm:pt modelId="{584E632C-1473-40ED-857A-311CC69C2085}" type="parTrans" cxnId="{1D0FE6B7-5D0B-4666-B0D3-BB4C022E8805}">
      <dgm:prSet/>
      <dgm:spPr/>
      <dgm:t>
        <a:bodyPr/>
        <a:lstStyle/>
        <a:p>
          <a:endParaRPr lang="en-US"/>
        </a:p>
      </dgm:t>
    </dgm:pt>
    <dgm:pt modelId="{7B75A231-AA0C-4A1E-8B30-06F23C8ED3A6}" type="sibTrans" cxnId="{1D0FE6B7-5D0B-4666-B0D3-BB4C022E8805}">
      <dgm:prSet/>
      <dgm:spPr/>
      <dgm:t>
        <a:bodyPr/>
        <a:lstStyle/>
        <a:p>
          <a:endParaRPr lang="en-US"/>
        </a:p>
      </dgm:t>
    </dgm:pt>
    <dgm:pt modelId="{EBBAC3C6-E9E0-4F46-9C6E-30ACC13EFDDB}">
      <dgm:prSet phldrT="[Text]" custT="1"/>
      <dgm:spPr/>
      <dgm:t>
        <a:bodyPr/>
        <a:lstStyle/>
        <a:p>
          <a:r>
            <a:rPr lang="en-US" sz="1600" dirty="0" err="1" smtClean="0"/>
            <a:t>Clandestinidad</a:t>
          </a:r>
          <a:r>
            <a:rPr lang="en-US" sz="1600" dirty="0" smtClean="0"/>
            <a:t> e </a:t>
          </a:r>
          <a:r>
            <a:rPr lang="en-US" sz="1600" dirty="0" err="1" smtClean="0"/>
            <a:t>irregularidad</a:t>
          </a:r>
          <a:r>
            <a:rPr lang="en-US" sz="1600" dirty="0" smtClean="0"/>
            <a:t> </a:t>
          </a:r>
          <a:endParaRPr lang="en-US" sz="1600" dirty="0"/>
        </a:p>
      </dgm:t>
    </dgm:pt>
    <dgm:pt modelId="{49D29202-82F7-4828-AE44-42A99607D401}" type="parTrans" cxnId="{293FFA58-D545-4648-BC53-C78F60988DB2}">
      <dgm:prSet/>
      <dgm:spPr/>
      <dgm:t>
        <a:bodyPr/>
        <a:lstStyle/>
        <a:p>
          <a:endParaRPr lang="en-US"/>
        </a:p>
      </dgm:t>
    </dgm:pt>
    <dgm:pt modelId="{AEB2B46B-14BA-4A44-AE7D-CE2FA8712754}" type="sibTrans" cxnId="{293FFA58-D545-4648-BC53-C78F60988DB2}">
      <dgm:prSet/>
      <dgm:spPr/>
      <dgm:t>
        <a:bodyPr/>
        <a:lstStyle/>
        <a:p>
          <a:endParaRPr lang="en-US"/>
        </a:p>
      </dgm:t>
    </dgm:pt>
    <dgm:pt modelId="{2A6A3CDD-43AB-4BC5-BF4D-E8373C33C1A0}">
      <dgm:prSet phldrT="[Text]" custT="1"/>
      <dgm:spPr/>
      <dgm:t>
        <a:bodyPr/>
        <a:lstStyle/>
        <a:p>
          <a:r>
            <a:rPr lang="fr-CH" sz="1800" b="1" dirty="0" err="1" smtClean="0">
              <a:solidFill>
                <a:schemeClr val="tx1"/>
              </a:solidFill>
            </a:rPr>
            <a:t>Consecuencias</a:t>
          </a:r>
          <a:r>
            <a:rPr lang="fr-CH" sz="1800" b="1" dirty="0" smtClean="0">
              <a:solidFill>
                <a:schemeClr val="tx1"/>
              </a:solidFill>
            </a:rPr>
            <a:t> a la </a:t>
          </a:r>
          <a:r>
            <a:rPr lang="fr-CH" sz="1800" b="1" dirty="0" err="1" smtClean="0">
              <a:solidFill>
                <a:schemeClr val="tx1"/>
              </a:solidFill>
            </a:rPr>
            <a:t>Salud</a:t>
          </a:r>
          <a:endParaRPr lang="en-US" sz="1800" b="1" dirty="0">
            <a:solidFill>
              <a:schemeClr val="tx1"/>
            </a:solidFill>
          </a:endParaRPr>
        </a:p>
      </dgm:t>
    </dgm:pt>
    <dgm:pt modelId="{6F4D0643-3DA9-461D-8039-E7FBEC5CCF65}" type="parTrans" cxnId="{124E2984-4912-4C50-B0BD-33CE5222D7BB}">
      <dgm:prSet/>
      <dgm:spPr/>
      <dgm:t>
        <a:bodyPr/>
        <a:lstStyle/>
        <a:p>
          <a:endParaRPr lang="en-US"/>
        </a:p>
      </dgm:t>
    </dgm:pt>
    <dgm:pt modelId="{DCB9A88D-D2BF-40CC-BB30-AF08B3C301AA}" type="sibTrans" cxnId="{124E2984-4912-4C50-B0BD-33CE5222D7BB}">
      <dgm:prSet/>
      <dgm:spPr/>
      <dgm:t>
        <a:bodyPr/>
        <a:lstStyle/>
        <a:p>
          <a:endParaRPr lang="en-US"/>
        </a:p>
      </dgm:t>
    </dgm:pt>
    <dgm:pt modelId="{9C598988-E23C-4045-B42B-452C81A1AA68}">
      <dgm:prSet phldrT="[Text]" custT="1"/>
      <dgm:spPr/>
      <dgm:t>
        <a:bodyPr/>
        <a:lstStyle/>
        <a:p>
          <a:r>
            <a:rPr lang="fr-CH" sz="1800" dirty="0" smtClean="0"/>
            <a:t>Mayor </a:t>
          </a:r>
          <a:r>
            <a:rPr lang="fr-CH" sz="1800" dirty="0" err="1" smtClean="0"/>
            <a:t>vulnerabilidad</a:t>
          </a:r>
          <a:r>
            <a:rPr lang="fr-CH" sz="1800" dirty="0" smtClean="0"/>
            <a:t> a </a:t>
          </a:r>
          <a:r>
            <a:rPr lang="fr-CH" sz="1800" dirty="0" err="1" smtClean="0"/>
            <a:t>enfermedad</a:t>
          </a:r>
          <a:r>
            <a:rPr lang="fr-CH" sz="1800" dirty="0" smtClean="0"/>
            <a:t> y </a:t>
          </a:r>
          <a:r>
            <a:rPr lang="fr-CH" sz="1800" dirty="0" err="1" smtClean="0"/>
            <a:t>discapacidad</a:t>
          </a:r>
          <a:endParaRPr lang="en-US" sz="1800" dirty="0"/>
        </a:p>
      </dgm:t>
    </dgm:pt>
    <dgm:pt modelId="{C477342C-149D-48D3-958E-F7B48059C970}" type="parTrans" cxnId="{169338C2-D248-452B-B24F-2B555889E857}">
      <dgm:prSet/>
      <dgm:spPr/>
      <dgm:t>
        <a:bodyPr/>
        <a:lstStyle/>
        <a:p>
          <a:endParaRPr lang="en-US"/>
        </a:p>
      </dgm:t>
    </dgm:pt>
    <dgm:pt modelId="{F0591A50-30F0-4B15-995A-1AB3A49E3B1A}" type="sibTrans" cxnId="{169338C2-D248-452B-B24F-2B555889E857}">
      <dgm:prSet/>
      <dgm:spPr/>
      <dgm:t>
        <a:bodyPr/>
        <a:lstStyle/>
        <a:p>
          <a:endParaRPr lang="en-US"/>
        </a:p>
      </dgm:t>
    </dgm:pt>
    <dgm:pt modelId="{895FA994-D204-48E9-A531-0770457B962C}">
      <dgm:prSet phldrT="[Text]"/>
      <dgm:spPr/>
      <dgm:t>
        <a:bodyPr/>
        <a:lstStyle/>
        <a:p>
          <a:r>
            <a:rPr lang="fr-CH" b="1" dirty="0" err="1" smtClean="0">
              <a:solidFill>
                <a:schemeClr val="tx1"/>
              </a:solidFill>
            </a:rPr>
            <a:t>Respuesta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debe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ser</a:t>
          </a:r>
          <a:r>
            <a:rPr lang="fr-CH" b="1" dirty="0" smtClean="0">
              <a:solidFill>
                <a:schemeClr val="tx1"/>
              </a:solidFill>
            </a:rPr>
            <a:t>: </a:t>
          </a:r>
          <a:endParaRPr lang="en-US" b="1" dirty="0">
            <a:solidFill>
              <a:schemeClr val="tx1"/>
            </a:solidFill>
          </a:endParaRPr>
        </a:p>
      </dgm:t>
    </dgm:pt>
    <dgm:pt modelId="{45F71A21-D647-4C85-BD07-AF164487F4E7}" type="parTrans" cxnId="{07473C07-0024-4A5E-8218-55CB028EAC52}">
      <dgm:prSet/>
      <dgm:spPr/>
      <dgm:t>
        <a:bodyPr/>
        <a:lstStyle/>
        <a:p>
          <a:endParaRPr lang="en-US"/>
        </a:p>
      </dgm:t>
    </dgm:pt>
    <dgm:pt modelId="{24A01A98-1F46-4586-B8E7-6F974263B9A2}" type="sibTrans" cxnId="{07473C07-0024-4A5E-8218-55CB028EAC52}">
      <dgm:prSet/>
      <dgm:spPr/>
      <dgm:t>
        <a:bodyPr/>
        <a:lstStyle/>
        <a:p>
          <a:endParaRPr lang="en-US"/>
        </a:p>
      </dgm:t>
    </dgm:pt>
    <dgm:pt modelId="{AE5AF82B-F7D3-44AA-ABB5-149B8D04A177}">
      <dgm:prSet phldrT="[Text]"/>
      <dgm:spPr/>
      <dgm:t>
        <a:bodyPr/>
        <a:lstStyle/>
        <a:p>
          <a:r>
            <a:rPr lang="fr-CH" dirty="0" err="1" smtClean="0"/>
            <a:t>Multisectorial</a:t>
          </a:r>
          <a:endParaRPr lang="en-US" dirty="0"/>
        </a:p>
      </dgm:t>
    </dgm:pt>
    <dgm:pt modelId="{4597A708-E9AA-44F8-9B97-1B88EBB56E6E}" type="parTrans" cxnId="{16EC3907-4FDA-4B9B-9DC7-DDA67B5F2156}">
      <dgm:prSet/>
      <dgm:spPr/>
      <dgm:t>
        <a:bodyPr/>
        <a:lstStyle/>
        <a:p>
          <a:endParaRPr lang="en-US"/>
        </a:p>
      </dgm:t>
    </dgm:pt>
    <dgm:pt modelId="{FF8DFEB7-8BD0-498B-8255-9F2B2D0072EE}" type="sibTrans" cxnId="{16EC3907-4FDA-4B9B-9DC7-DDA67B5F2156}">
      <dgm:prSet/>
      <dgm:spPr/>
      <dgm:t>
        <a:bodyPr/>
        <a:lstStyle/>
        <a:p>
          <a:endParaRPr lang="en-US"/>
        </a:p>
      </dgm:t>
    </dgm:pt>
    <dgm:pt modelId="{F45C0704-B0CB-4E79-955A-79BA2BFE785B}">
      <dgm:prSet phldrT="[Text]"/>
      <dgm:spPr/>
      <dgm:t>
        <a:bodyPr/>
        <a:lstStyle/>
        <a:p>
          <a:endParaRPr lang="en-US" sz="1500" dirty="0"/>
        </a:p>
      </dgm:t>
    </dgm:pt>
    <dgm:pt modelId="{4A4ABB94-5080-4029-951F-5A5D21199726}" type="parTrans" cxnId="{78F8D7A1-ECB7-4EDD-913D-613171AF9B98}">
      <dgm:prSet/>
      <dgm:spPr/>
      <dgm:t>
        <a:bodyPr/>
        <a:lstStyle/>
        <a:p>
          <a:endParaRPr lang="en-US"/>
        </a:p>
      </dgm:t>
    </dgm:pt>
    <dgm:pt modelId="{93EA9B2F-9EC6-4371-9569-83B9FF9BE894}" type="sibTrans" cxnId="{78F8D7A1-ECB7-4EDD-913D-613171AF9B98}">
      <dgm:prSet/>
      <dgm:spPr/>
      <dgm:t>
        <a:bodyPr/>
        <a:lstStyle/>
        <a:p>
          <a:endParaRPr lang="en-US"/>
        </a:p>
      </dgm:t>
    </dgm:pt>
    <dgm:pt modelId="{31D9C1ED-FE47-4BF6-AF26-05A835205CE6}">
      <dgm:prSet phldrT="[Text]"/>
      <dgm:spPr/>
      <dgm:t>
        <a:bodyPr/>
        <a:lstStyle/>
        <a:p>
          <a:r>
            <a:rPr lang="en-US" dirty="0" err="1" smtClean="0"/>
            <a:t>Multinacional</a:t>
          </a:r>
          <a:endParaRPr lang="en-US" dirty="0"/>
        </a:p>
      </dgm:t>
    </dgm:pt>
    <dgm:pt modelId="{17B5B75C-0D20-4F94-8C07-5FBF42A56FB9}" type="parTrans" cxnId="{784BFB8E-E2ED-4CD9-8269-E72294EAC8CA}">
      <dgm:prSet/>
      <dgm:spPr/>
      <dgm:t>
        <a:bodyPr/>
        <a:lstStyle/>
        <a:p>
          <a:endParaRPr lang="es-CR"/>
        </a:p>
      </dgm:t>
    </dgm:pt>
    <dgm:pt modelId="{B6966747-F4AE-497B-9645-022F2B28AD39}" type="sibTrans" cxnId="{784BFB8E-E2ED-4CD9-8269-E72294EAC8CA}">
      <dgm:prSet/>
      <dgm:spPr/>
      <dgm:t>
        <a:bodyPr/>
        <a:lstStyle/>
        <a:p>
          <a:endParaRPr lang="es-CR"/>
        </a:p>
      </dgm:t>
    </dgm:pt>
    <dgm:pt modelId="{1E782F48-C8F1-4E31-AA43-00148ED11CCA}">
      <dgm:prSet phldrT="[Text]"/>
      <dgm:spPr/>
      <dgm:t>
        <a:bodyPr/>
        <a:lstStyle/>
        <a:p>
          <a:r>
            <a:rPr lang="en-US" dirty="0" err="1" smtClean="0"/>
            <a:t>Especializada</a:t>
          </a:r>
          <a:endParaRPr lang="en-US" dirty="0"/>
        </a:p>
      </dgm:t>
    </dgm:pt>
    <dgm:pt modelId="{598C5AE8-D296-4207-BF99-8127D88BB68C}" type="parTrans" cxnId="{B52CD9E7-4D88-4BB5-A449-990874A3ECD3}">
      <dgm:prSet/>
      <dgm:spPr/>
      <dgm:t>
        <a:bodyPr/>
        <a:lstStyle/>
        <a:p>
          <a:endParaRPr lang="es-CR"/>
        </a:p>
      </dgm:t>
    </dgm:pt>
    <dgm:pt modelId="{1FFB8D9E-0502-4F0B-AD12-1D8CBBB7131E}" type="sibTrans" cxnId="{B52CD9E7-4D88-4BB5-A449-990874A3ECD3}">
      <dgm:prSet/>
      <dgm:spPr/>
      <dgm:t>
        <a:bodyPr/>
        <a:lstStyle/>
        <a:p>
          <a:endParaRPr lang="es-CR"/>
        </a:p>
      </dgm:t>
    </dgm:pt>
    <dgm:pt modelId="{1995511F-06BE-4324-844D-FD499F199B18}">
      <dgm:prSet phldrT="[Text]"/>
      <dgm:spPr/>
      <dgm:t>
        <a:bodyPr/>
        <a:lstStyle/>
        <a:p>
          <a:r>
            <a:rPr lang="en-US" dirty="0" smtClean="0"/>
            <a:t>Integral</a:t>
          </a:r>
          <a:endParaRPr lang="en-US" dirty="0"/>
        </a:p>
      </dgm:t>
    </dgm:pt>
    <dgm:pt modelId="{703E26D3-D3F2-4F15-B29A-976DB90E663C}" type="parTrans" cxnId="{598FC30B-FC9B-48DF-A2DE-EEE6C2CC3F5D}">
      <dgm:prSet/>
      <dgm:spPr/>
      <dgm:t>
        <a:bodyPr/>
        <a:lstStyle/>
        <a:p>
          <a:endParaRPr lang="es-CR"/>
        </a:p>
      </dgm:t>
    </dgm:pt>
    <dgm:pt modelId="{1DDB25E4-1012-4CD7-BBDA-3022C3F3754A}" type="sibTrans" cxnId="{598FC30B-FC9B-48DF-A2DE-EEE6C2CC3F5D}">
      <dgm:prSet/>
      <dgm:spPr/>
      <dgm:t>
        <a:bodyPr/>
        <a:lstStyle/>
        <a:p>
          <a:endParaRPr lang="es-CR"/>
        </a:p>
      </dgm:t>
    </dgm:pt>
    <dgm:pt modelId="{33430B6F-2EFC-40E1-B280-94D26FC29E6F}">
      <dgm:prSet phldrT="[Text]"/>
      <dgm:spPr/>
      <dgm:t>
        <a:bodyPr/>
        <a:lstStyle/>
        <a:p>
          <a:r>
            <a:rPr lang="en-US" dirty="0" err="1" smtClean="0"/>
            <a:t>Considerando</a:t>
          </a:r>
          <a:r>
            <a:rPr lang="en-US" dirty="0" smtClean="0"/>
            <a:t> </a:t>
          </a:r>
          <a:r>
            <a:rPr lang="en-US" dirty="0" err="1" smtClean="0"/>
            <a:t>todo</a:t>
          </a:r>
          <a:r>
            <a:rPr lang="en-US" dirty="0" smtClean="0"/>
            <a:t> el </a:t>
          </a:r>
          <a:r>
            <a:rPr lang="en-US" dirty="0" err="1" smtClean="0"/>
            <a:t>ciclo</a:t>
          </a:r>
          <a:r>
            <a:rPr lang="en-US" dirty="0" smtClean="0"/>
            <a:t> </a:t>
          </a:r>
          <a:r>
            <a:rPr lang="en-US" dirty="0" err="1" smtClean="0"/>
            <a:t>migratorio</a:t>
          </a:r>
          <a:endParaRPr lang="en-US" dirty="0"/>
        </a:p>
      </dgm:t>
    </dgm:pt>
    <dgm:pt modelId="{0C4B324B-8E57-45A0-AAEC-0A5DBC41FE57}" type="parTrans" cxnId="{9E7629FB-CAED-4193-BCE6-AC034ECDA611}">
      <dgm:prSet/>
      <dgm:spPr/>
      <dgm:t>
        <a:bodyPr/>
        <a:lstStyle/>
        <a:p>
          <a:endParaRPr lang="es-CR"/>
        </a:p>
      </dgm:t>
    </dgm:pt>
    <dgm:pt modelId="{3C312BC4-5629-46C5-9B34-C88022D1CB55}" type="sibTrans" cxnId="{9E7629FB-CAED-4193-BCE6-AC034ECDA611}">
      <dgm:prSet/>
      <dgm:spPr/>
      <dgm:t>
        <a:bodyPr/>
        <a:lstStyle/>
        <a:p>
          <a:endParaRPr lang="es-CR"/>
        </a:p>
      </dgm:t>
    </dgm:pt>
    <dgm:pt modelId="{DA9D2C19-A6A1-4491-925E-BA29838ED815}">
      <dgm:prSet phldrT="[Text]" custT="1"/>
      <dgm:spPr/>
      <dgm:t>
        <a:bodyPr/>
        <a:lstStyle/>
        <a:p>
          <a:r>
            <a:rPr lang="fr-CH" sz="1800" dirty="0" err="1" smtClean="0"/>
            <a:t>Consecuencias</a:t>
          </a:r>
          <a:r>
            <a:rPr lang="fr-CH" sz="1800" dirty="0" smtClean="0"/>
            <a:t> </a:t>
          </a:r>
          <a:r>
            <a:rPr lang="fr-CH" sz="1800" dirty="0" err="1" smtClean="0"/>
            <a:t>psicosociales</a:t>
          </a:r>
          <a:endParaRPr lang="en-US" sz="1800" dirty="0"/>
        </a:p>
      </dgm:t>
    </dgm:pt>
    <dgm:pt modelId="{57A65D73-DDCD-490D-9C4A-AE9F4E27C7D2}" type="parTrans" cxnId="{570CC860-1F96-41FE-ABEA-9A974C394DDA}">
      <dgm:prSet/>
      <dgm:spPr/>
      <dgm:t>
        <a:bodyPr/>
        <a:lstStyle/>
        <a:p>
          <a:endParaRPr lang="es-CR"/>
        </a:p>
      </dgm:t>
    </dgm:pt>
    <dgm:pt modelId="{47A195DB-1E43-406C-BD86-1A379560920F}" type="sibTrans" cxnId="{570CC860-1F96-41FE-ABEA-9A974C394DDA}">
      <dgm:prSet/>
      <dgm:spPr/>
      <dgm:t>
        <a:bodyPr/>
        <a:lstStyle/>
        <a:p>
          <a:endParaRPr lang="es-CR"/>
        </a:p>
      </dgm:t>
    </dgm:pt>
    <dgm:pt modelId="{497DBFA7-95EB-4A0D-9535-17E02E0C8EE7}">
      <dgm:prSet phldrT="[Text]" custT="1"/>
      <dgm:spPr/>
      <dgm:t>
        <a:bodyPr/>
        <a:lstStyle/>
        <a:p>
          <a:r>
            <a:rPr lang="fr-CH" sz="1800" dirty="0" err="1" smtClean="0"/>
            <a:t>Limitado</a:t>
          </a:r>
          <a:r>
            <a:rPr lang="fr-CH" sz="1800" dirty="0" smtClean="0"/>
            <a:t> </a:t>
          </a:r>
          <a:r>
            <a:rPr lang="fr-CH" sz="1800" dirty="0" err="1" smtClean="0"/>
            <a:t>acceso</a:t>
          </a:r>
          <a:r>
            <a:rPr lang="fr-CH" sz="1800" dirty="0" smtClean="0"/>
            <a:t> a </a:t>
          </a:r>
          <a:r>
            <a:rPr lang="fr-CH" sz="1800" dirty="0" err="1" smtClean="0"/>
            <a:t>servicios</a:t>
          </a:r>
          <a:endParaRPr lang="en-US" sz="1800" dirty="0"/>
        </a:p>
      </dgm:t>
    </dgm:pt>
    <dgm:pt modelId="{C00DBF44-BFA1-48CD-A0FB-2E9E8FA8C7AA}" type="parTrans" cxnId="{8DCA018B-1EEC-4B89-95B4-BA6E0D39A392}">
      <dgm:prSet/>
      <dgm:spPr/>
      <dgm:t>
        <a:bodyPr/>
        <a:lstStyle/>
        <a:p>
          <a:endParaRPr lang="es-CR"/>
        </a:p>
      </dgm:t>
    </dgm:pt>
    <dgm:pt modelId="{CBC8650D-0091-499C-8B69-0AC40980D2BD}" type="sibTrans" cxnId="{8DCA018B-1EEC-4B89-95B4-BA6E0D39A392}">
      <dgm:prSet/>
      <dgm:spPr/>
      <dgm:t>
        <a:bodyPr/>
        <a:lstStyle/>
        <a:p>
          <a:endParaRPr lang="es-CR"/>
        </a:p>
      </dgm:t>
    </dgm:pt>
    <dgm:pt modelId="{A8480EE4-6CC2-41DE-BAF9-AA8089382D72}">
      <dgm:prSet phldrT="[Text]" custT="1"/>
      <dgm:spPr/>
      <dgm:t>
        <a:bodyPr/>
        <a:lstStyle/>
        <a:p>
          <a:r>
            <a:rPr lang="fr-CH" sz="1600" dirty="0" err="1" smtClean="0"/>
            <a:t>Limitado</a:t>
          </a:r>
          <a:r>
            <a:rPr lang="fr-CH" sz="1600" dirty="0" smtClean="0"/>
            <a:t> </a:t>
          </a:r>
          <a:r>
            <a:rPr lang="fr-CH" sz="1600" dirty="0" err="1" smtClean="0"/>
            <a:t>acceso</a:t>
          </a:r>
          <a:r>
            <a:rPr lang="fr-CH" sz="1600" dirty="0" smtClean="0"/>
            <a:t> a la </a:t>
          </a:r>
          <a:r>
            <a:rPr lang="fr-CH" sz="1600" dirty="0" err="1" smtClean="0"/>
            <a:t>salud</a:t>
          </a:r>
          <a:endParaRPr lang="en-US" sz="1600" dirty="0"/>
        </a:p>
      </dgm:t>
    </dgm:pt>
    <dgm:pt modelId="{AB45CE4D-3540-4AA2-8810-4FFF4F2FF009}" type="parTrans" cxnId="{0A145E38-AA52-40DB-B7DB-BF9F5399243F}">
      <dgm:prSet/>
      <dgm:spPr/>
      <dgm:t>
        <a:bodyPr/>
        <a:lstStyle/>
        <a:p>
          <a:endParaRPr lang="es-CR"/>
        </a:p>
      </dgm:t>
    </dgm:pt>
    <dgm:pt modelId="{DB4286FF-4910-457C-918C-0E6D67931470}" type="sibTrans" cxnId="{0A145E38-AA52-40DB-B7DB-BF9F5399243F}">
      <dgm:prSet/>
      <dgm:spPr/>
      <dgm:t>
        <a:bodyPr/>
        <a:lstStyle/>
        <a:p>
          <a:endParaRPr lang="es-CR"/>
        </a:p>
      </dgm:t>
    </dgm:pt>
    <dgm:pt modelId="{9A9D3BC0-BC93-47F1-8B68-9977C05532B2}">
      <dgm:prSet phldrT="[Text]"/>
      <dgm:spPr/>
      <dgm:t>
        <a:bodyPr/>
        <a:lstStyle/>
        <a:p>
          <a:r>
            <a:rPr lang="en-US" dirty="0" err="1" smtClean="0"/>
            <a:t>Articulada</a:t>
          </a:r>
          <a:r>
            <a:rPr lang="en-US" dirty="0" smtClean="0"/>
            <a:t> y </a:t>
          </a:r>
          <a:r>
            <a:rPr lang="en-US" dirty="0" err="1" smtClean="0"/>
            <a:t>coordinada</a:t>
          </a:r>
          <a:endParaRPr lang="en-US" dirty="0"/>
        </a:p>
      </dgm:t>
    </dgm:pt>
    <dgm:pt modelId="{4ABBD373-7FA2-4E47-8A01-79094EC323F9}" type="parTrans" cxnId="{A6DB9303-3998-4A66-BF20-D596B6764953}">
      <dgm:prSet/>
      <dgm:spPr/>
      <dgm:t>
        <a:bodyPr/>
        <a:lstStyle/>
        <a:p>
          <a:endParaRPr lang="es-CR"/>
        </a:p>
      </dgm:t>
    </dgm:pt>
    <dgm:pt modelId="{031CA665-E654-4BCB-A046-398B46098608}" type="sibTrans" cxnId="{A6DB9303-3998-4A66-BF20-D596B6764953}">
      <dgm:prSet/>
      <dgm:spPr/>
      <dgm:t>
        <a:bodyPr/>
        <a:lstStyle/>
        <a:p>
          <a:endParaRPr lang="es-CR"/>
        </a:p>
      </dgm:t>
    </dgm:pt>
    <dgm:pt modelId="{3EE20835-9F35-4BC2-B7A7-70429BAE5F92}">
      <dgm:prSet phldrT="[Text]"/>
      <dgm:spPr/>
      <dgm:t>
        <a:bodyPr/>
        <a:lstStyle/>
        <a:p>
          <a:r>
            <a:rPr lang="es-CR" dirty="0" smtClean="0"/>
            <a:t>Debe garantizar el acceso a servicios básicos de salud en la región.</a:t>
          </a:r>
          <a:endParaRPr lang="en-US" dirty="0"/>
        </a:p>
      </dgm:t>
    </dgm:pt>
    <dgm:pt modelId="{BD4644B2-B14C-4745-A338-164F134974BC}" type="parTrans" cxnId="{D113999D-235E-4870-B9BC-893C4565833C}">
      <dgm:prSet/>
      <dgm:spPr/>
      <dgm:t>
        <a:bodyPr/>
        <a:lstStyle/>
        <a:p>
          <a:endParaRPr lang="es-CR"/>
        </a:p>
      </dgm:t>
    </dgm:pt>
    <dgm:pt modelId="{4639FB7C-DE02-420F-955E-561F6EAD5287}" type="sibTrans" cxnId="{D113999D-235E-4870-B9BC-893C4565833C}">
      <dgm:prSet/>
      <dgm:spPr/>
      <dgm:t>
        <a:bodyPr/>
        <a:lstStyle/>
        <a:p>
          <a:endParaRPr lang="es-CR"/>
        </a:p>
      </dgm:t>
    </dgm:pt>
    <dgm:pt modelId="{8EA43790-3C78-4CB5-8FB3-E39833A746DF}">
      <dgm:prSet phldrT="[Text]" custT="1"/>
      <dgm:spPr/>
      <dgm:t>
        <a:bodyPr/>
        <a:lstStyle/>
        <a:p>
          <a:r>
            <a:rPr lang="fr-CH" sz="1600" dirty="0" err="1" smtClean="0"/>
            <a:t>Grupos</a:t>
          </a:r>
          <a:r>
            <a:rPr lang="fr-CH" sz="1600" dirty="0" smtClean="0"/>
            <a:t> de </a:t>
          </a:r>
          <a:r>
            <a:rPr lang="fr-CH" sz="1600" dirty="0" err="1" smtClean="0"/>
            <a:t>población</a:t>
          </a:r>
          <a:r>
            <a:rPr lang="fr-CH" sz="1600" dirty="0" smtClean="0"/>
            <a:t> </a:t>
          </a:r>
          <a:r>
            <a:rPr lang="fr-CH" sz="1600" dirty="0" err="1" smtClean="0"/>
            <a:t>más</a:t>
          </a:r>
          <a:r>
            <a:rPr lang="fr-CH" sz="1600" dirty="0" smtClean="0"/>
            <a:t> </a:t>
          </a:r>
          <a:r>
            <a:rPr lang="fr-CH" sz="1600" dirty="0" err="1" smtClean="0"/>
            <a:t>vulnerables</a:t>
          </a:r>
          <a:endParaRPr lang="en-US" sz="1600" dirty="0"/>
        </a:p>
      </dgm:t>
    </dgm:pt>
    <dgm:pt modelId="{2DCAD989-07D8-45E9-B28C-394C5D1DBF0E}" type="parTrans" cxnId="{FB99323F-9343-48D9-A1BE-CFB989CA71E7}">
      <dgm:prSet/>
      <dgm:spPr/>
      <dgm:t>
        <a:bodyPr/>
        <a:lstStyle/>
        <a:p>
          <a:endParaRPr lang="es-CR"/>
        </a:p>
      </dgm:t>
    </dgm:pt>
    <dgm:pt modelId="{66A2F405-2EAE-41D0-9C1A-DC1D906A37F0}" type="sibTrans" cxnId="{FB99323F-9343-48D9-A1BE-CFB989CA71E7}">
      <dgm:prSet/>
      <dgm:spPr/>
      <dgm:t>
        <a:bodyPr/>
        <a:lstStyle/>
        <a:p>
          <a:endParaRPr lang="es-CR"/>
        </a:p>
      </dgm:t>
    </dgm:pt>
    <dgm:pt modelId="{0B93ED12-6356-4239-A78B-FAC29B238746}">
      <dgm:prSet phldrT="[Text]" custT="1"/>
      <dgm:spPr/>
      <dgm:t>
        <a:bodyPr/>
        <a:lstStyle/>
        <a:p>
          <a:r>
            <a:rPr lang="fr-CH" sz="1600" dirty="0" err="1" smtClean="0"/>
            <a:t>Múltiples</a:t>
          </a:r>
          <a:r>
            <a:rPr lang="fr-CH" sz="1600" dirty="0" smtClean="0"/>
            <a:t> </a:t>
          </a:r>
          <a:r>
            <a:rPr lang="fr-CH" sz="1600" dirty="0" err="1" smtClean="0"/>
            <a:t>espacios</a:t>
          </a:r>
          <a:r>
            <a:rPr lang="fr-CH" sz="1600" dirty="0" smtClean="0"/>
            <a:t> de </a:t>
          </a:r>
          <a:r>
            <a:rPr lang="fr-CH" sz="1600" dirty="0" err="1" smtClean="0"/>
            <a:t>vulnerabilidad</a:t>
          </a:r>
          <a:r>
            <a:rPr lang="fr-CH" sz="1600" dirty="0" smtClean="0"/>
            <a:t> </a:t>
          </a:r>
          <a:endParaRPr lang="en-US" sz="1600" dirty="0"/>
        </a:p>
      </dgm:t>
    </dgm:pt>
    <dgm:pt modelId="{09537B62-89BF-45C3-A9A0-FD20178624FF}" type="parTrans" cxnId="{14A273B5-0729-4D61-9F04-3E7A92BFA495}">
      <dgm:prSet/>
      <dgm:spPr/>
      <dgm:t>
        <a:bodyPr/>
        <a:lstStyle/>
        <a:p>
          <a:endParaRPr lang="es-CR"/>
        </a:p>
      </dgm:t>
    </dgm:pt>
    <dgm:pt modelId="{2F6C054F-0326-442B-A45B-3C55572B406E}" type="sibTrans" cxnId="{14A273B5-0729-4D61-9F04-3E7A92BFA495}">
      <dgm:prSet/>
      <dgm:spPr/>
      <dgm:t>
        <a:bodyPr/>
        <a:lstStyle/>
        <a:p>
          <a:endParaRPr lang="es-CR"/>
        </a:p>
      </dgm:t>
    </dgm:pt>
    <dgm:pt modelId="{E86EA923-CAAC-4C70-B07E-040A97200D96}">
      <dgm:prSet phldrT="[Text]" custT="1"/>
      <dgm:spPr/>
      <dgm:t>
        <a:bodyPr/>
        <a:lstStyle/>
        <a:p>
          <a:r>
            <a:rPr lang="en-US" sz="1600" dirty="0" err="1" smtClean="0"/>
            <a:t>Barreras</a:t>
          </a:r>
          <a:r>
            <a:rPr lang="en-US" sz="1600" dirty="0" smtClean="0"/>
            <a:t> </a:t>
          </a:r>
          <a:r>
            <a:rPr lang="en-US" sz="1600" dirty="0" err="1" smtClean="0"/>
            <a:t>estructurales</a:t>
          </a:r>
          <a:r>
            <a:rPr lang="en-US" sz="1600" dirty="0" smtClean="0"/>
            <a:t> </a:t>
          </a:r>
          <a:r>
            <a:rPr lang="en-US" sz="1600" dirty="0" err="1" smtClean="0"/>
            <a:t>en</a:t>
          </a:r>
          <a:r>
            <a:rPr lang="en-US" sz="1600" dirty="0" smtClean="0"/>
            <a:t> </a:t>
          </a:r>
          <a:r>
            <a:rPr lang="en-US" sz="1600" dirty="0" err="1" smtClean="0"/>
            <a:t>ruta</a:t>
          </a:r>
          <a:r>
            <a:rPr lang="en-US" sz="1600" dirty="0" smtClean="0"/>
            <a:t> y </a:t>
          </a:r>
          <a:r>
            <a:rPr lang="en-US" sz="1600" dirty="0" err="1" smtClean="0"/>
            <a:t>destino</a:t>
          </a:r>
          <a:endParaRPr lang="en-US" sz="1600" dirty="0"/>
        </a:p>
      </dgm:t>
    </dgm:pt>
    <dgm:pt modelId="{8AE244C6-DA94-4620-97F7-E4E084E7B55D}" type="parTrans" cxnId="{99760D40-F5ED-446D-826E-6124A77E01EC}">
      <dgm:prSet/>
      <dgm:spPr/>
      <dgm:t>
        <a:bodyPr/>
        <a:lstStyle/>
        <a:p>
          <a:endParaRPr lang="es-CR"/>
        </a:p>
      </dgm:t>
    </dgm:pt>
    <dgm:pt modelId="{391E1EAD-B04D-4B22-A148-1A5D86AC8825}" type="sibTrans" cxnId="{99760D40-F5ED-446D-826E-6124A77E01EC}">
      <dgm:prSet/>
      <dgm:spPr/>
      <dgm:t>
        <a:bodyPr/>
        <a:lstStyle/>
        <a:p>
          <a:endParaRPr lang="es-CR"/>
        </a:p>
      </dgm:t>
    </dgm:pt>
    <dgm:pt modelId="{6EE51B9C-8FD4-40CD-8F0E-D6F2D558442C}">
      <dgm:prSet phldrT="[Text]" custT="1"/>
      <dgm:spPr/>
      <dgm:t>
        <a:bodyPr/>
        <a:lstStyle/>
        <a:p>
          <a:r>
            <a:rPr lang="en-US" sz="1600" dirty="0" err="1" smtClean="0"/>
            <a:t>Estigma</a:t>
          </a:r>
          <a:r>
            <a:rPr lang="en-US" sz="1600" dirty="0" smtClean="0"/>
            <a:t> y </a:t>
          </a:r>
          <a:r>
            <a:rPr lang="en-US" sz="1600" dirty="0" err="1" smtClean="0"/>
            <a:t>discriminación</a:t>
          </a:r>
          <a:endParaRPr lang="en-US" sz="1600" dirty="0"/>
        </a:p>
      </dgm:t>
    </dgm:pt>
    <dgm:pt modelId="{11E22650-B9A4-46AF-A516-A2BA8965CA4A}" type="parTrans" cxnId="{1F3E1B42-4643-4C83-993E-46492B1CDE3D}">
      <dgm:prSet/>
      <dgm:spPr/>
      <dgm:t>
        <a:bodyPr/>
        <a:lstStyle/>
        <a:p>
          <a:endParaRPr lang="es-CR"/>
        </a:p>
      </dgm:t>
    </dgm:pt>
    <dgm:pt modelId="{B6582620-67E3-4E01-99BD-AEF59B6CF8EF}" type="sibTrans" cxnId="{1F3E1B42-4643-4C83-993E-46492B1CDE3D}">
      <dgm:prSet/>
      <dgm:spPr/>
      <dgm:t>
        <a:bodyPr/>
        <a:lstStyle/>
        <a:p>
          <a:endParaRPr lang="es-CR"/>
        </a:p>
      </dgm:t>
    </dgm:pt>
    <dgm:pt modelId="{D485C046-C64F-4085-B145-B1D75EB48889}">
      <dgm:prSet phldrT="[Text]" custT="1"/>
      <dgm:spPr/>
      <dgm:t>
        <a:bodyPr/>
        <a:lstStyle/>
        <a:p>
          <a:r>
            <a:rPr lang="en-US" sz="1800" dirty="0" err="1" smtClean="0"/>
            <a:t>Fragmentación</a:t>
          </a:r>
          <a:r>
            <a:rPr lang="en-US" sz="1800" dirty="0" smtClean="0"/>
            <a:t> familiar</a:t>
          </a:r>
          <a:endParaRPr lang="en-US" sz="1800" dirty="0"/>
        </a:p>
      </dgm:t>
    </dgm:pt>
    <dgm:pt modelId="{EB2CDDCA-3917-4D74-8A91-98BCD6A8715F}" type="parTrans" cxnId="{D6DC7256-C3E5-41F6-8CC6-9168EF6A1B97}">
      <dgm:prSet/>
      <dgm:spPr/>
      <dgm:t>
        <a:bodyPr/>
        <a:lstStyle/>
        <a:p>
          <a:endParaRPr lang="es-CR"/>
        </a:p>
      </dgm:t>
    </dgm:pt>
    <dgm:pt modelId="{FBD2F47A-43E8-4243-B28E-6FDF1A367031}" type="sibTrans" cxnId="{D6DC7256-C3E5-41F6-8CC6-9168EF6A1B97}">
      <dgm:prSet/>
      <dgm:spPr/>
      <dgm:t>
        <a:bodyPr/>
        <a:lstStyle/>
        <a:p>
          <a:endParaRPr lang="es-CR"/>
        </a:p>
      </dgm:t>
    </dgm:pt>
    <dgm:pt modelId="{9F7E2DFE-C087-47E9-A06B-CF42E1B957A3}">
      <dgm:prSet phldrT="[Text]" custT="1"/>
      <dgm:spPr/>
      <dgm:t>
        <a:bodyPr/>
        <a:lstStyle/>
        <a:p>
          <a:r>
            <a:rPr lang="en-US" sz="1800" dirty="0" smtClean="0"/>
            <a:t>Mayor </a:t>
          </a:r>
          <a:r>
            <a:rPr lang="en-US" sz="1800" dirty="0" err="1" smtClean="0"/>
            <a:t>riesgo</a:t>
          </a:r>
          <a:r>
            <a:rPr lang="en-US" sz="1800" dirty="0" smtClean="0"/>
            <a:t> a </a:t>
          </a:r>
          <a:r>
            <a:rPr lang="en-US" sz="1800" dirty="0" err="1" smtClean="0"/>
            <a:t>enfermedades</a:t>
          </a:r>
          <a:r>
            <a:rPr lang="en-US" sz="1800" dirty="0" smtClean="0"/>
            <a:t> </a:t>
          </a:r>
          <a:r>
            <a:rPr lang="en-US" sz="1800" dirty="0" err="1" smtClean="0"/>
            <a:t>infecciosas</a:t>
          </a:r>
          <a:endParaRPr lang="en-US" sz="1800" dirty="0"/>
        </a:p>
      </dgm:t>
    </dgm:pt>
    <dgm:pt modelId="{293259EE-4838-4843-B71C-12386DDBDA58}" type="parTrans" cxnId="{D6169E88-6D1A-4654-B17D-B1E61DE43B7B}">
      <dgm:prSet/>
      <dgm:spPr/>
      <dgm:t>
        <a:bodyPr/>
        <a:lstStyle/>
        <a:p>
          <a:endParaRPr lang="es-CR"/>
        </a:p>
      </dgm:t>
    </dgm:pt>
    <dgm:pt modelId="{8AC12D4D-4B53-4DC6-9E20-D901DA9E7D5A}" type="sibTrans" cxnId="{D6169E88-6D1A-4654-B17D-B1E61DE43B7B}">
      <dgm:prSet/>
      <dgm:spPr/>
      <dgm:t>
        <a:bodyPr/>
        <a:lstStyle/>
        <a:p>
          <a:endParaRPr lang="es-CR"/>
        </a:p>
      </dgm:t>
    </dgm:pt>
    <dgm:pt modelId="{2BA8DEAE-F36B-49F9-B71C-97549BACF30A}">
      <dgm:prSet phldrT="[Text]"/>
      <dgm:spPr/>
      <dgm:t>
        <a:bodyPr/>
        <a:lstStyle/>
        <a:p>
          <a:endParaRPr lang="en-US" sz="1500" dirty="0"/>
        </a:p>
      </dgm:t>
    </dgm:pt>
    <dgm:pt modelId="{F10497CC-3FF0-42C8-A624-DC8747582531}" type="parTrans" cxnId="{4FFB2845-844D-42EE-84F0-65389E8D9063}">
      <dgm:prSet/>
      <dgm:spPr/>
      <dgm:t>
        <a:bodyPr/>
        <a:lstStyle/>
        <a:p>
          <a:endParaRPr lang="es-CR"/>
        </a:p>
      </dgm:t>
    </dgm:pt>
    <dgm:pt modelId="{34389194-9FA0-4375-AC8F-B74508DC7E7E}" type="sibTrans" cxnId="{4FFB2845-844D-42EE-84F0-65389E8D9063}">
      <dgm:prSet/>
      <dgm:spPr/>
      <dgm:t>
        <a:bodyPr/>
        <a:lstStyle/>
        <a:p>
          <a:endParaRPr lang="es-CR"/>
        </a:p>
      </dgm:t>
    </dgm:pt>
    <dgm:pt modelId="{0CA32DFE-35C9-42FE-8000-F5456FBA5132}" type="pres">
      <dgm:prSet presAssocID="{9450D9ED-9D3F-44CA-A6FC-BBF55995A3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A05C59-E234-47BB-8D54-A02A59EC5B4C}" type="pres">
      <dgm:prSet presAssocID="{E77FA381-4FB8-433A-8AB7-6D8F287100B5}" presName="node" presStyleLbl="node1" presStyleIdx="0" presStyleCnt="3" custLinFactNeighborX="13175" custLinFactNeighborY="-1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8438A-3681-4F59-9D78-11F8AF039B7D}" type="pres">
      <dgm:prSet presAssocID="{11F85A65-9E78-42EB-8912-C8A2D53363A3}" presName="sibTrans" presStyleCnt="0"/>
      <dgm:spPr/>
    </dgm:pt>
    <dgm:pt modelId="{8CEB4A99-E782-4D7E-AA14-E0D6D6C7311F}" type="pres">
      <dgm:prSet presAssocID="{2A6A3CDD-43AB-4BC5-BF4D-E8373C33C1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0ADF-4F8D-4E1A-ABFA-0378B1837007}" type="pres">
      <dgm:prSet presAssocID="{DCB9A88D-D2BF-40CC-BB30-AF08B3C301AA}" presName="sibTrans" presStyleCnt="0"/>
      <dgm:spPr/>
    </dgm:pt>
    <dgm:pt modelId="{B8563316-5B30-4B88-AB0E-296BD652E192}" type="pres">
      <dgm:prSet presAssocID="{895FA994-D204-48E9-A531-0770457B96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FC30B-FC9B-48DF-A2DE-EEE6C2CC3F5D}" srcId="{895FA994-D204-48E9-A531-0770457B962C}" destId="{1995511F-06BE-4324-844D-FD499F199B18}" srcOrd="3" destOrd="0" parTransId="{703E26D3-D3F2-4F15-B29A-976DB90E663C}" sibTransId="{1DDB25E4-1012-4CD7-BBDA-3022C3F3754A}"/>
    <dgm:cxn modelId="{570CC860-1F96-41FE-ABEA-9A974C394DDA}" srcId="{2A6A3CDD-43AB-4BC5-BF4D-E8373C33C1A0}" destId="{DA9D2C19-A6A1-4491-925E-BA29838ED815}" srcOrd="1" destOrd="0" parTransId="{57A65D73-DDCD-490D-9C4A-AE9F4E27C7D2}" sibTransId="{47A195DB-1E43-406C-BD86-1A379560920F}"/>
    <dgm:cxn modelId="{CE3A1458-D5A1-437B-9A79-2E06AF7569D1}" type="presOf" srcId="{9F7E2DFE-C087-47E9-A06B-CF42E1B957A3}" destId="{8CEB4A99-E782-4D7E-AA14-E0D6D6C7311F}" srcOrd="0" destOrd="5" presId="urn:microsoft.com/office/officeart/2005/8/layout/hList6"/>
    <dgm:cxn modelId="{42269AEF-0E6C-4331-B94B-50F8BF699D0B}" type="presOf" srcId="{AE5AF82B-F7D3-44AA-ABB5-149B8D04A177}" destId="{B8563316-5B30-4B88-AB0E-296BD652E192}" srcOrd="0" destOrd="1" presId="urn:microsoft.com/office/officeart/2005/8/layout/hList6"/>
    <dgm:cxn modelId="{07473C07-0024-4A5E-8218-55CB028EAC52}" srcId="{9450D9ED-9D3F-44CA-A6FC-BBF55995A3A3}" destId="{895FA994-D204-48E9-A531-0770457B962C}" srcOrd="2" destOrd="0" parTransId="{45F71A21-D647-4C85-BD07-AF164487F4E7}" sibTransId="{24A01A98-1F46-4586-B8E7-6F974263B9A2}"/>
    <dgm:cxn modelId="{59716335-B308-4F1D-A26A-13DF080AE501}" type="presOf" srcId="{2A6A3CDD-43AB-4BC5-BF4D-E8373C33C1A0}" destId="{8CEB4A99-E782-4D7E-AA14-E0D6D6C7311F}" srcOrd="0" destOrd="0" presId="urn:microsoft.com/office/officeart/2005/8/layout/hList6"/>
    <dgm:cxn modelId="{1D0FE6B7-5D0B-4666-B0D3-BB4C022E8805}" srcId="{E77FA381-4FB8-433A-8AB7-6D8F287100B5}" destId="{36CF23A2-D6FE-4A67-9017-7594398F89A0}" srcOrd="0" destOrd="0" parTransId="{584E632C-1473-40ED-857A-311CC69C2085}" sibTransId="{7B75A231-AA0C-4A1E-8B30-06F23C8ED3A6}"/>
    <dgm:cxn modelId="{784BFB8E-E2ED-4CD9-8269-E72294EAC8CA}" srcId="{895FA994-D204-48E9-A531-0770457B962C}" destId="{31D9C1ED-FE47-4BF6-AF26-05A835205CE6}" srcOrd="1" destOrd="0" parTransId="{17B5B75C-0D20-4F94-8C07-5FBF42A56FB9}" sibTransId="{B6966747-F4AE-497B-9645-022F2B28AD39}"/>
    <dgm:cxn modelId="{A0045584-FBC5-4C16-A6E0-D454D9A6762B}" type="presOf" srcId="{E86EA923-CAAC-4C70-B07E-040A97200D96}" destId="{C5A05C59-E234-47BB-8D54-A02A59EC5B4C}" srcOrd="0" destOrd="6" presId="urn:microsoft.com/office/officeart/2005/8/layout/hList6"/>
    <dgm:cxn modelId="{1F3E1B42-4643-4C83-993E-46492B1CDE3D}" srcId="{E77FA381-4FB8-433A-8AB7-6D8F287100B5}" destId="{6EE51B9C-8FD4-40CD-8F0E-D6F2D558442C}" srcOrd="6" destOrd="0" parTransId="{11E22650-B9A4-46AF-A516-A2BA8965CA4A}" sibTransId="{B6582620-67E3-4E01-99BD-AEF59B6CF8EF}"/>
    <dgm:cxn modelId="{8DCA018B-1EEC-4B89-95B4-BA6E0D39A392}" srcId="{2A6A3CDD-43AB-4BC5-BF4D-E8373C33C1A0}" destId="{497DBFA7-95EB-4A0D-9535-17E02E0C8EE7}" srcOrd="2" destOrd="0" parTransId="{C00DBF44-BFA1-48CD-A0FB-2E9E8FA8C7AA}" sibTransId="{CBC8650D-0091-499C-8B69-0AC40980D2BD}"/>
    <dgm:cxn modelId="{78A9B5B4-0B5C-4865-BCE1-EDF9EDA78FCF}" type="presOf" srcId="{DA9D2C19-A6A1-4491-925E-BA29838ED815}" destId="{8CEB4A99-E782-4D7E-AA14-E0D6D6C7311F}" srcOrd="0" destOrd="2" presId="urn:microsoft.com/office/officeart/2005/8/layout/hList6"/>
    <dgm:cxn modelId="{4FFB2845-844D-42EE-84F0-65389E8D9063}" srcId="{2A6A3CDD-43AB-4BC5-BF4D-E8373C33C1A0}" destId="{2BA8DEAE-F36B-49F9-B71C-97549BACF30A}" srcOrd="5" destOrd="0" parTransId="{F10497CC-3FF0-42C8-A624-DC8747582531}" sibTransId="{34389194-9FA0-4375-AC8F-B74508DC7E7E}"/>
    <dgm:cxn modelId="{D6169E88-6D1A-4654-B17D-B1E61DE43B7B}" srcId="{2A6A3CDD-43AB-4BC5-BF4D-E8373C33C1A0}" destId="{9F7E2DFE-C087-47E9-A06B-CF42E1B957A3}" srcOrd="4" destOrd="0" parTransId="{293259EE-4838-4843-B71C-12386DDBDA58}" sibTransId="{8AC12D4D-4B53-4DC6-9E20-D901DA9E7D5A}"/>
    <dgm:cxn modelId="{4402BF4A-0CCB-405A-B94B-8B5DD56D04DD}" type="presOf" srcId="{9A9D3BC0-BC93-47F1-8B68-9977C05532B2}" destId="{B8563316-5B30-4B88-AB0E-296BD652E192}" srcOrd="0" destOrd="5" presId="urn:microsoft.com/office/officeart/2005/8/layout/hList6"/>
    <dgm:cxn modelId="{94971752-46DA-47CE-BAD5-D8FE349C5B78}" type="presOf" srcId="{36CF23A2-D6FE-4A67-9017-7594398F89A0}" destId="{C5A05C59-E234-47BB-8D54-A02A59EC5B4C}" srcOrd="0" destOrd="1" presId="urn:microsoft.com/office/officeart/2005/8/layout/hList6"/>
    <dgm:cxn modelId="{C462A3F1-6B90-48D5-BE36-84EA1E95FCE2}" type="presOf" srcId="{33430B6F-2EFC-40E1-B280-94D26FC29E6F}" destId="{B8563316-5B30-4B88-AB0E-296BD652E192}" srcOrd="0" destOrd="6" presId="urn:microsoft.com/office/officeart/2005/8/layout/hList6"/>
    <dgm:cxn modelId="{D6DC7256-C3E5-41F6-8CC6-9168EF6A1B97}" srcId="{2A6A3CDD-43AB-4BC5-BF4D-E8373C33C1A0}" destId="{D485C046-C64F-4085-B145-B1D75EB48889}" srcOrd="3" destOrd="0" parTransId="{EB2CDDCA-3917-4D74-8A91-98BCD6A8715F}" sibTransId="{FBD2F47A-43E8-4243-B28E-6FDF1A367031}"/>
    <dgm:cxn modelId="{14A273B5-0729-4D61-9F04-3E7A92BFA495}" srcId="{E77FA381-4FB8-433A-8AB7-6D8F287100B5}" destId="{0B93ED12-6356-4239-A78B-FAC29B238746}" srcOrd="4" destOrd="0" parTransId="{09537B62-89BF-45C3-A9A0-FD20178624FF}" sibTransId="{2F6C054F-0326-442B-A45B-3C55572B406E}"/>
    <dgm:cxn modelId="{DB978029-9727-4D47-BDA7-A09F155F4051}" type="presOf" srcId="{895FA994-D204-48E9-A531-0770457B962C}" destId="{B8563316-5B30-4B88-AB0E-296BD652E192}" srcOrd="0" destOrd="0" presId="urn:microsoft.com/office/officeart/2005/8/layout/hList6"/>
    <dgm:cxn modelId="{29EBDF88-9B04-4E51-B4B5-FBE51110BE01}" type="presOf" srcId="{8EA43790-3C78-4CB5-8FB3-E39833A746DF}" destId="{C5A05C59-E234-47BB-8D54-A02A59EC5B4C}" srcOrd="0" destOrd="4" presId="urn:microsoft.com/office/officeart/2005/8/layout/hList6"/>
    <dgm:cxn modelId="{B52CD9E7-4D88-4BB5-A449-990874A3ECD3}" srcId="{895FA994-D204-48E9-A531-0770457B962C}" destId="{1E782F48-C8F1-4E31-AA43-00148ED11CCA}" srcOrd="2" destOrd="0" parTransId="{598C5AE8-D296-4207-BF99-8127D88BB68C}" sibTransId="{1FFB8D9E-0502-4F0B-AD12-1D8CBBB7131E}"/>
    <dgm:cxn modelId="{D113999D-235E-4870-B9BC-893C4565833C}" srcId="{895FA994-D204-48E9-A531-0770457B962C}" destId="{3EE20835-9F35-4BC2-B7A7-70429BAE5F92}" srcOrd="6" destOrd="0" parTransId="{BD4644B2-B14C-4745-A338-164F134974BC}" sibTransId="{4639FB7C-DE02-420F-955E-561F6EAD5287}"/>
    <dgm:cxn modelId="{9E7629FB-CAED-4193-BCE6-AC034ECDA611}" srcId="{895FA994-D204-48E9-A531-0770457B962C}" destId="{33430B6F-2EFC-40E1-B280-94D26FC29E6F}" srcOrd="5" destOrd="0" parTransId="{0C4B324B-8E57-45A0-AAEC-0A5DBC41FE57}" sibTransId="{3C312BC4-5629-46C5-9B34-C88022D1CB55}"/>
    <dgm:cxn modelId="{510645EB-3E19-4AA9-A748-CF6CE04B6E07}" type="presOf" srcId="{31D9C1ED-FE47-4BF6-AF26-05A835205CE6}" destId="{B8563316-5B30-4B88-AB0E-296BD652E192}" srcOrd="0" destOrd="2" presId="urn:microsoft.com/office/officeart/2005/8/layout/hList6"/>
    <dgm:cxn modelId="{C2BA98DF-1047-4858-A656-72735C472170}" type="presOf" srcId="{9450D9ED-9D3F-44CA-A6FC-BBF55995A3A3}" destId="{0CA32DFE-35C9-42FE-8000-F5456FBA5132}" srcOrd="0" destOrd="0" presId="urn:microsoft.com/office/officeart/2005/8/layout/hList6"/>
    <dgm:cxn modelId="{16EC3907-4FDA-4B9B-9DC7-DDA67B5F2156}" srcId="{895FA994-D204-48E9-A531-0770457B962C}" destId="{AE5AF82B-F7D3-44AA-ABB5-149B8D04A177}" srcOrd="0" destOrd="0" parTransId="{4597A708-E9AA-44F8-9B97-1B88EBB56E6E}" sibTransId="{FF8DFEB7-8BD0-498B-8255-9F2B2D0072EE}"/>
    <dgm:cxn modelId="{8029591B-9A0B-4D52-A49D-EE352A0F5393}" type="presOf" srcId="{D485C046-C64F-4085-B145-B1D75EB48889}" destId="{8CEB4A99-E782-4D7E-AA14-E0D6D6C7311F}" srcOrd="0" destOrd="4" presId="urn:microsoft.com/office/officeart/2005/8/layout/hList6"/>
    <dgm:cxn modelId="{AF92119D-D0D9-4C4A-ACC5-DDD528063BFA}" type="presOf" srcId="{EBBAC3C6-E9E0-4F46-9C6E-30ACC13EFDDB}" destId="{C5A05C59-E234-47BB-8D54-A02A59EC5B4C}" srcOrd="0" destOrd="2" presId="urn:microsoft.com/office/officeart/2005/8/layout/hList6"/>
    <dgm:cxn modelId="{88B58943-C666-4365-95B5-D7A8321BEA4D}" type="presOf" srcId="{0B93ED12-6356-4239-A78B-FAC29B238746}" destId="{C5A05C59-E234-47BB-8D54-A02A59EC5B4C}" srcOrd="0" destOrd="5" presId="urn:microsoft.com/office/officeart/2005/8/layout/hList6"/>
    <dgm:cxn modelId="{2C545CF6-3432-4BEA-8D0C-D5FB2BB41033}" type="presOf" srcId="{497DBFA7-95EB-4A0D-9535-17E02E0C8EE7}" destId="{8CEB4A99-E782-4D7E-AA14-E0D6D6C7311F}" srcOrd="0" destOrd="3" presId="urn:microsoft.com/office/officeart/2005/8/layout/hList6"/>
    <dgm:cxn modelId="{FB99323F-9343-48D9-A1BE-CFB989CA71E7}" srcId="{E77FA381-4FB8-433A-8AB7-6D8F287100B5}" destId="{8EA43790-3C78-4CB5-8FB3-E39833A746DF}" srcOrd="3" destOrd="0" parTransId="{2DCAD989-07D8-45E9-B28C-394C5D1DBF0E}" sibTransId="{66A2F405-2EAE-41D0-9C1A-DC1D906A37F0}"/>
    <dgm:cxn modelId="{124E2984-4912-4C50-B0BD-33CE5222D7BB}" srcId="{9450D9ED-9D3F-44CA-A6FC-BBF55995A3A3}" destId="{2A6A3CDD-43AB-4BC5-BF4D-E8373C33C1A0}" srcOrd="1" destOrd="0" parTransId="{6F4D0643-3DA9-461D-8039-E7FBEC5CCF65}" sibTransId="{DCB9A88D-D2BF-40CC-BB30-AF08B3C301AA}"/>
    <dgm:cxn modelId="{CB97A7A6-F1B0-41E5-879A-1F79C7050FF0}" srcId="{9450D9ED-9D3F-44CA-A6FC-BBF55995A3A3}" destId="{E77FA381-4FB8-433A-8AB7-6D8F287100B5}" srcOrd="0" destOrd="0" parTransId="{801E851B-23F2-463E-873F-7993FE055DCC}" sibTransId="{11F85A65-9E78-42EB-8912-C8A2D53363A3}"/>
    <dgm:cxn modelId="{849205BF-70E2-468A-AF10-93B79E1C3D77}" type="presOf" srcId="{A8480EE4-6CC2-41DE-BAF9-AA8089382D72}" destId="{C5A05C59-E234-47BB-8D54-A02A59EC5B4C}" srcOrd="0" destOrd="3" presId="urn:microsoft.com/office/officeart/2005/8/layout/hList6"/>
    <dgm:cxn modelId="{D6813CDD-A3F9-4B17-A924-DB526CDBA798}" type="presOf" srcId="{1995511F-06BE-4324-844D-FD499F199B18}" destId="{B8563316-5B30-4B88-AB0E-296BD652E192}" srcOrd="0" destOrd="4" presId="urn:microsoft.com/office/officeart/2005/8/layout/hList6"/>
    <dgm:cxn modelId="{0A145E38-AA52-40DB-B7DB-BF9F5399243F}" srcId="{E77FA381-4FB8-433A-8AB7-6D8F287100B5}" destId="{A8480EE4-6CC2-41DE-BAF9-AA8089382D72}" srcOrd="2" destOrd="0" parTransId="{AB45CE4D-3540-4AA2-8810-4FFF4F2FF009}" sibTransId="{DB4286FF-4910-457C-918C-0E6D67931470}"/>
    <dgm:cxn modelId="{DFA81EEB-6B65-4CF8-B905-5A75246754DE}" type="presOf" srcId="{F45C0704-B0CB-4E79-955A-79BA2BFE785B}" destId="{8CEB4A99-E782-4D7E-AA14-E0D6D6C7311F}" srcOrd="0" destOrd="7" presId="urn:microsoft.com/office/officeart/2005/8/layout/hList6"/>
    <dgm:cxn modelId="{99760D40-F5ED-446D-826E-6124A77E01EC}" srcId="{E77FA381-4FB8-433A-8AB7-6D8F287100B5}" destId="{E86EA923-CAAC-4C70-B07E-040A97200D96}" srcOrd="5" destOrd="0" parTransId="{8AE244C6-DA94-4620-97F7-E4E084E7B55D}" sibTransId="{391E1EAD-B04D-4B22-A148-1A5D86AC8825}"/>
    <dgm:cxn modelId="{293FFA58-D545-4648-BC53-C78F60988DB2}" srcId="{E77FA381-4FB8-433A-8AB7-6D8F287100B5}" destId="{EBBAC3C6-E9E0-4F46-9C6E-30ACC13EFDDB}" srcOrd="1" destOrd="0" parTransId="{49D29202-82F7-4828-AE44-42A99607D401}" sibTransId="{AEB2B46B-14BA-4A44-AE7D-CE2FA8712754}"/>
    <dgm:cxn modelId="{169338C2-D248-452B-B24F-2B555889E857}" srcId="{2A6A3CDD-43AB-4BC5-BF4D-E8373C33C1A0}" destId="{9C598988-E23C-4045-B42B-452C81A1AA68}" srcOrd="0" destOrd="0" parTransId="{C477342C-149D-48D3-958E-F7B48059C970}" sibTransId="{F0591A50-30F0-4B15-995A-1AB3A49E3B1A}"/>
    <dgm:cxn modelId="{DDBD82B7-5EFE-4AEC-B49D-EE0F45D1CBFF}" type="presOf" srcId="{3EE20835-9F35-4BC2-B7A7-70429BAE5F92}" destId="{B8563316-5B30-4B88-AB0E-296BD652E192}" srcOrd="0" destOrd="7" presId="urn:microsoft.com/office/officeart/2005/8/layout/hList6"/>
    <dgm:cxn modelId="{B151C5FB-1C00-40EC-856D-9242B5630490}" type="presOf" srcId="{E77FA381-4FB8-433A-8AB7-6D8F287100B5}" destId="{C5A05C59-E234-47BB-8D54-A02A59EC5B4C}" srcOrd="0" destOrd="0" presId="urn:microsoft.com/office/officeart/2005/8/layout/hList6"/>
    <dgm:cxn modelId="{8C97D3ED-582D-40C6-AADB-B9199CFB4717}" type="presOf" srcId="{1E782F48-C8F1-4E31-AA43-00148ED11CCA}" destId="{B8563316-5B30-4B88-AB0E-296BD652E192}" srcOrd="0" destOrd="3" presId="urn:microsoft.com/office/officeart/2005/8/layout/hList6"/>
    <dgm:cxn modelId="{B8FA4511-958F-487A-A5B5-C13FE00E9066}" type="presOf" srcId="{9C598988-E23C-4045-B42B-452C81A1AA68}" destId="{8CEB4A99-E782-4D7E-AA14-E0D6D6C7311F}" srcOrd="0" destOrd="1" presId="urn:microsoft.com/office/officeart/2005/8/layout/hList6"/>
    <dgm:cxn modelId="{A6DB9303-3998-4A66-BF20-D596B6764953}" srcId="{895FA994-D204-48E9-A531-0770457B962C}" destId="{9A9D3BC0-BC93-47F1-8B68-9977C05532B2}" srcOrd="4" destOrd="0" parTransId="{4ABBD373-7FA2-4E47-8A01-79094EC323F9}" sibTransId="{031CA665-E654-4BCB-A046-398B46098608}"/>
    <dgm:cxn modelId="{672D5B39-FABD-4524-9A51-65852D917376}" type="presOf" srcId="{2BA8DEAE-F36B-49F9-B71C-97549BACF30A}" destId="{8CEB4A99-E782-4D7E-AA14-E0D6D6C7311F}" srcOrd="0" destOrd="6" presId="urn:microsoft.com/office/officeart/2005/8/layout/hList6"/>
    <dgm:cxn modelId="{3B35651A-1228-451F-9E63-9F1E028C33EC}" type="presOf" srcId="{6EE51B9C-8FD4-40CD-8F0E-D6F2D558442C}" destId="{C5A05C59-E234-47BB-8D54-A02A59EC5B4C}" srcOrd="0" destOrd="7" presId="urn:microsoft.com/office/officeart/2005/8/layout/hList6"/>
    <dgm:cxn modelId="{78F8D7A1-ECB7-4EDD-913D-613171AF9B98}" srcId="{2A6A3CDD-43AB-4BC5-BF4D-E8373C33C1A0}" destId="{F45C0704-B0CB-4E79-955A-79BA2BFE785B}" srcOrd="6" destOrd="0" parTransId="{4A4ABB94-5080-4029-951F-5A5D21199726}" sibTransId="{93EA9B2F-9EC6-4371-9569-83B9FF9BE894}"/>
    <dgm:cxn modelId="{A1FA91CF-5EA3-4269-B20C-7CAB81E6A75A}" type="presParOf" srcId="{0CA32DFE-35C9-42FE-8000-F5456FBA5132}" destId="{C5A05C59-E234-47BB-8D54-A02A59EC5B4C}" srcOrd="0" destOrd="0" presId="urn:microsoft.com/office/officeart/2005/8/layout/hList6"/>
    <dgm:cxn modelId="{8E4D6DBC-69BC-404C-980F-E1643057F1E9}" type="presParOf" srcId="{0CA32DFE-35C9-42FE-8000-F5456FBA5132}" destId="{F8D8438A-3681-4F59-9D78-11F8AF039B7D}" srcOrd="1" destOrd="0" presId="urn:microsoft.com/office/officeart/2005/8/layout/hList6"/>
    <dgm:cxn modelId="{79BA19EF-AE8E-4289-84AD-E38E16100A6C}" type="presParOf" srcId="{0CA32DFE-35C9-42FE-8000-F5456FBA5132}" destId="{8CEB4A99-E782-4D7E-AA14-E0D6D6C7311F}" srcOrd="2" destOrd="0" presId="urn:microsoft.com/office/officeart/2005/8/layout/hList6"/>
    <dgm:cxn modelId="{0895EB93-7102-4884-B79E-8DC9043E9D67}" type="presParOf" srcId="{0CA32DFE-35C9-42FE-8000-F5456FBA5132}" destId="{53490ADF-4F8D-4E1A-ABFA-0378B1837007}" srcOrd="3" destOrd="0" presId="urn:microsoft.com/office/officeart/2005/8/layout/hList6"/>
    <dgm:cxn modelId="{049DB2FD-3305-402E-97A9-F8949C4E43CB}" type="presParOf" srcId="{0CA32DFE-35C9-42FE-8000-F5456FBA5132}" destId="{B8563316-5B30-4B88-AB0E-296BD652E19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A369D-408D-4223-B222-FBB3967B01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9DCBD00-E584-4125-B521-D876F642587D}">
      <dgm:prSet custT="1"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H" altLang="es-CR" sz="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4887B59-057C-494A-A418-F8FF6E822E85}" type="parTrans" cxnId="{ECC21810-F6CB-44C4-A3A4-46A3AC58B637}">
      <dgm:prSet/>
      <dgm:spPr/>
      <dgm:t>
        <a:bodyPr/>
        <a:lstStyle/>
        <a:p>
          <a:endParaRPr lang="es-CR"/>
        </a:p>
      </dgm:t>
    </dgm:pt>
    <dgm:pt modelId="{98D106CD-6CC7-4B76-846B-0FF519646FCB}" type="sibTrans" cxnId="{ECC21810-F6CB-44C4-A3A4-46A3AC58B637}">
      <dgm:prSet/>
      <dgm:spPr/>
      <dgm:t>
        <a:bodyPr/>
        <a:lstStyle/>
        <a:p>
          <a:endParaRPr lang="es-CR"/>
        </a:p>
      </dgm:t>
    </dgm:pt>
    <dgm:pt modelId="{D8B0138A-0A51-4630-A9CC-097DF7D85466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s-C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5BA3D4B-7222-456A-81AC-C3BBF49B6196}" type="parTrans" cxnId="{DAF6B884-836C-4436-8BB4-4F6AA3BBF2A2}">
      <dgm:prSet/>
      <dgm:spPr/>
      <dgm:t>
        <a:bodyPr/>
        <a:lstStyle/>
        <a:p>
          <a:endParaRPr lang="es-CR"/>
        </a:p>
      </dgm:t>
    </dgm:pt>
    <dgm:pt modelId="{23CAC426-F862-4D7C-A70C-889ACCFE7044}" type="sibTrans" cxnId="{DAF6B884-836C-4436-8BB4-4F6AA3BBF2A2}">
      <dgm:prSet/>
      <dgm:spPr/>
      <dgm:t>
        <a:bodyPr/>
        <a:lstStyle/>
        <a:p>
          <a:endParaRPr lang="es-CR"/>
        </a:p>
      </dgm:t>
    </dgm:pt>
    <dgm:pt modelId="{E8177DAD-78A6-45E6-B0E2-5EAD63491583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s-CR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C487282-CE8E-40AC-B170-F8CE098C33CC}" type="parTrans" cxnId="{B4DE5E8A-A315-4A7D-863B-A3300E3C4852}">
      <dgm:prSet/>
      <dgm:spPr/>
      <dgm:t>
        <a:bodyPr/>
        <a:lstStyle/>
        <a:p>
          <a:endParaRPr lang="es-CR"/>
        </a:p>
      </dgm:t>
    </dgm:pt>
    <dgm:pt modelId="{D2B1E634-C7F0-48DA-A2D7-17AD4F1F6A93}" type="sibTrans" cxnId="{B4DE5E8A-A315-4A7D-863B-A3300E3C4852}">
      <dgm:prSet/>
      <dgm:spPr/>
      <dgm:t>
        <a:bodyPr/>
        <a:lstStyle/>
        <a:p>
          <a:endParaRPr lang="es-CR"/>
        </a:p>
      </dgm:t>
    </dgm:pt>
    <dgm:pt modelId="{5F15EFE3-10D7-4122-97AC-23602B2FDC3B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H" altLang="es-C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                  </a:t>
          </a:r>
        </a:p>
      </dgm:t>
    </dgm:pt>
    <dgm:pt modelId="{50776FC1-D0C2-4831-AE1A-216701504185}" type="parTrans" cxnId="{B4AE6F36-2933-4AB4-9D2B-02A0249EFDB6}">
      <dgm:prSet/>
      <dgm:spPr/>
      <dgm:t>
        <a:bodyPr/>
        <a:lstStyle/>
        <a:p>
          <a:endParaRPr lang="es-CR"/>
        </a:p>
      </dgm:t>
    </dgm:pt>
    <dgm:pt modelId="{76126908-3C58-4CB5-95D7-0406062B6748}" type="sibTrans" cxnId="{B4AE6F36-2933-4AB4-9D2B-02A0249EFDB6}">
      <dgm:prSet/>
      <dgm:spPr/>
      <dgm:t>
        <a:bodyPr/>
        <a:lstStyle/>
        <a:p>
          <a:endParaRPr lang="es-CR"/>
        </a:p>
      </dgm:t>
    </dgm:pt>
    <dgm:pt modelId="{6E814CE3-CAF8-405F-9E37-D384732AA7F4}" type="pres">
      <dgm:prSet presAssocID="{DF9A369D-408D-4223-B222-FBB3967B014C}" presName="compositeShape" presStyleCnt="0">
        <dgm:presLayoutVars>
          <dgm:chMax val="7"/>
          <dgm:dir/>
          <dgm:resizeHandles val="exact"/>
        </dgm:presLayoutVars>
      </dgm:prSet>
      <dgm:spPr/>
    </dgm:pt>
    <dgm:pt modelId="{451993FD-694E-4FB8-A9A3-FAFE0EFC1B5C}" type="pres">
      <dgm:prSet presAssocID="{19DCBD00-E584-4125-B521-D876F642587D}" presName="circ1" presStyleLbl="vennNode1" presStyleIdx="0" presStyleCnt="4" custLinFactNeighborX="-1375" custLinFactNeighborY="-1333"/>
      <dgm:spPr/>
      <dgm:t>
        <a:bodyPr/>
        <a:lstStyle/>
        <a:p>
          <a:endParaRPr lang="es-CR"/>
        </a:p>
      </dgm:t>
    </dgm:pt>
    <dgm:pt modelId="{1D0889C7-EAA2-4E2A-8976-9266545D5579}" type="pres">
      <dgm:prSet presAssocID="{19DCBD00-E584-4125-B521-D876F64258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F3D80F-3A01-4494-B1DA-5AC8E305FCDF}" type="pres">
      <dgm:prSet presAssocID="{D8B0138A-0A51-4630-A9CC-097DF7D85466}" presName="circ2" presStyleLbl="vennNode1" presStyleIdx="1" presStyleCnt="4"/>
      <dgm:spPr/>
      <dgm:t>
        <a:bodyPr/>
        <a:lstStyle/>
        <a:p>
          <a:endParaRPr lang="es-CR"/>
        </a:p>
      </dgm:t>
    </dgm:pt>
    <dgm:pt modelId="{EB475960-522C-4E0A-AB2D-A70A20C2EDB8}" type="pres">
      <dgm:prSet presAssocID="{D8B0138A-0A51-4630-A9CC-097DF7D854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4BA27E0-32BF-4896-95F1-530A75C75B01}" type="pres">
      <dgm:prSet presAssocID="{E8177DAD-78A6-45E6-B0E2-5EAD63491583}" presName="circ3" presStyleLbl="vennNode1" presStyleIdx="2" presStyleCnt="4"/>
      <dgm:spPr/>
      <dgm:t>
        <a:bodyPr/>
        <a:lstStyle/>
        <a:p>
          <a:endParaRPr lang="es-CR"/>
        </a:p>
      </dgm:t>
    </dgm:pt>
    <dgm:pt modelId="{BA0ACC84-CCFE-4F7D-BF0B-226BFC0ADC98}" type="pres">
      <dgm:prSet presAssocID="{E8177DAD-78A6-45E6-B0E2-5EAD634915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5F81D2-3909-4A9F-921F-1F3C52D6DB9F}" type="pres">
      <dgm:prSet presAssocID="{5F15EFE3-10D7-4122-97AC-23602B2FDC3B}" presName="circ4" presStyleLbl="vennNode1" presStyleIdx="3" presStyleCnt="4"/>
      <dgm:spPr/>
      <dgm:t>
        <a:bodyPr/>
        <a:lstStyle/>
        <a:p>
          <a:endParaRPr lang="es-CR"/>
        </a:p>
      </dgm:t>
    </dgm:pt>
    <dgm:pt modelId="{E04B7037-2BB5-4AB4-B1E3-A75477BEDFAA}" type="pres">
      <dgm:prSet presAssocID="{5F15EFE3-10D7-4122-97AC-23602B2FDC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4DE5E8A-A315-4A7D-863B-A3300E3C4852}" srcId="{DF9A369D-408D-4223-B222-FBB3967B014C}" destId="{E8177DAD-78A6-45E6-B0E2-5EAD63491583}" srcOrd="2" destOrd="0" parTransId="{0C487282-CE8E-40AC-B170-F8CE098C33CC}" sibTransId="{D2B1E634-C7F0-48DA-A2D7-17AD4F1F6A93}"/>
    <dgm:cxn modelId="{7546A6B3-7825-4F78-BD4D-4BB5F3A770DF}" type="presOf" srcId="{5F15EFE3-10D7-4122-97AC-23602B2FDC3B}" destId="{E04B7037-2BB5-4AB4-B1E3-A75477BEDFAA}" srcOrd="1" destOrd="0" presId="urn:microsoft.com/office/officeart/2005/8/layout/venn1"/>
    <dgm:cxn modelId="{54B5C2D9-6086-4A99-BFE9-910867B65E6A}" type="presOf" srcId="{D8B0138A-0A51-4630-A9CC-097DF7D85466}" destId="{79F3D80F-3A01-4494-B1DA-5AC8E305FCDF}" srcOrd="0" destOrd="0" presId="urn:microsoft.com/office/officeart/2005/8/layout/venn1"/>
    <dgm:cxn modelId="{65902B74-AFF4-4BAE-9C0F-A7B9E303A219}" type="presOf" srcId="{E8177DAD-78A6-45E6-B0E2-5EAD63491583}" destId="{BA0ACC84-CCFE-4F7D-BF0B-226BFC0ADC98}" srcOrd="1" destOrd="0" presId="urn:microsoft.com/office/officeart/2005/8/layout/venn1"/>
    <dgm:cxn modelId="{DD5D0D3C-DB7B-4395-BFC0-B5E93B503B5F}" type="presOf" srcId="{5F15EFE3-10D7-4122-97AC-23602B2FDC3B}" destId="{1E5F81D2-3909-4A9F-921F-1F3C52D6DB9F}" srcOrd="0" destOrd="0" presId="urn:microsoft.com/office/officeart/2005/8/layout/venn1"/>
    <dgm:cxn modelId="{D741CE26-8E2A-4582-AD7F-DBE611B84C69}" type="presOf" srcId="{E8177DAD-78A6-45E6-B0E2-5EAD63491583}" destId="{34BA27E0-32BF-4896-95F1-530A75C75B01}" srcOrd="0" destOrd="0" presId="urn:microsoft.com/office/officeart/2005/8/layout/venn1"/>
    <dgm:cxn modelId="{ECC21810-F6CB-44C4-A3A4-46A3AC58B637}" srcId="{DF9A369D-408D-4223-B222-FBB3967B014C}" destId="{19DCBD00-E584-4125-B521-D876F642587D}" srcOrd="0" destOrd="0" parTransId="{D4887B59-057C-494A-A418-F8FF6E822E85}" sibTransId="{98D106CD-6CC7-4B76-846B-0FF519646FCB}"/>
    <dgm:cxn modelId="{917A4E77-FE2A-4295-95AC-C5FC7AE6C3AB}" type="presOf" srcId="{19DCBD00-E584-4125-B521-D876F642587D}" destId="{451993FD-694E-4FB8-A9A3-FAFE0EFC1B5C}" srcOrd="0" destOrd="0" presId="urn:microsoft.com/office/officeart/2005/8/layout/venn1"/>
    <dgm:cxn modelId="{B0406D9C-9EA5-4F0E-B8D0-C6EE7213CA37}" type="presOf" srcId="{D8B0138A-0A51-4630-A9CC-097DF7D85466}" destId="{EB475960-522C-4E0A-AB2D-A70A20C2EDB8}" srcOrd="1" destOrd="0" presId="urn:microsoft.com/office/officeart/2005/8/layout/venn1"/>
    <dgm:cxn modelId="{B4AE6F36-2933-4AB4-9D2B-02A0249EFDB6}" srcId="{DF9A369D-408D-4223-B222-FBB3967B014C}" destId="{5F15EFE3-10D7-4122-97AC-23602B2FDC3B}" srcOrd="3" destOrd="0" parTransId="{50776FC1-D0C2-4831-AE1A-216701504185}" sibTransId="{76126908-3C58-4CB5-95D7-0406062B6748}"/>
    <dgm:cxn modelId="{DAF6B884-836C-4436-8BB4-4F6AA3BBF2A2}" srcId="{DF9A369D-408D-4223-B222-FBB3967B014C}" destId="{D8B0138A-0A51-4630-A9CC-097DF7D85466}" srcOrd="1" destOrd="0" parTransId="{15BA3D4B-7222-456A-81AC-C3BBF49B6196}" sibTransId="{23CAC426-F862-4D7C-A70C-889ACCFE7044}"/>
    <dgm:cxn modelId="{AB301001-E413-4171-8368-798FB8B8C55D}" type="presOf" srcId="{DF9A369D-408D-4223-B222-FBB3967B014C}" destId="{6E814CE3-CAF8-405F-9E37-D384732AA7F4}" srcOrd="0" destOrd="0" presId="urn:microsoft.com/office/officeart/2005/8/layout/venn1"/>
    <dgm:cxn modelId="{0529FD7B-4EE3-4BFF-97FA-41839F306903}" type="presOf" srcId="{19DCBD00-E584-4125-B521-D876F642587D}" destId="{1D0889C7-EAA2-4E2A-8976-9266545D5579}" srcOrd="1" destOrd="0" presId="urn:microsoft.com/office/officeart/2005/8/layout/venn1"/>
    <dgm:cxn modelId="{B1CCC19F-9A7A-44CE-9DF8-5EE1A60CDBB0}" type="presParOf" srcId="{6E814CE3-CAF8-405F-9E37-D384732AA7F4}" destId="{451993FD-694E-4FB8-A9A3-FAFE0EFC1B5C}" srcOrd="0" destOrd="0" presId="urn:microsoft.com/office/officeart/2005/8/layout/venn1"/>
    <dgm:cxn modelId="{1D10E2C9-20DC-4715-873D-0CF658D6EEF1}" type="presParOf" srcId="{6E814CE3-CAF8-405F-9E37-D384732AA7F4}" destId="{1D0889C7-EAA2-4E2A-8976-9266545D5579}" srcOrd="1" destOrd="0" presId="urn:microsoft.com/office/officeart/2005/8/layout/venn1"/>
    <dgm:cxn modelId="{83AABF88-560A-4DF8-8876-59ABAF9DE661}" type="presParOf" srcId="{6E814CE3-CAF8-405F-9E37-D384732AA7F4}" destId="{79F3D80F-3A01-4494-B1DA-5AC8E305FCDF}" srcOrd="2" destOrd="0" presId="urn:microsoft.com/office/officeart/2005/8/layout/venn1"/>
    <dgm:cxn modelId="{7E82E31F-1B7C-43B3-9B49-08F3551E4FD7}" type="presParOf" srcId="{6E814CE3-CAF8-405F-9E37-D384732AA7F4}" destId="{EB475960-522C-4E0A-AB2D-A70A20C2EDB8}" srcOrd="3" destOrd="0" presId="urn:microsoft.com/office/officeart/2005/8/layout/venn1"/>
    <dgm:cxn modelId="{68D47E29-569D-445A-9157-F8486CC0D121}" type="presParOf" srcId="{6E814CE3-CAF8-405F-9E37-D384732AA7F4}" destId="{34BA27E0-32BF-4896-95F1-530A75C75B01}" srcOrd="4" destOrd="0" presId="urn:microsoft.com/office/officeart/2005/8/layout/venn1"/>
    <dgm:cxn modelId="{B6743C14-DA42-4CDC-B5FD-B2D664F77EE3}" type="presParOf" srcId="{6E814CE3-CAF8-405F-9E37-D384732AA7F4}" destId="{BA0ACC84-CCFE-4F7D-BF0B-226BFC0ADC98}" srcOrd="5" destOrd="0" presId="urn:microsoft.com/office/officeart/2005/8/layout/venn1"/>
    <dgm:cxn modelId="{88093230-7562-491B-A247-29D14A1BA168}" type="presParOf" srcId="{6E814CE3-CAF8-405F-9E37-D384732AA7F4}" destId="{1E5F81D2-3909-4A9F-921F-1F3C52D6DB9F}" srcOrd="6" destOrd="0" presId="urn:microsoft.com/office/officeart/2005/8/layout/venn1"/>
    <dgm:cxn modelId="{2E3DCD51-302B-49FD-B892-39C6830A64D8}" type="presParOf" srcId="{6E814CE3-CAF8-405F-9E37-D384732AA7F4}" destId="{E04B7037-2BB5-4AB4-B1E3-A75477BEDFA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72699-B021-4D70-915F-09B10CE303CB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804117-8C36-4BF3-AC84-5FE72FAE1D85}">
      <dgm:prSet phldrT="[Text]" custT="1"/>
      <dgm:spPr/>
      <dgm:t>
        <a:bodyPr/>
        <a:lstStyle/>
        <a:p>
          <a:r>
            <a:rPr lang="en-US" sz="1800" b="1" dirty="0" err="1"/>
            <a:t>Objectivo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1</a:t>
          </a:r>
        </a:p>
      </dgm:t>
    </dgm:pt>
    <dgm:pt modelId="{A29B223E-9ED5-48B6-9377-F0F7C23BFB43}" type="parTrans" cxnId="{9B5E5E76-576A-4551-84CF-D6288101A9DA}">
      <dgm:prSet/>
      <dgm:spPr/>
      <dgm:t>
        <a:bodyPr/>
        <a:lstStyle/>
        <a:p>
          <a:endParaRPr lang="en-US"/>
        </a:p>
      </dgm:t>
    </dgm:pt>
    <dgm:pt modelId="{0CF969B9-22AA-4BA3-8C49-8094EE282F85}" type="sibTrans" cxnId="{9B5E5E76-576A-4551-84CF-D6288101A9DA}">
      <dgm:prSet/>
      <dgm:spPr/>
      <dgm:t>
        <a:bodyPr/>
        <a:lstStyle/>
        <a:p>
          <a:endParaRPr lang="en-US"/>
        </a:p>
      </dgm:t>
    </dgm:pt>
    <dgm:pt modelId="{29C9D203-CACF-44D2-883B-9DFDA9FD80A9}">
      <dgm:prSet phldrT="[Text]" custT="1"/>
      <dgm:spPr/>
      <dgm:t>
        <a:bodyPr/>
        <a:lstStyle/>
        <a:p>
          <a:pPr algn="ctr"/>
          <a:r>
            <a:rPr lang="en-US" sz="1050" b="1" i="0" dirty="0"/>
            <a:t> </a:t>
          </a:r>
          <a:r>
            <a:rPr lang="en-US" sz="2000" b="1" i="0" dirty="0"/>
            <a:t>INFORMACIÓN ESTRATÉGICA</a:t>
          </a:r>
          <a:r>
            <a:rPr lang="en-US" sz="1200" b="1" i="0" dirty="0"/>
            <a:t/>
          </a:r>
          <a:br>
            <a:rPr lang="en-US" sz="1200" b="1" i="0" dirty="0"/>
          </a:br>
          <a:r>
            <a:rPr lang="en-US" sz="1200" b="1" i="0" dirty="0"/>
            <a:t/>
          </a:r>
          <a:br>
            <a:rPr lang="en-US" sz="1200" b="1" i="0" dirty="0"/>
          </a:br>
          <a:r>
            <a:rPr lang="en-US" sz="1800" b="0" i="0" dirty="0" err="1">
              <a:solidFill>
                <a:sysClr val="windowText" lastClr="000000"/>
              </a:solidFill>
            </a:rPr>
            <a:t>Asegurar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1" i="0" u="sng" dirty="0" err="1">
              <a:solidFill>
                <a:sysClr val="windowText" lastClr="000000"/>
              </a:solidFill>
            </a:rPr>
            <a:t>acceso</a:t>
          </a:r>
          <a:r>
            <a:rPr lang="en-US" sz="1800" b="1" i="0" u="sng" dirty="0">
              <a:solidFill>
                <a:sysClr val="windowText" lastClr="000000"/>
              </a:solidFill>
            </a:rPr>
            <a:t> a </a:t>
          </a:r>
          <a:r>
            <a:rPr lang="en-US" sz="1800" b="1" i="0" u="sng" dirty="0" err="1">
              <a:solidFill>
                <a:sysClr val="windowText" lastClr="000000"/>
              </a:solidFill>
            </a:rPr>
            <a:t>información</a:t>
          </a:r>
          <a:r>
            <a:rPr lang="en-US" sz="1800" b="1" i="0" u="sng" dirty="0">
              <a:solidFill>
                <a:sysClr val="windowText" lastClr="000000"/>
              </a:solidFill>
            </a:rPr>
            <a:t> </a:t>
          </a:r>
          <a:r>
            <a:rPr lang="en-US" sz="1800" b="1" i="0" u="sng" dirty="0" err="1">
              <a:solidFill>
                <a:sysClr val="windowText" lastClr="000000"/>
              </a:solidFill>
            </a:rPr>
            <a:t>estratégica</a:t>
          </a:r>
          <a:r>
            <a:rPr lang="en-US" sz="1800" b="1" i="0" u="sng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que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informe</a:t>
          </a:r>
          <a:r>
            <a:rPr lang="en-US" sz="1800" b="0" i="0" dirty="0">
              <a:solidFill>
                <a:sysClr val="windowText" lastClr="000000"/>
              </a:solidFill>
            </a:rPr>
            <a:t> y </a:t>
          </a:r>
          <a:r>
            <a:rPr lang="en-US" sz="1800" b="0" i="0" dirty="0" err="1">
              <a:solidFill>
                <a:sysClr val="windowText" lastClr="000000"/>
              </a:solidFill>
            </a:rPr>
            <a:t>facilite</a:t>
          </a:r>
          <a:r>
            <a:rPr lang="en-US" sz="1800" b="0" i="0" dirty="0">
              <a:solidFill>
                <a:sysClr val="windowText" lastClr="000000"/>
              </a:solidFill>
            </a:rPr>
            <a:t> la </a:t>
          </a:r>
          <a:r>
            <a:rPr lang="en-US" sz="1800" b="0" i="0" dirty="0" err="1">
              <a:solidFill>
                <a:sysClr val="windowText" lastClr="000000"/>
              </a:solidFill>
            </a:rPr>
            <a:t>toma</a:t>
          </a:r>
          <a:r>
            <a:rPr lang="en-US" sz="1800" b="0" i="0" dirty="0">
              <a:solidFill>
                <a:sysClr val="windowText" lastClr="000000"/>
              </a:solidFill>
            </a:rPr>
            <a:t> de </a:t>
          </a:r>
          <a:r>
            <a:rPr lang="en-US" sz="1800" b="0" i="0" dirty="0" err="1">
              <a:solidFill>
                <a:sysClr val="windowText" lastClr="000000"/>
              </a:solidFill>
            </a:rPr>
            <a:t>decisiones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en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programación</a:t>
          </a:r>
          <a:r>
            <a:rPr lang="en-US" sz="1800" b="0" i="0" dirty="0">
              <a:solidFill>
                <a:sysClr val="windowText" lastClr="000000"/>
              </a:solidFill>
            </a:rPr>
            <a:t> y </a:t>
          </a:r>
          <a:r>
            <a:rPr lang="en-US" sz="1800" b="0" i="0" dirty="0" err="1">
              <a:solidFill>
                <a:sysClr val="windowText" lastClr="000000"/>
              </a:solidFill>
            </a:rPr>
            <a:t>formulación</a:t>
          </a:r>
          <a:r>
            <a:rPr lang="en-US" sz="1800" b="0" i="0" dirty="0">
              <a:solidFill>
                <a:sysClr val="windowText" lastClr="000000"/>
              </a:solidFill>
            </a:rPr>
            <a:t> de </a:t>
          </a:r>
          <a:r>
            <a:rPr lang="en-US" sz="1800" b="0" i="0" dirty="0" err="1">
              <a:solidFill>
                <a:sysClr val="windowText" lastClr="000000"/>
              </a:solidFill>
            </a:rPr>
            <a:t>política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inclusiva</a:t>
          </a:r>
          <a:r>
            <a:rPr lang="en-US" sz="1800" b="0" i="0" dirty="0">
              <a:solidFill>
                <a:sysClr val="windowText" lastClr="000000"/>
              </a:solidFill>
            </a:rPr>
            <a:t> para la </a:t>
          </a:r>
          <a:r>
            <a:rPr lang="en-US" sz="1800" b="0" i="0" dirty="0" err="1">
              <a:solidFill>
                <a:sysClr val="windowText" lastClr="000000"/>
              </a:solidFill>
            </a:rPr>
            <a:t>población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migrante</a:t>
          </a:r>
          <a:r>
            <a:rPr lang="en-US" sz="1800" b="0" i="0" dirty="0">
              <a:solidFill>
                <a:sysClr val="windowText" lastClr="000000"/>
              </a:solidFill>
            </a:rPr>
            <a:t> </a:t>
          </a:r>
          <a:r>
            <a:rPr lang="en-US" sz="1800" b="0" i="0" dirty="0" err="1">
              <a:solidFill>
                <a:sysClr val="windowText" lastClr="000000"/>
              </a:solidFill>
            </a:rPr>
            <a:t>en</a:t>
          </a:r>
          <a:r>
            <a:rPr lang="en-US" sz="1800" b="0" i="0" dirty="0">
              <a:solidFill>
                <a:sysClr val="windowText" lastClr="000000"/>
              </a:solidFill>
            </a:rPr>
            <a:t> la </a:t>
          </a:r>
          <a:r>
            <a:rPr lang="en-US" sz="1800" b="0" i="0" dirty="0" err="1" smtClean="0">
              <a:solidFill>
                <a:sysClr val="windowText" lastClr="000000"/>
              </a:solidFill>
            </a:rPr>
            <a:t>Región</a:t>
          </a:r>
          <a:r>
            <a:rPr lang="en-US" sz="1800" b="0" i="0" dirty="0" smtClean="0">
              <a:solidFill>
                <a:sysClr val="windowText" lastClr="000000"/>
              </a:solidFill>
            </a:rPr>
            <a:t>.</a:t>
          </a:r>
          <a:r>
            <a:rPr lang="en-US" sz="1800" b="0" i="1" dirty="0">
              <a:solidFill>
                <a:sysClr val="windowText" lastClr="000000"/>
              </a:solidFill>
            </a:rPr>
            <a:t/>
          </a:r>
          <a:br>
            <a:rPr lang="en-US" sz="1800" b="0" i="1" dirty="0">
              <a:solidFill>
                <a:sysClr val="windowText" lastClr="000000"/>
              </a:solidFill>
            </a:rPr>
          </a:br>
          <a:r>
            <a:rPr lang="en-US" sz="1800" b="0" i="1" dirty="0">
              <a:solidFill>
                <a:sysClr val="windowText" lastClr="000000"/>
              </a:solidFill>
            </a:rPr>
            <a:t/>
          </a:r>
          <a:br>
            <a:rPr lang="en-US" sz="1800" b="0" i="1" dirty="0">
              <a:solidFill>
                <a:sysClr val="windowText" lastClr="000000"/>
              </a:solidFill>
            </a:rPr>
          </a:br>
          <a:endParaRPr lang="en-US" sz="1050" b="0" i="1" dirty="0">
            <a:solidFill>
              <a:sysClr val="windowText" lastClr="000000"/>
            </a:solidFill>
          </a:endParaRPr>
        </a:p>
      </dgm:t>
    </dgm:pt>
    <dgm:pt modelId="{8AA27817-A342-493B-B731-AD000ABA9BFD}" type="parTrans" cxnId="{27D0DDB6-EBA8-49D9-93A4-BEE63210E602}">
      <dgm:prSet/>
      <dgm:spPr/>
      <dgm:t>
        <a:bodyPr/>
        <a:lstStyle/>
        <a:p>
          <a:endParaRPr lang="en-US"/>
        </a:p>
      </dgm:t>
    </dgm:pt>
    <dgm:pt modelId="{856F078D-A6A7-4367-B7D4-C2D1FEC98D6B}" type="sibTrans" cxnId="{27D0DDB6-EBA8-49D9-93A4-BEE63210E602}">
      <dgm:prSet/>
      <dgm:spPr/>
      <dgm:t>
        <a:bodyPr/>
        <a:lstStyle/>
        <a:p>
          <a:endParaRPr lang="en-US"/>
        </a:p>
      </dgm:t>
    </dgm:pt>
    <dgm:pt modelId="{94B36745-A229-4682-A5F2-E5E8F95C804B}">
      <dgm:prSet phldrT="[Text]" custT="1"/>
      <dgm:spPr/>
      <dgm:t>
        <a:bodyPr/>
        <a:lstStyle/>
        <a:p>
          <a:r>
            <a:rPr lang="en-US" sz="1800" b="1" dirty="0" err="1"/>
            <a:t>Objetivo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 2</a:t>
          </a:r>
        </a:p>
      </dgm:t>
    </dgm:pt>
    <dgm:pt modelId="{5EDA5C5D-A8D4-4DE7-8750-53D6A3FC3CBB}" type="parTrans" cxnId="{6F9893CC-3129-42A0-9DB9-2DEFB1A9BD90}">
      <dgm:prSet/>
      <dgm:spPr/>
      <dgm:t>
        <a:bodyPr/>
        <a:lstStyle/>
        <a:p>
          <a:endParaRPr lang="en-US"/>
        </a:p>
      </dgm:t>
    </dgm:pt>
    <dgm:pt modelId="{25A97C48-976E-485D-8EEE-2EFB1C423220}" type="sibTrans" cxnId="{6F9893CC-3129-42A0-9DB9-2DEFB1A9BD90}">
      <dgm:prSet/>
      <dgm:spPr/>
      <dgm:t>
        <a:bodyPr/>
        <a:lstStyle/>
        <a:p>
          <a:endParaRPr lang="en-US"/>
        </a:p>
      </dgm:t>
    </dgm:pt>
    <dgm:pt modelId="{F2465B08-498C-4589-8EE6-F20891E2E8FA}">
      <dgm:prSet phldrT="[Text]" custT="1"/>
      <dgm:spPr/>
      <dgm:t>
        <a:bodyPr/>
        <a:lstStyle/>
        <a:p>
          <a:pPr algn="ctr"/>
          <a:r>
            <a:rPr lang="en-US" sz="1600" b="1" dirty="0"/>
            <a:t>REDES MULTISECTORIALES Y MULTINACIONALES</a:t>
          </a:r>
          <a:r>
            <a:rPr lang="en-US" sz="1050" b="1" dirty="0"/>
            <a:t/>
          </a:r>
          <a:br>
            <a:rPr lang="en-US" sz="1050" b="1" dirty="0"/>
          </a:br>
          <a:r>
            <a:rPr lang="en-US" sz="1050" b="1" dirty="0" smtClean="0"/>
            <a:t> </a:t>
          </a:r>
          <a:endParaRPr lang="en-US" sz="1800" b="0" i="0" dirty="0">
            <a:solidFill>
              <a:sysClr val="windowText" lastClr="000000"/>
            </a:solidFill>
          </a:endParaRPr>
        </a:p>
      </dgm:t>
    </dgm:pt>
    <dgm:pt modelId="{B8CB6799-40C8-46A6-AAB1-C5A6E6BD27E7}" type="parTrans" cxnId="{14E4D27F-CE85-40CC-A513-73DB6302CE52}">
      <dgm:prSet/>
      <dgm:spPr/>
      <dgm:t>
        <a:bodyPr/>
        <a:lstStyle/>
        <a:p>
          <a:endParaRPr lang="en-US"/>
        </a:p>
      </dgm:t>
    </dgm:pt>
    <dgm:pt modelId="{3F018E8A-0437-40FB-8D48-3FE71C7E5BE1}" type="sibTrans" cxnId="{14E4D27F-CE85-40CC-A513-73DB6302CE52}">
      <dgm:prSet/>
      <dgm:spPr/>
      <dgm:t>
        <a:bodyPr/>
        <a:lstStyle/>
        <a:p>
          <a:endParaRPr lang="en-US"/>
        </a:p>
      </dgm:t>
    </dgm:pt>
    <dgm:pt modelId="{D63C7B57-F580-4501-BC18-E7376785DF34}">
      <dgm:prSet phldrT="[Text]" custT="1"/>
      <dgm:spPr/>
      <dgm:t>
        <a:bodyPr/>
        <a:lstStyle/>
        <a:p>
          <a:r>
            <a:rPr lang="en-US" sz="1800" b="1" dirty="0" err="1"/>
            <a:t>Objetivo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 3</a:t>
          </a:r>
        </a:p>
      </dgm:t>
    </dgm:pt>
    <dgm:pt modelId="{88D89546-C0BE-4E58-8D45-6CF0412EE014}" type="parTrans" cxnId="{3298F21E-4546-4FBD-AE80-DCE18C00D758}">
      <dgm:prSet/>
      <dgm:spPr/>
      <dgm:t>
        <a:bodyPr/>
        <a:lstStyle/>
        <a:p>
          <a:endParaRPr lang="en-US"/>
        </a:p>
      </dgm:t>
    </dgm:pt>
    <dgm:pt modelId="{9784A4A5-8109-4AC5-8360-DC669955AFD4}" type="sibTrans" cxnId="{3298F21E-4546-4FBD-AE80-DCE18C00D758}">
      <dgm:prSet/>
      <dgm:spPr/>
      <dgm:t>
        <a:bodyPr/>
        <a:lstStyle/>
        <a:p>
          <a:endParaRPr lang="en-US"/>
        </a:p>
      </dgm:t>
    </dgm:pt>
    <dgm:pt modelId="{E4F20E17-C7F8-476F-92B6-3D5C6270EC5D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ctr"/>
          <a:r>
            <a:rPr lang="en-US" sz="1800" b="1" dirty="0" smtClean="0"/>
            <a:t>POLÍTICAS Y ASESORÍA TÉCNICA</a:t>
          </a:r>
          <a:r>
            <a:rPr lang="en-US" sz="2400" b="1" dirty="0"/>
            <a:t/>
          </a:r>
          <a:br>
            <a:rPr lang="en-US" sz="2400" b="1" dirty="0"/>
          </a:br>
          <a:r>
            <a:rPr lang="en-US" sz="2400" b="0" dirty="0">
              <a:solidFill>
                <a:sysClr val="windowText" lastClr="000000"/>
              </a:solidFill>
            </a:rPr>
            <a:t/>
          </a:r>
          <a:br>
            <a:rPr lang="en-US" sz="2400" b="0" dirty="0">
              <a:solidFill>
                <a:sysClr val="windowText" lastClr="000000"/>
              </a:solidFill>
            </a:rPr>
          </a:br>
          <a:r>
            <a:rPr lang="en-US" sz="1600" b="0" i="0" dirty="0" err="1">
              <a:solidFill>
                <a:sysClr val="windowText" lastClr="000000"/>
              </a:solidFill>
            </a:rPr>
            <a:t>Proveer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asesoría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técnica</a:t>
          </a:r>
          <a:r>
            <a:rPr lang="en-US" sz="1600" b="0" i="0" dirty="0">
              <a:solidFill>
                <a:sysClr val="windowText" lastClr="000000"/>
              </a:solidFill>
            </a:rPr>
            <a:t>, </a:t>
          </a:r>
          <a:r>
            <a:rPr lang="en-US" sz="1600" b="0" i="0" dirty="0" err="1">
              <a:solidFill>
                <a:sysClr val="windowText" lastClr="000000"/>
              </a:solidFill>
            </a:rPr>
            <a:t>facilitar</a:t>
          </a:r>
          <a:r>
            <a:rPr lang="en-US" sz="1600" b="0" i="0" dirty="0">
              <a:solidFill>
                <a:sysClr val="windowText" lastClr="000000"/>
              </a:solidFill>
            </a:rPr>
            <a:t> y </a:t>
          </a:r>
          <a:r>
            <a:rPr lang="en-US" sz="1600" b="1" i="0" u="sng" dirty="0" err="1">
              <a:solidFill>
                <a:sysClr val="windowText" lastClr="000000"/>
              </a:solidFill>
            </a:rPr>
            <a:t>promover</a:t>
          </a:r>
          <a:r>
            <a:rPr lang="en-US" sz="1600" b="1" i="0" u="sng" dirty="0">
              <a:solidFill>
                <a:sysClr val="windowText" lastClr="000000"/>
              </a:solidFill>
            </a:rPr>
            <a:t> </a:t>
          </a:r>
          <a:r>
            <a:rPr lang="en-US" sz="1600" b="1" i="0" u="sng" dirty="0" err="1">
              <a:solidFill>
                <a:sysClr val="windowText" lastClr="000000"/>
              </a:solidFill>
            </a:rPr>
            <a:t>intrumentos</a:t>
          </a:r>
          <a:r>
            <a:rPr lang="en-US" sz="1600" b="1" i="0" u="sng" dirty="0">
              <a:solidFill>
                <a:sysClr val="windowText" lastClr="000000"/>
              </a:solidFill>
            </a:rPr>
            <a:t> </a:t>
          </a:r>
          <a:r>
            <a:rPr lang="en-US" sz="1600" b="1" i="0" u="sng" dirty="0" err="1">
              <a:solidFill>
                <a:sysClr val="windowText" lastClr="000000"/>
              </a:solidFill>
            </a:rPr>
            <a:t>legales</a:t>
          </a:r>
          <a:r>
            <a:rPr lang="en-US" sz="1600" b="1" i="0" u="sng" dirty="0">
              <a:solidFill>
                <a:sysClr val="windowText" lastClr="000000"/>
              </a:solidFill>
            </a:rPr>
            <a:t> y </a:t>
          </a:r>
          <a:r>
            <a:rPr lang="en-US" sz="1600" b="1" i="0" u="sng" dirty="0" err="1">
              <a:solidFill>
                <a:sysClr val="windowText" lastClr="000000"/>
              </a:solidFill>
            </a:rPr>
            <a:t>políticas</a:t>
          </a:r>
          <a:r>
            <a:rPr lang="en-US" sz="1600" b="1" i="0" u="sng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regionales</a:t>
          </a:r>
          <a:r>
            <a:rPr lang="en-US" sz="1600" b="0" i="0" dirty="0">
              <a:solidFill>
                <a:sysClr val="windowText" lastClr="000000"/>
              </a:solidFill>
            </a:rPr>
            <a:t> y </a:t>
          </a:r>
          <a:r>
            <a:rPr lang="en-US" sz="1600" b="0" i="0" dirty="0" err="1">
              <a:solidFill>
                <a:sysClr val="windowText" lastClr="000000"/>
              </a:solidFill>
            </a:rPr>
            <a:t>nacionales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que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aseguren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mejorar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las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condiciones</a:t>
          </a:r>
          <a:r>
            <a:rPr lang="en-US" sz="1600" b="0" i="0" dirty="0">
              <a:solidFill>
                <a:sysClr val="windowText" lastClr="000000"/>
              </a:solidFill>
            </a:rPr>
            <a:t> de </a:t>
          </a:r>
          <a:r>
            <a:rPr lang="en-US" sz="1600" b="0" i="0" dirty="0" err="1">
              <a:solidFill>
                <a:sysClr val="windowText" lastClr="000000"/>
              </a:solidFill>
            </a:rPr>
            <a:t>salud</a:t>
          </a:r>
          <a:r>
            <a:rPr lang="en-US" sz="1600" b="0" i="0" dirty="0">
              <a:solidFill>
                <a:sysClr val="windowText" lastClr="000000"/>
              </a:solidFill>
            </a:rPr>
            <a:t> de la </a:t>
          </a:r>
          <a:r>
            <a:rPr lang="en-US" sz="1600" b="0" i="0" dirty="0" err="1">
              <a:solidFill>
                <a:sysClr val="windowText" lastClr="000000"/>
              </a:solidFill>
            </a:rPr>
            <a:t>población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migrante</a:t>
          </a:r>
          <a:r>
            <a:rPr lang="en-US" sz="1600" b="0" i="0" dirty="0">
              <a:solidFill>
                <a:sysClr val="windowText" lastClr="000000"/>
              </a:solidFill>
            </a:rPr>
            <a:t> y </a:t>
          </a:r>
          <a:r>
            <a:rPr lang="en-US" sz="1600" b="0" i="0" dirty="0" err="1">
              <a:solidFill>
                <a:sysClr val="windowText" lastClr="000000"/>
              </a:solidFill>
            </a:rPr>
            <a:t>sus</a:t>
          </a:r>
          <a:r>
            <a:rPr lang="en-US" sz="1600" b="0" i="0" dirty="0">
              <a:solidFill>
                <a:sysClr val="windowText" lastClr="000000"/>
              </a:solidFill>
            </a:rPr>
            <a:t> </a:t>
          </a:r>
          <a:r>
            <a:rPr lang="en-US" sz="1600" b="0" i="0" dirty="0" err="1">
              <a:solidFill>
                <a:sysClr val="windowText" lastClr="000000"/>
              </a:solidFill>
            </a:rPr>
            <a:t>familias</a:t>
          </a:r>
          <a:r>
            <a:rPr lang="en-US" sz="1600" b="0" i="0" dirty="0">
              <a:solidFill>
                <a:sysClr val="windowText" lastClr="000000"/>
              </a:solidFill>
            </a:rPr>
            <a:t>.</a:t>
          </a:r>
        </a:p>
      </dgm:t>
    </dgm:pt>
    <dgm:pt modelId="{77CF8E5F-C3E6-4B68-84D7-DA4372F6B688}" type="parTrans" cxnId="{D427C748-431D-46CC-B919-4295EB7BBA6D}">
      <dgm:prSet/>
      <dgm:spPr/>
      <dgm:t>
        <a:bodyPr/>
        <a:lstStyle/>
        <a:p>
          <a:endParaRPr lang="en-US"/>
        </a:p>
      </dgm:t>
    </dgm:pt>
    <dgm:pt modelId="{5D04F738-C9F4-40AE-9BDB-FFE088D4C6D2}" type="sibTrans" cxnId="{D427C748-431D-46CC-B919-4295EB7BBA6D}">
      <dgm:prSet/>
      <dgm:spPr/>
      <dgm:t>
        <a:bodyPr/>
        <a:lstStyle/>
        <a:p>
          <a:endParaRPr lang="en-US"/>
        </a:p>
      </dgm:t>
    </dgm:pt>
    <dgm:pt modelId="{E03773E5-0B75-4522-9CB7-0FC0D93843FD}">
      <dgm:prSet phldrT="[Text]" custT="1"/>
      <dgm:spPr/>
      <dgm:t>
        <a:bodyPr/>
        <a:lstStyle/>
        <a:p>
          <a:pPr algn="l"/>
          <a:endParaRPr lang="en-US" sz="1200"/>
        </a:p>
      </dgm:t>
    </dgm:pt>
    <dgm:pt modelId="{2C0AF4F9-E559-4443-A47D-88BBBFF30258}" type="parTrans" cxnId="{F55267B0-61C5-42D4-98E3-24654C083CB6}">
      <dgm:prSet/>
      <dgm:spPr/>
      <dgm:t>
        <a:bodyPr/>
        <a:lstStyle/>
        <a:p>
          <a:endParaRPr lang="en-US"/>
        </a:p>
      </dgm:t>
    </dgm:pt>
    <dgm:pt modelId="{B1DE4DD5-FEC6-4AB9-B7D4-A3CB030124A6}" type="sibTrans" cxnId="{F55267B0-61C5-42D4-98E3-24654C083CB6}">
      <dgm:prSet/>
      <dgm:spPr/>
      <dgm:t>
        <a:bodyPr/>
        <a:lstStyle/>
        <a:p>
          <a:endParaRPr lang="en-US"/>
        </a:p>
      </dgm:t>
    </dgm:pt>
    <dgm:pt modelId="{BF724EB0-008A-4FDD-8A7A-BAFD76D55229}">
      <dgm:prSet phldrT="[Text]" custT="1"/>
      <dgm:spPr/>
      <dgm:t>
        <a:bodyPr/>
        <a:lstStyle/>
        <a:p>
          <a:pPr algn="ctr"/>
          <a:r>
            <a:rPr lang="es-CR" sz="1700" b="0" i="0" dirty="0" smtClean="0">
              <a:solidFill>
                <a:sysClr val="windowText" lastClr="000000"/>
              </a:solidFill>
            </a:rPr>
            <a:t>Fortalecer la </a:t>
          </a:r>
          <a:r>
            <a:rPr lang="es-CR" sz="1700" b="1" i="0" u="sng" dirty="0" smtClean="0">
              <a:solidFill>
                <a:sysClr val="windowText" lastClr="000000"/>
              </a:solidFill>
            </a:rPr>
            <a:t>asociación multisectorial </a:t>
          </a:r>
          <a:r>
            <a:rPr lang="es-CR" sz="1700" b="0" i="0" dirty="0" smtClean="0">
              <a:solidFill>
                <a:sysClr val="windowText" lastClr="000000"/>
              </a:solidFill>
            </a:rPr>
            <a:t>para vincular y facilitar la implementación de estrategias regionales y nacionales específicos al contexto y necesidades de las poblaciones migrantes</a:t>
          </a:r>
          <a:r>
            <a:rPr lang="es-CR" sz="1600" b="0" i="0" dirty="0" smtClean="0">
              <a:solidFill>
                <a:sysClr val="windowText" lastClr="000000"/>
              </a:solidFill>
            </a:rPr>
            <a:t>.</a:t>
          </a:r>
          <a:endParaRPr lang="en-US" sz="1800" b="0" i="0" dirty="0">
            <a:solidFill>
              <a:sysClr val="windowText" lastClr="000000"/>
            </a:solidFill>
          </a:endParaRPr>
        </a:p>
      </dgm:t>
    </dgm:pt>
    <dgm:pt modelId="{711CC086-4917-4D36-BDA8-B3DFBE34ACF5}" type="parTrans" cxnId="{1C4FEAD0-B00D-4C4B-BD20-40A6BB87E03A}">
      <dgm:prSet/>
      <dgm:spPr/>
      <dgm:t>
        <a:bodyPr/>
        <a:lstStyle/>
        <a:p>
          <a:endParaRPr lang="es-CR"/>
        </a:p>
      </dgm:t>
    </dgm:pt>
    <dgm:pt modelId="{2C6753B3-DA9F-4D47-A9E4-D3EA1FB63E88}" type="sibTrans" cxnId="{1C4FEAD0-B00D-4C4B-BD20-40A6BB87E03A}">
      <dgm:prSet/>
      <dgm:spPr/>
      <dgm:t>
        <a:bodyPr/>
        <a:lstStyle/>
        <a:p>
          <a:endParaRPr lang="es-CR"/>
        </a:p>
      </dgm:t>
    </dgm:pt>
    <dgm:pt modelId="{D890F293-194B-46E8-9351-E3B42C5F0F6B}" type="pres">
      <dgm:prSet presAssocID="{4D572699-B021-4D70-915F-09B10CE303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7F948B-5FBB-4DCC-8466-2B35960882DE}" type="pres">
      <dgm:prSet presAssocID="{33804117-8C36-4BF3-AC84-5FE72FAE1D85}" presName="compositeNode" presStyleCnt="0">
        <dgm:presLayoutVars>
          <dgm:bulletEnabled val="1"/>
        </dgm:presLayoutVars>
      </dgm:prSet>
      <dgm:spPr/>
    </dgm:pt>
    <dgm:pt modelId="{7D9EBB01-64FA-4EDC-890D-49995702B148}" type="pres">
      <dgm:prSet presAssocID="{33804117-8C36-4BF3-AC84-5FE72FAE1D85}" presName="image" presStyleLbl="fgImgPlace1" presStyleIdx="0" presStyleCnt="3" custLinFactNeighborX="-99" custLinFactNeighborY="1205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9A829E-7293-4054-96C9-23AF22B9D981}" type="pres">
      <dgm:prSet presAssocID="{33804117-8C36-4BF3-AC84-5FE72FAE1D85}" presName="childNode" presStyleLbl="node1" presStyleIdx="0" presStyleCnt="3" custScaleX="127050" custScaleY="109014" custLinFactNeighborX="5867" custLinFactNeighborY="-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C9CD4-AB7B-40E5-AA6A-0EFD523F1473}" type="pres">
      <dgm:prSet presAssocID="{33804117-8C36-4BF3-AC84-5FE72FAE1D8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3AC9B-DC06-4558-9090-F7A536260D63}" type="pres">
      <dgm:prSet presAssocID="{0CF969B9-22AA-4BA3-8C49-8094EE282F85}" presName="sibTrans" presStyleCnt="0"/>
      <dgm:spPr/>
    </dgm:pt>
    <dgm:pt modelId="{1D0E47E1-6E2C-42AB-8A5D-5DB71C9F8107}" type="pres">
      <dgm:prSet presAssocID="{94B36745-A229-4682-A5F2-E5E8F95C804B}" presName="compositeNode" presStyleCnt="0">
        <dgm:presLayoutVars>
          <dgm:bulletEnabled val="1"/>
        </dgm:presLayoutVars>
      </dgm:prSet>
      <dgm:spPr/>
    </dgm:pt>
    <dgm:pt modelId="{8BB155D3-979E-4E7D-A077-3177ABEA4E9F}" type="pres">
      <dgm:prSet presAssocID="{94B36745-A229-4682-A5F2-E5E8F95C804B}" presName="image" presStyleLbl="fgImgPlace1" presStyleIdx="1" presStyleCnt="3" custLinFactNeighborX="-49" custLinFactNeighborY="-3715"/>
      <dgm:spPr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B64A58-33CC-4EF2-9499-1702797EDBD8}" type="pres">
      <dgm:prSet presAssocID="{94B36745-A229-4682-A5F2-E5E8F95C804B}" presName="childNode" presStyleLbl="node1" presStyleIdx="1" presStyleCnt="3" custScaleX="126572" custScaleY="117290" custLinFactNeighborX="6215" custLinFactNeighborY="-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7384-C7E6-4B9F-84F4-F904E32CD461}" type="pres">
      <dgm:prSet presAssocID="{94B36745-A229-4682-A5F2-E5E8F95C804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A4FFD-6E69-4A0A-A964-DDA663187837}" type="pres">
      <dgm:prSet presAssocID="{25A97C48-976E-485D-8EEE-2EFB1C423220}" presName="sibTrans" presStyleCnt="0"/>
      <dgm:spPr/>
    </dgm:pt>
    <dgm:pt modelId="{558A3475-EA0E-49D3-82FE-3CC08B7B5166}" type="pres">
      <dgm:prSet presAssocID="{D63C7B57-F580-4501-BC18-E7376785DF34}" presName="compositeNode" presStyleCnt="0">
        <dgm:presLayoutVars>
          <dgm:bulletEnabled val="1"/>
        </dgm:presLayoutVars>
      </dgm:prSet>
      <dgm:spPr/>
    </dgm:pt>
    <dgm:pt modelId="{1E3E6E59-61E7-4F5A-A0B8-193130924A6C}" type="pres">
      <dgm:prSet presAssocID="{D63C7B57-F580-4501-BC18-E7376785DF34}" presName="image" presStyleLbl="fgImgPlace1" presStyleIdx="2" presStyleCnt="3" custLinFactNeighborX="-1484" custLinFactNeighborY="-9426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568F39-7963-4C1C-A3F0-C59EC3E50D7D}" type="pres">
      <dgm:prSet presAssocID="{D63C7B57-F580-4501-BC18-E7376785DF34}" presName="childNode" presStyleLbl="node1" presStyleIdx="2" presStyleCnt="3" custScaleX="111381" custScaleY="121420" custLinFactNeighborX="-2906" custLinFactNeighborY="-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65BD-854F-48E8-906E-D96C0E2EE696}" type="pres">
      <dgm:prSet presAssocID="{D63C7B57-F580-4501-BC18-E7376785DF3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C7506-ECCB-407A-AF76-6727894C91EC}" type="presOf" srcId="{4D572699-B021-4D70-915F-09B10CE303CB}" destId="{D890F293-194B-46E8-9351-E3B42C5F0F6B}" srcOrd="0" destOrd="0" presId="urn:microsoft.com/office/officeart/2005/8/layout/hList2"/>
    <dgm:cxn modelId="{27D0DDB6-EBA8-49D9-93A4-BEE63210E602}" srcId="{33804117-8C36-4BF3-AC84-5FE72FAE1D85}" destId="{29C9D203-CACF-44D2-883B-9DFDA9FD80A9}" srcOrd="0" destOrd="0" parTransId="{8AA27817-A342-493B-B731-AD000ABA9BFD}" sibTransId="{856F078D-A6A7-4367-B7D4-C2D1FEC98D6B}"/>
    <dgm:cxn modelId="{1C4FEAD0-B00D-4C4B-BD20-40A6BB87E03A}" srcId="{94B36745-A229-4682-A5F2-E5E8F95C804B}" destId="{BF724EB0-008A-4FDD-8A7A-BAFD76D55229}" srcOrd="1" destOrd="0" parTransId="{711CC086-4917-4D36-BDA8-B3DFBE34ACF5}" sibTransId="{2C6753B3-DA9F-4D47-A9E4-D3EA1FB63E88}"/>
    <dgm:cxn modelId="{1DF3045B-2A20-40C9-9D3C-A838FFF64458}" type="presOf" srcId="{94B36745-A229-4682-A5F2-E5E8F95C804B}" destId="{14AB7384-C7E6-4B9F-84F4-F904E32CD461}" srcOrd="0" destOrd="0" presId="urn:microsoft.com/office/officeart/2005/8/layout/hList2"/>
    <dgm:cxn modelId="{9B5E5E76-576A-4551-84CF-D6288101A9DA}" srcId="{4D572699-B021-4D70-915F-09B10CE303CB}" destId="{33804117-8C36-4BF3-AC84-5FE72FAE1D85}" srcOrd="0" destOrd="0" parTransId="{A29B223E-9ED5-48B6-9377-F0F7C23BFB43}" sibTransId="{0CF969B9-22AA-4BA3-8C49-8094EE282F85}"/>
    <dgm:cxn modelId="{3298F21E-4546-4FBD-AE80-DCE18C00D758}" srcId="{4D572699-B021-4D70-915F-09B10CE303CB}" destId="{D63C7B57-F580-4501-BC18-E7376785DF34}" srcOrd="2" destOrd="0" parTransId="{88D89546-C0BE-4E58-8D45-6CF0412EE014}" sibTransId="{9784A4A5-8109-4AC5-8360-DC669955AFD4}"/>
    <dgm:cxn modelId="{F55267B0-61C5-42D4-98E3-24654C083CB6}" srcId="{33804117-8C36-4BF3-AC84-5FE72FAE1D85}" destId="{E03773E5-0B75-4522-9CB7-0FC0D93843FD}" srcOrd="1" destOrd="0" parTransId="{2C0AF4F9-E559-4443-A47D-88BBBFF30258}" sibTransId="{B1DE4DD5-FEC6-4AB9-B7D4-A3CB030124A6}"/>
    <dgm:cxn modelId="{6F9893CC-3129-42A0-9DB9-2DEFB1A9BD90}" srcId="{4D572699-B021-4D70-915F-09B10CE303CB}" destId="{94B36745-A229-4682-A5F2-E5E8F95C804B}" srcOrd="1" destOrd="0" parTransId="{5EDA5C5D-A8D4-4DE7-8750-53D6A3FC3CBB}" sibTransId="{25A97C48-976E-485D-8EEE-2EFB1C423220}"/>
    <dgm:cxn modelId="{2D9B416B-BBD6-466C-969E-C068CD3D9636}" type="presOf" srcId="{29C9D203-CACF-44D2-883B-9DFDA9FD80A9}" destId="{B09A829E-7293-4054-96C9-23AF22B9D981}" srcOrd="0" destOrd="0" presId="urn:microsoft.com/office/officeart/2005/8/layout/hList2"/>
    <dgm:cxn modelId="{BC3305D8-0824-4716-904A-7E8902DDAE09}" type="presOf" srcId="{F2465B08-498C-4589-8EE6-F20891E2E8FA}" destId="{04B64A58-33CC-4EF2-9499-1702797EDBD8}" srcOrd="0" destOrd="0" presId="urn:microsoft.com/office/officeart/2005/8/layout/hList2"/>
    <dgm:cxn modelId="{DB358646-B83E-4859-8DA5-9A0E2EB8CCAB}" type="presOf" srcId="{BF724EB0-008A-4FDD-8A7A-BAFD76D55229}" destId="{04B64A58-33CC-4EF2-9499-1702797EDBD8}" srcOrd="0" destOrd="1" presId="urn:microsoft.com/office/officeart/2005/8/layout/hList2"/>
    <dgm:cxn modelId="{D427C748-431D-46CC-B919-4295EB7BBA6D}" srcId="{D63C7B57-F580-4501-BC18-E7376785DF34}" destId="{E4F20E17-C7F8-476F-92B6-3D5C6270EC5D}" srcOrd="0" destOrd="0" parTransId="{77CF8E5F-C3E6-4B68-84D7-DA4372F6B688}" sibTransId="{5D04F738-C9F4-40AE-9BDB-FFE088D4C6D2}"/>
    <dgm:cxn modelId="{9CEB45AB-8A77-4F37-827D-9A95D0084DF2}" type="presOf" srcId="{E4F20E17-C7F8-476F-92B6-3D5C6270EC5D}" destId="{FE568F39-7963-4C1C-A3F0-C59EC3E50D7D}" srcOrd="0" destOrd="0" presId="urn:microsoft.com/office/officeart/2005/8/layout/hList2"/>
    <dgm:cxn modelId="{14E4D27F-CE85-40CC-A513-73DB6302CE52}" srcId="{94B36745-A229-4682-A5F2-E5E8F95C804B}" destId="{F2465B08-498C-4589-8EE6-F20891E2E8FA}" srcOrd="0" destOrd="0" parTransId="{B8CB6799-40C8-46A6-AAB1-C5A6E6BD27E7}" sibTransId="{3F018E8A-0437-40FB-8D48-3FE71C7E5BE1}"/>
    <dgm:cxn modelId="{53C84B03-1A3C-4CB8-BF2A-B853195F6746}" type="presOf" srcId="{E03773E5-0B75-4522-9CB7-0FC0D93843FD}" destId="{B09A829E-7293-4054-96C9-23AF22B9D981}" srcOrd="0" destOrd="1" presId="urn:microsoft.com/office/officeart/2005/8/layout/hList2"/>
    <dgm:cxn modelId="{777844D9-F05D-4FB1-A9BF-F657E17FF432}" type="presOf" srcId="{D63C7B57-F580-4501-BC18-E7376785DF34}" destId="{EBA665BD-854F-48E8-906E-D96C0E2EE696}" srcOrd="0" destOrd="0" presId="urn:microsoft.com/office/officeart/2005/8/layout/hList2"/>
    <dgm:cxn modelId="{1AC87CA9-F45D-4D87-9512-9413DE8925D5}" type="presOf" srcId="{33804117-8C36-4BF3-AC84-5FE72FAE1D85}" destId="{15DC9CD4-AB7B-40E5-AA6A-0EFD523F1473}" srcOrd="0" destOrd="0" presId="urn:microsoft.com/office/officeart/2005/8/layout/hList2"/>
    <dgm:cxn modelId="{E895BE7D-C32F-4110-BD18-0D19C7CD69BF}" type="presParOf" srcId="{D890F293-194B-46E8-9351-E3B42C5F0F6B}" destId="{707F948B-5FBB-4DCC-8466-2B35960882DE}" srcOrd="0" destOrd="0" presId="urn:microsoft.com/office/officeart/2005/8/layout/hList2"/>
    <dgm:cxn modelId="{4EF7CAA0-6845-446F-971E-9A4E289C873D}" type="presParOf" srcId="{707F948B-5FBB-4DCC-8466-2B35960882DE}" destId="{7D9EBB01-64FA-4EDC-890D-49995702B148}" srcOrd="0" destOrd="0" presId="urn:microsoft.com/office/officeart/2005/8/layout/hList2"/>
    <dgm:cxn modelId="{15F8EBAA-9301-49D4-80A5-14CB7323B250}" type="presParOf" srcId="{707F948B-5FBB-4DCC-8466-2B35960882DE}" destId="{B09A829E-7293-4054-96C9-23AF22B9D981}" srcOrd="1" destOrd="0" presId="urn:microsoft.com/office/officeart/2005/8/layout/hList2"/>
    <dgm:cxn modelId="{400030F7-8CC1-4820-8390-994B66A09294}" type="presParOf" srcId="{707F948B-5FBB-4DCC-8466-2B35960882DE}" destId="{15DC9CD4-AB7B-40E5-AA6A-0EFD523F1473}" srcOrd="2" destOrd="0" presId="urn:microsoft.com/office/officeart/2005/8/layout/hList2"/>
    <dgm:cxn modelId="{E840CF86-D843-4540-B2A0-64838155B916}" type="presParOf" srcId="{D890F293-194B-46E8-9351-E3B42C5F0F6B}" destId="{1053AC9B-DC06-4558-9090-F7A536260D63}" srcOrd="1" destOrd="0" presId="urn:microsoft.com/office/officeart/2005/8/layout/hList2"/>
    <dgm:cxn modelId="{36B0CF38-18B3-4BF6-B369-E342E94FA6A3}" type="presParOf" srcId="{D890F293-194B-46E8-9351-E3B42C5F0F6B}" destId="{1D0E47E1-6E2C-42AB-8A5D-5DB71C9F8107}" srcOrd="2" destOrd="0" presId="urn:microsoft.com/office/officeart/2005/8/layout/hList2"/>
    <dgm:cxn modelId="{B2BC4391-D4DD-4405-8D39-E0EE557840F5}" type="presParOf" srcId="{1D0E47E1-6E2C-42AB-8A5D-5DB71C9F8107}" destId="{8BB155D3-979E-4E7D-A077-3177ABEA4E9F}" srcOrd="0" destOrd="0" presId="urn:microsoft.com/office/officeart/2005/8/layout/hList2"/>
    <dgm:cxn modelId="{384CF497-A95E-417B-B4D3-1C0751DB1129}" type="presParOf" srcId="{1D0E47E1-6E2C-42AB-8A5D-5DB71C9F8107}" destId="{04B64A58-33CC-4EF2-9499-1702797EDBD8}" srcOrd="1" destOrd="0" presId="urn:microsoft.com/office/officeart/2005/8/layout/hList2"/>
    <dgm:cxn modelId="{9EAFFA0B-A426-45EF-A561-E2085DC7B2C8}" type="presParOf" srcId="{1D0E47E1-6E2C-42AB-8A5D-5DB71C9F8107}" destId="{14AB7384-C7E6-4B9F-84F4-F904E32CD461}" srcOrd="2" destOrd="0" presId="urn:microsoft.com/office/officeart/2005/8/layout/hList2"/>
    <dgm:cxn modelId="{872267A2-E621-4815-889C-B0759DB8853C}" type="presParOf" srcId="{D890F293-194B-46E8-9351-E3B42C5F0F6B}" destId="{F5CA4FFD-6E69-4A0A-A964-DDA663187837}" srcOrd="3" destOrd="0" presId="urn:microsoft.com/office/officeart/2005/8/layout/hList2"/>
    <dgm:cxn modelId="{D1167081-E253-4555-9CB0-606A85B90819}" type="presParOf" srcId="{D890F293-194B-46E8-9351-E3B42C5F0F6B}" destId="{558A3475-EA0E-49D3-82FE-3CC08B7B5166}" srcOrd="4" destOrd="0" presId="urn:microsoft.com/office/officeart/2005/8/layout/hList2"/>
    <dgm:cxn modelId="{9E27AB10-8DC1-4F45-B828-8E552F866AA8}" type="presParOf" srcId="{558A3475-EA0E-49D3-82FE-3CC08B7B5166}" destId="{1E3E6E59-61E7-4F5A-A0B8-193130924A6C}" srcOrd="0" destOrd="0" presId="urn:microsoft.com/office/officeart/2005/8/layout/hList2"/>
    <dgm:cxn modelId="{3638FB16-30D7-469D-9578-96EA1C8BA121}" type="presParOf" srcId="{558A3475-EA0E-49D3-82FE-3CC08B7B5166}" destId="{FE568F39-7963-4C1C-A3F0-C59EC3E50D7D}" srcOrd="1" destOrd="0" presId="urn:microsoft.com/office/officeart/2005/8/layout/hList2"/>
    <dgm:cxn modelId="{FBA9FB56-1BD3-47E1-AA85-6FB57BF6F565}" type="presParOf" srcId="{558A3475-EA0E-49D3-82FE-3CC08B7B5166}" destId="{EBA665BD-854F-48E8-906E-D96C0E2EE69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572699-B021-4D70-915F-09B10CE303CB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804117-8C36-4BF3-AC84-5FE72FAE1D85}">
      <dgm:prSet phldrT="[Text]" custT="1"/>
      <dgm:spPr/>
      <dgm:t>
        <a:bodyPr/>
        <a:lstStyle/>
        <a:p>
          <a:r>
            <a:rPr lang="en-US" sz="1800" b="1" dirty="0" err="1"/>
            <a:t>Objectivo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1</a:t>
          </a:r>
        </a:p>
      </dgm:t>
    </dgm:pt>
    <dgm:pt modelId="{A29B223E-9ED5-48B6-9377-F0F7C23BFB43}" type="parTrans" cxnId="{9B5E5E76-576A-4551-84CF-D6288101A9DA}">
      <dgm:prSet/>
      <dgm:spPr/>
      <dgm:t>
        <a:bodyPr/>
        <a:lstStyle/>
        <a:p>
          <a:endParaRPr lang="en-US"/>
        </a:p>
      </dgm:t>
    </dgm:pt>
    <dgm:pt modelId="{0CF969B9-22AA-4BA3-8C49-8094EE282F85}" type="sibTrans" cxnId="{9B5E5E76-576A-4551-84CF-D6288101A9DA}">
      <dgm:prSet/>
      <dgm:spPr/>
      <dgm:t>
        <a:bodyPr/>
        <a:lstStyle/>
        <a:p>
          <a:endParaRPr lang="en-US"/>
        </a:p>
      </dgm:t>
    </dgm:pt>
    <dgm:pt modelId="{29C9D203-CACF-44D2-883B-9DFDA9FD80A9}">
      <dgm:prSet phldrT="[Text]" custT="1"/>
      <dgm:spPr/>
      <dgm:t>
        <a:bodyPr/>
        <a:lstStyle/>
        <a:p>
          <a:pPr algn="ctr"/>
          <a:r>
            <a:rPr lang="en-US" sz="1050" b="1" i="0" dirty="0"/>
            <a:t> </a:t>
          </a:r>
          <a:r>
            <a:rPr lang="en-US" sz="2000" b="1" i="0" dirty="0"/>
            <a:t>INFORMACIÓN ESTRATÉGICA</a:t>
          </a:r>
          <a:r>
            <a:rPr lang="en-US" sz="1200" b="1" i="0" dirty="0"/>
            <a:t/>
          </a:r>
          <a:br>
            <a:rPr lang="en-US" sz="1200" b="1" i="0" dirty="0"/>
          </a:br>
          <a:r>
            <a:rPr lang="en-US" sz="1200" b="1" i="0" dirty="0"/>
            <a:t/>
          </a:r>
          <a:br>
            <a:rPr lang="en-US" sz="1200" b="1" i="0" dirty="0"/>
          </a:b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8AA27817-A342-493B-B731-AD000ABA9BFD}" type="parTrans" cxnId="{27D0DDB6-EBA8-49D9-93A4-BEE63210E602}">
      <dgm:prSet/>
      <dgm:spPr/>
      <dgm:t>
        <a:bodyPr/>
        <a:lstStyle/>
        <a:p>
          <a:endParaRPr lang="en-US"/>
        </a:p>
      </dgm:t>
    </dgm:pt>
    <dgm:pt modelId="{856F078D-A6A7-4367-B7D4-C2D1FEC98D6B}" type="sibTrans" cxnId="{27D0DDB6-EBA8-49D9-93A4-BEE63210E602}">
      <dgm:prSet/>
      <dgm:spPr/>
      <dgm:t>
        <a:bodyPr/>
        <a:lstStyle/>
        <a:p>
          <a:endParaRPr lang="en-US"/>
        </a:p>
      </dgm:t>
    </dgm:pt>
    <dgm:pt modelId="{94B36745-A229-4682-A5F2-E5E8F95C804B}">
      <dgm:prSet phldrT="[Text]" custT="1"/>
      <dgm:spPr/>
      <dgm:t>
        <a:bodyPr/>
        <a:lstStyle/>
        <a:p>
          <a:r>
            <a:rPr lang="en-US" sz="1800" b="1" dirty="0" err="1"/>
            <a:t>Objetivo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 2</a:t>
          </a:r>
        </a:p>
      </dgm:t>
    </dgm:pt>
    <dgm:pt modelId="{5EDA5C5D-A8D4-4DE7-8750-53D6A3FC3CBB}" type="parTrans" cxnId="{6F9893CC-3129-42A0-9DB9-2DEFB1A9BD90}">
      <dgm:prSet/>
      <dgm:spPr/>
      <dgm:t>
        <a:bodyPr/>
        <a:lstStyle/>
        <a:p>
          <a:endParaRPr lang="en-US"/>
        </a:p>
      </dgm:t>
    </dgm:pt>
    <dgm:pt modelId="{25A97C48-976E-485D-8EEE-2EFB1C423220}" type="sibTrans" cxnId="{6F9893CC-3129-42A0-9DB9-2DEFB1A9BD90}">
      <dgm:prSet/>
      <dgm:spPr/>
      <dgm:t>
        <a:bodyPr/>
        <a:lstStyle/>
        <a:p>
          <a:endParaRPr lang="en-US"/>
        </a:p>
      </dgm:t>
    </dgm:pt>
    <dgm:pt modelId="{F2465B08-498C-4589-8EE6-F20891E2E8FA}">
      <dgm:prSet phldrT="[Text]" custT="1"/>
      <dgm:spPr/>
      <dgm:t>
        <a:bodyPr/>
        <a:lstStyle/>
        <a:p>
          <a:pPr algn="ctr"/>
          <a:r>
            <a:rPr lang="en-US" sz="1600" b="1" dirty="0"/>
            <a:t>REDES MULTISECTORIALES Y MULTINACIONALES</a:t>
          </a:r>
          <a:r>
            <a:rPr lang="en-US" sz="1050" b="1" dirty="0"/>
            <a:t/>
          </a:r>
          <a:br>
            <a:rPr lang="en-US" sz="1050" b="1" dirty="0"/>
          </a:br>
          <a:r>
            <a:rPr lang="en-US" sz="1050" b="1" dirty="0" smtClean="0"/>
            <a:t> </a:t>
          </a:r>
          <a:endParaRPr lang="en-US" sz="1800" b="0" i="0" dirty="0">
            <a:solidFill>
              <a:sysClr val="windowText" lastClr="000000"/>
            </a:solidFill>
          </a:endParaRPr>
        </a:p>
      </dgm:t>
    </dgm:pt>
    <dgm:pt modelId="{B8CB6799-40C8-46A6-AAB1-C5A6E6BD27E7}" type="parTrans" cxnId="{14E4D27F-CE85-40CC-A513-73DB6302CE52}">
      <dgm:prSet/>
      <dgm:spPr/>
      <dgm:t>
        <a:bodyPr/>
        <a:lstStyle/>
        <a:p>
          <a:endParaRPr lang="en-US"/>
        </a:p>
      </dgm:t>
    </dgm:pt>
    <dgm:pt modelId="{3F018E8A-0437-40FB-8D48-3FE71C7E5BE1}" type="sibTrans" cxnId="{14E4D27F-CE85-40CC-A513-73DB6302CE52}">
      <dgm:prSet/>
      <dgm:spPr/>
      <dgm:t>
        <a:bodyPr/>
        <a:lstStyle/>
        <a:p>
          <a:endParaRPr lang="en-US"/>
        </a:p>
      </dgm:t>
    </dgm:pt>
    <dgm:pt modelId="{D63C7B57-F580-4501-BC18-E7376785DF34}">
      <dgm:prSet phldrT="[Text]" custT="1"/>
      <dgm:spPr/>
      <dgm:t>
        <a:bodyPr/>
        <a:lstStyle/>
        <a:p>
          <a:r>
            <a:rPr lang="en-US" sz="1800" b="1" dirty="0" err="1"/>
            <a:t>Objetivo</a:t>
          </a:r>
          <a:r>
            <a:rPr lang="en-US" sz="1800" b="1" dirty="0"/>
            <a:t> </a:t>
          </a:r>
          <a:r>
            <a:rPr lang="en-US" sz="1800" b="1" dirty="0" err="1"/>
            <a:t>estratégico</a:t>
          </a:r>
          <a:r>
            <a:rPr lang="en-US" sz="1800" b="1" dirty="0"/>
            <a:t>  3</a:t>
          </a:r>
        </a:p>
      </dgm:t>
    </dgm:pt>
    <dgm:pt modelId="{88D89546-C0BE-4E58-8D45-6CF0412EE014}" type="parTrans" cxnId="{3298F21E-4546-4FBD-AE80-DCE18C00D758}">
      <dgm:prSet/>
      <dgm:spPr/>
      <dgm:t>
        <a:bodyPr/>
        <a:lstStyle/>
        <a:p>
          <a:endParaRPr lang="en-US"/>
        </a:p>
      </dgm:t>
    </dgm:pt>
    <dgm:pt modelId="{9784A4A5-8109-4AC5-8360-DC669955AFD4}" type="sibTrans" cxnId="{3298F21E-4546-4FBD-AE80-DCE18C00D758}">
      <dgm:prSet/>
      <dgm:spPr/>
      <dgm:t>
        <a:bodyPr/>
        <a:lstStyle/>
        <a:p>
          <a:endParaRPr lang="en-US"/>
        </a:p>
      </dgm:t>
    </dgm:pt>
    <dgm:pt modelId="{E4F20E17-C7F8-476F-92B6-3D5C6270EC5D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ctr"/>
          <a:r>
            <a:rPr lang="en-US" sz="1800" b="1" dirty="0" smtClean="0"/>
            <a:t>POLÍTICAS Y ASESORÍA TÉCNICA</a:t>
          </a:r>
          <a:r>
            <a:rPr lang="en-US" sz="2400" b="1" dirty="0"/>
            <a:t/>
          </a:r>
          <a:br>
            <a:rPr lang="en-US" sz="2400" b="1" dirty="0"/>
          </a:b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77CF8E5F-C3E6-4B68-84D7-DA4372F6B688}" type="parTrans" cxnId="{D427C748-431D-46CC-B919-4295EB7BBA6D}">
      <dgm:prSet/>
      <dgm:spPr/>
      <dgm:t>
        <a:bodyPr/>
        <a:lstStyle/>
        <a:p>
          <a:endParaRPr lang="en-US"/>
        </a:p>
      </dgm:t>
    </dgm:pt>
    <dgm:pt modelId="{5D04F738-C9F4-40AE-9BDB-FFE088D4C6D2}" type="sibTrans" cxnId="{D427C748-431D-46CC-B919-4295EB7BBA6D}">
      <dgm:prSet/>
      <dgm:spPr/>
      <dgm:t>
        <a:bodyPr/>
        <a:lstStyle/>
        <a:p>
          <a:endParaRPr lang="en-US"/>
        </a:p>
      </dgm:t>
    </dgm:pt>
    <dgm:pt modelId="{E03773E5-0B75-4522-9CB7-0FC0D93843FD}">
      <dgm:prSet phldrT="[Text]" custT="1"/>
      <dgm:spPr/>
      <dgm:t>
        <a:bodyPr/>
        <a:lstStyle/>
        <a:p>
          <a:pPr algn="l"/>
          <a:endParaRPr lang="en-US" sz="1200"/>
        </a:p>
      </dgm:t>
    </dgm:pt>
    <dgm:pt modelId="{2C0AF4F9-E559-4443-A47D-88BBBFF30258}" type="parTrans" cxnId="{F55267B0-61C5-42D4-98E3-24654C083CB6}">
      <dgm:prSet/>
      <dgm:spPr/>
      <dgm:t>
        <a:bodyPr/>
        <a:lstStyle/>
        <a:p>
          <a:endParaRPr lang="en-US"/>
        </a:p>
      </dgm:t>
    </dgm:pt>
    <dgm:pt modelId="{B1DE4DD5-FEC6-4AB9-B7D4-A3CB030124A6}" type="sibTrans" cxnId="{F55267B0-61C5-42D4-98E3-24654C083CB6}">
      <dgm:prSet/>
      <dgm:spPr/>
      <dgm:t>
        <a:bodyPr/>
        <a:lstStyle/>
        <a:p>
          <a:endParaRPr lang="en-US"/>
        </a:p>
      </dgm:t>
    </dgm:pt>
    <dgm:pt modelId="{BF724EB0-008A-4FDD-8A7A-BAFD76D55229}">
      <dgm:prSet phldrT="[Text]" custT="1"/>
      <dgm:spPr/>
      <dgm:t>
        <a:bodyPr/>
        <a:lstStyle/>
        <a:p>
          <a:pPr algn="l"/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Reuniones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bianuales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Expertos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Socios</a:t>
          </a:r>
          <a:endParaRPr lang="en-US" sz="1800" b="0" i="0" dirty="0">
            <a:solidFill>
              <a:sysClr val="windowText" lastClr="000000"/>
            </a:solidFill>
          </a:endParaRPr>
        </a:p>
      </dgm:t>
    </dgm:pt>
    <dgm:pt modelId="{711CC086-4917-4D36-BDA8-B3DFBE34ACF5}" type="parTrans" cxnId="{1C4FEAD0-B00D-4C4B-BD20-40A6BB87E03A}">
      <dgm:prSet/>
      <dgm:spPr/>
      <dgm:t>
        <a:bodyPr/>
        <a:lstStyle/>
        <a:p>
          <a:endParaRPr lang="es-CR"/>
        </a:p>
      </dgm:t>
    </dgm:pt>
    <dgm:pt modelId="{2C6753B3-DA9F-4D47-A9E4-D3EA1FB63E88}" type="sibTrans" cxnId="{1C4FEAD0-B00D-4C4B-BD20-40A6BB87E03A}">
      <dgm:prSet/>
      <dgm:spPr/>
      <dgm:t>
        <a:bodyPr/>
        <a:lstStyle/>
        <a:p>
          <a:endParaRPr lang="es-CR"/>
        </a:p>
      </dgm:t>
    </dgm:pt>
    <dgm:pt modelId="{3D45C4CA-C34E-47CC-86D8-3A9A0D717779}">
      <dgm:prSet phldrT="[Text]" custT="1"/>
      <dgm:spPr/>
      <dgm:t>
        <a:bodyPr/>
        <a:lstStyle/>
        <a:p>
          <a:pPr algn="l"/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Diseñar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actualizar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página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web</a:t>
          </a:r>
          <a:endParaRPr lang="es-CR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596E5ED4-ACE0-4722-9A34-5A8C39019A2F}" type="parTrans" cxnId="{5376BE66-7D3D-4A87-9638-57E6A75BACD6}">
      <dgm:prSet/>
      <dgm:spPr/>
      <dgm:t>
        <a:bodyPr/>
        <a:lstStyle/>
        <a:p>
          <a:endParaRPr lang="es-CR"/>
        </a:p>
      </dgm:t>
    </dgm:pt>
    <dgm:pt modelId="{E365C84A-796C-40A3-9B8E-8F569A8890FF}" type="sibTrans" cxnId="{5376BE66-7D3D-4A87-9638-57E6A75BACD6}">
      <dgm:prSet/>
      <dgm:spPr/>
      <dgm:t>
        <a:bodyPr/>
        <a:lstStyle/>
        <a:p>
          <a:endParaRPr lang="es-CR"/>
        </a:p>
      </dgm:t>
    </dgm:pt>
    <dgm:pt modelId="{049E24ED-E149-4F0A-9ACC-7B59234F5F1A}">
      <dgm:prSet phldrT="[Text]" custT="1"/>
      <dgm:spPr/>
      <dgm:t>
        <a:bodyPr/>
        <a:lstStyle/>
        <a:p>
          <a:pPr algn="l"/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Boletín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informativo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(2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ediciones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por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año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)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1FB7EC21-118C-46E5-9E22-3ECAE4AF6C1F}" type="parTrans" cxnId="{F7B4245C-A1AB-425F-805C-16BFDF323953}">
      <dgm:prSet/>
      <dgm:spPr/>
      <dgm:t>
        <a:bodyPr/>
        <a:lstStyle/>
        <a:p>
          <a:endParaRPr lang="es-CR"/>
        </a:p>
      </dgm:t>
    </dgm:pt>
    <dgm:pt modelId="{B52003AE-EF26-423C-AFB1-37A7A38A4472}" type="sibTrans" cxnId="{F7B4245C-A1AB-425F-805C-16BFDF323953}">
      <dgm:prSet/>
      <dgm:spPr/>
      <dgm:t>
        <a:bodyPr/>
        <a:lstStyle/>
        <a:p>
          <a:endParaRPr lang="es-CR"/>
        </a:p>
      </dgm:t>
    </dgm:pt>
    <dgm:pt modelId="{B4BE8CA1-4890-4565-A26F-D61C259C3239}">
      <dgm:prSet phldrT="[Text]" custT="1"/>
      <dgm:spPr/>
      <dgm:t>
        <a:bodyPr/>
        <a:lstStyle/>
        <a:p>
          <a:pPr algn="l" rtl="0"/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Desarrollo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mantenimiento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plataforma</a:t>
          </a:r>
          <a:r>
            <a:rPr lang="en-GB" sz="1700" b="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información</a:t>
          </a:r>
          <a:r>
            <a:rPr lang="en-GB" sz="1700" b="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en</a:t>
          </a:r>
          <a:r>
            <a:rPr lang="en-GB" sz="1700" b="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salud</a:t>
          </a:r>
          <a:r>
            <a:rPr lang="en-GB" sz="1700" b="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migración</a:t>
          </a:r>
          <a:r>
            <a:rPr lang="en-US" sz="1800" b="0" i="1" dirty="0" smtClean="0">
              <a:solidFill>
                <a:sysClr val="windowText" lastClr="000000"/>
              </a:solidFill>
            </a:rPr>
            <a:t/>
          </a:r>
          <a:br>
            <a:rPr lang="en-US" sz="1800" b="0" i="1" dirty="0" smtClean="0">
              <a:solidFill>
                <a:sysClr val="windowText" lastClr="000000"/>
              </a:solidFill>
            </a:rPr>
          </a:br>
          <a:endParaRPr lang="es-CR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995D2FEE-2AAB-461B-95D9-FACEC054A7FD}" type="parTrans" cxnId="{A368D5DF-DB99-4060-BA6D-747BF7B31AA1}">
      <dgm:prSet/>
      <dgm:spPr/>
      <dgm:t>
        <a:bodyPr/>
        <a:lstStyle/>
        <a:p>
          <a:endParaRPr lang="es-CR"/>
        </a:p>
      </dgm:t>
    </dgm:pt>
    <dgm:pt modelId="{75B13AA9-A57B-47E3-BC09-6B9344D24BAD}" type="sibTrans" cxnId="{A368D5DF-DB99-4060-BA6D-747BF7B31AA1}">
      <dgm:prSet/>
      <dgm:spPr/>
      <dgm:t>
        <a:bodyPr/>
        <a:lstStyle/>
        <a:p>
          <a:endParaRPr lang="es-CR"/>
        </a:p>
      </dgm:t>
    </dgm:pt>
    <dgm:pt modelId="{957403F1-FDE3-4C7D-9629-65BCFC9EFD7C}">
      <dgm:prSet phldrT="[Text]" custT="1"/>
      <dgm:spPr/>
      <dgm:t>
        <a:bodyPr/>
        <a:lstStyle/>
        <a:p>
          <a:pPr algn="l" rtl="0"/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Compartir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links a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información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relevante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en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artículos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publicaciones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a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nivel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nacional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/regional /global.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F512E9CB-1E1F-4928-A312-C789EA0AFA4F}" type="parTrans" cxnId="{31EC8899-C66B-4A55-BC4E-15E43534F288}">
      <dgm:prSet/>
      <dgm:spPr/>
      <dgm:t>
        <a:bodyPr/>
        <a:lstStyle/>
        <a:p>
          <a:endParaRPr lang="es-CR"/>
        </a:p>
      </dgm:t>
    </dgm:pt>
    <dgm:pt modelId="{D99D1126-8DE4-4A3D-AC23-0BE9CD9F6F11}" type="sibTrans" cxnId="{31EC8899-C66B-4A55-BC4E-15E43534F288}">
      <dgm:prSet/>
      <dgm:spPr/>
      <dgm:t>
        <a:bodyPr/>
        <a:lstStyle/>
        <a:p>
          <a:endParaRPr lang="es-CR"/>
        </a:p>
      </dgm:t>
    </dgm:pt>
    <dgm:pt modelId="{63BBBBF2-788A-466D-9072-FFF9D0177539}">
      <dgm:prSet custT="1"/>
      <dgm:spPr/>
      <dgm:t>
        <a:bodyPr/>
        <a:lstStyle/>
        <a:p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Lista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correos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actualizada</a:t>
          </a:r>
          <a:endParaRPr lang="es-CR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38084FC3-E6C2-4C05-809B-9FE5F52B385E}" type="parTrans" cxnId="{8E6184F1-4377-4B53-BA2D-7CA539468ACE}">
      <dgm:prSet/>
      <dgm:spPr/>
      <dgm:t>
        <a:bodyPr/>
        <a:lstStyle/>
        <a:p>
          <a:endParaRPr lang="es-CR"/>
        </a:p>
      </dgm:t>
    </dgm:pt>
    <dgm:pt modelId="{A9269B3B-8214-4155-8338-76A651D144B2}" type="sibTrans" cxnId="{8E6184F1-4377-4B53-BA2D-7CA539468ACE}">
      <dgm:prSet/>
      <dgm:spPr/>
      <dgm:t>
        <a:bodyPr/>
        <a:lstStyle/>
        <a:p>
          <a:endParaRPr lang="es-CR"/>
        </a:p>
      </dgm:t>
    </dgm:pt>
    <dgm:pt modelId="{42E9702F-2DBD-4017-9DF1-BFEC22F5B646}">
      <dgm:prSet custT="1"/>
      <dgm:spPr/>
      <dgm:t>
        <a:bodyPr/>
        <a:lstStyle/>
        <a:p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Registrar y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compartir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eventos</a:t>
          </a:r>
          <a:r>
            <a:rPr lang="en-GB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relevantes</a:t>
          </a:r>
          <a:endParaRPr lang="es-CR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0F428404-1E87-40F4-8846-E19619E200DC}" type="parTrans" cxnId="{64C1DDA1-171F-4072-82AF-7D4E6BDA89EB}">
      <dgm:prSet/>
      <dgm:spPr/>
      <dgm:t>
        <a:bodyPr/>
        <a:lstStyle/>
        <a:p>
          <a:endParaRPr lang="es-CR"/>
        </a:p>
      </dgm:t>
    </dgm:pt>
    <dgm:pt modelId="{9241FD45-57E4-43A2-B93D-A15FB6669FB8}" type="sibTrans" cxnId="{64C1DDA1-171F-4072-82AF-7D4E6BDA89EB}">
      <dgm:prSet/>
      <dgm:spPr/>
      <dgm:t>
        <a:bodyPr/>
        <a:lstStyle/>
        <a:p>
          <a:endParaRPr lang="es-CR"/>
        </a:p>
      </dgm:t>
    </dgm:pt>
    <dgm:pt modelId="{0BAC7F46-9A2B-42A5-8EFC-30F7AD5967DE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l"/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Brindar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asesoría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técnica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39B27D9E-F7C6-4597-80C2-CAC7E5F541CB}" type="parTrans" cxnId="{02E878DD-4B6B-4794-9A1E-C96DDF0085E1}">
      <dgm:prSet/>
      <dgm:spPr/>
      <dgm:t>
        <a:bodyPr/>
        <a:lstStyle/>
        <a:p>
          <a:endParaRPr lang="es-CR"/>
        </a:p>
      </dgm:t>
    </dgm:pt>
    <dgm:pt modelId="{1701BA85-69B5-466B-9740-D1C98F6F39F4}" type="sibTrans" cxnId="{02E878DD-4B6B-4794-9A1E-C96DDF0085E1}">
      <dgm:prSet/>
      <dgm:spPr/>
      <dgm:t>
        <a:bodyPr/>
        <a:lstStyle/>
        <a:p>
          <a:endParaRPr lang="es-CR"/>
        </a:p>
      </dgm:t>
    </dgm:pt>
    <dgm:pt modelId="{7815937D-EFEF-4609-9731-A8AB59EED2D9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l"/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Servir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enlace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multisectorial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multinacional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68BDA49C-FF27-4075-833E-B51F790E73E9}" type="parTrans" cxnId="{30FD52E9-81DB-4B21-BC14-B626E44C78A9}">
      <dgm:prSet/>
      <dgm:spPr/>
      <dgm:t>
        <a:bodyPr/>
        <a:lstStyle/>
        <a:p>
          <a:endParaRPr lang="es-CR"/>
        </a:p>
      </dgm:t>
    </dgm:pt>
    <dgm:pt modelId="{E9C6A65F-FA9B-4B39-B6F8-36F92DFBB455}" type="sibTrans" cxnId="{30FD52E9-81DB-4B21-BC14-B626E44C78A9}">
      <dgm:prSet/>
      <dgm:spPr/>
      <dgm:t>
        <a:bodyPr/>
        <a:lstStyle/>
        <a:p>
          <a:endParaRPr lang="es-CR"/>
        </a:p>
      </dgm:t>
    </dgm:pt>
    <dgm:pt modelId="{450DE755-0080-4762-BE15-6D8D7623D209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ctr"/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EC780071-8B75-4777-BE06-8A734EB61148}" type="parTrans" cxnId="{847129E3-1409-4ADE-A2A4-A125AC39F0B3}">
      <dgm:prSet/>
      <dgm:spPr/>
      <dgm:t>
        <a:bodyPr/>
        <a:lstStyle/>
        <a:p>
          <a:endParaRPr lang="es-CR"/>
        </a:p>
      </dgm:t>
    </dgm:pt>
    <dgm:pt modelId="{F8F8C7CA-755B-4132-BFB1-5A8E58A01FB7}" type="sibTrans" cxnId="{847129E3-1409-4ADE-A2A4-A125AC39F0B3}">
      <dgm:prSet/>
      <dgm:spPr/>
      <dgm:t>
        <a:bodyPr/>
        <a:lstStyle/>
        <a:p>
          <a:endParaRPr lang="es-CR"/>
        </a:p>
      </dgm:t>
    </dgm:pt>
    <dgm:pt modelId="{6A6B8744-6A3A-4741-8203-F115E6E7DEE8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l"/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Asegurar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cumplimiento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del Plan Annual de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Trabajo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E079BFFE-22A5-4EF4-B4DB-1DAD5F380687}" type="parTrans" cxnId="{CD38D907-1716-4BE7-B0B1-E3EE7F900132}">
      <dgm:prSet/>
      <dgm:spPr/>
      <dgm:t>
        <a:bodyPr/>
        <a:lstStyle/>
        <a:p>
          <a:endParaRPr lang="es-CR"/>
        </a:p>
      </dgm:t>
    </dgm:pt>
    <dgm:pt modelId="{0DD868BD-E9FA-441B-84F6-8AF3D2F99327}" type="sibTrans" cxnId="{CD38D907-1716-4BE7-B0B1-E3EE7F900132}">
      <dgm:prSet/>
      <dgm:spPr/>
      <dgm:t>
        <a:bodyPr/>
        <a:lstStyle/>
        <a:p>
          <a:endParaRPr lang="es-CR"/>
        </a:p>
      </dgm:t>
    </dgm:pt>
    <dgm:pt modelId="{80D75E8D-52CB-44DB-BDDA-21068F250668}">
      <dgm:prSet phldrT="[Text]" custT="1"/>
      <dgm:spPr>
        <a:solidFill>
          <a:schemeClr val="accent3">
            <a:hueOff val="11250264"/>
            <a:satOff val="-16880"/>
            <a:lumOff val="-2745"/>
            <a:alpha val="78000"/>
          </a:schemeClr>
        </a:solidFill>
      </dgm:spPr>
      <dgm:t>
        <a:bodyPr/>
        <a:lstStyle/>
        <a:p>
          <a:pPr algn="l"/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Reportar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al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Comité</a:t>
          </a:r>
          <a:r>
            <a:rPr lang="en-US" sz="1700" b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Directivo</a:t>
          </a:r>
          <a:endParaRPr lang="en-US" sz="1700" b="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gm:t>
    </dgm:pt>
    <dgm:pt modelId="{04FE5902-D48B-46F4-9670-07EBC28A8C2E}" type="parTrans" cxnId="{AA050718-CDF1-4172-8ECF-F326C0983950}">
      <dgm:prSet/>
      <dgm:spPr/>
      <dgm:t>
        <a:bodyPr/>
        <a:lstStyle/>
        <a:p>
          <a:endParaRPr lang="es-CR"/>
        </a:p>
      </dgm:t>
    </dgm:pt>
    <dgm:pt modelId="{2F64DE39-BBC3-4915-8B57-F0825D0A4428}" type="sibTrans" cxnId="{AA050718-CDF1-4172-8ECF-F326C0983950}">
      <dgm:prSet/>
      <dgm:spPr/>
      <dgm:t>
        <a:bodyPr/>
        <a:lstStyle/>
        <a:p>
          <a:endParaRPr lang="es-CR"/>
        </a:p>
      </dgm:t>
    </dgm:pt>
    <dgm:pt modelId="{D890F293-194B-46E8-9351-E3B42C5F0F6B}" type="pres">
      <dgm:prSet presAssocID="{4D572699-B021-4D70-915F-09B10CE303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7F948B-5FBB-4DCC-8466-2B35960882DE}" type="pres">
      <dgm:prSet presAssocID="{33804117-8C36-4BF3-AC84-5FE72FAE1D85}" presName="compositeNode" presStyleCnt="0">
        <dgm:presLayoutVars>
          <dgm:bulletEnabled val="1"/>
        </dgm:presLayoutVars>
      </dgm:prSet>
      <dgm:spPr/>
    </dgm:pt>
    <dgm:pt modelId="{7D9EBB01-64FA-4EDC-890D-49995702B148}" type="pres">
      <dgm:prSet presAssocID="{33804117-8C36-4BF3-AC84-5FE72FAE1D85}" presName="image" presStyleLbl="fgImgPlace1" presStyleIdx="0" presStyleCnt="3" custLinFactNeighborX="-99" custLinFactNeighborY="1205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9A829E-7293-4054-96C9-23AF22B9D981}" type="pres">
      <dgm:prSet presAssocID="{33804117-8C36-4BF3-AC84-5FE72FAE1D85}" presName="childNode" presStyleLbl="node1" presStyleIdx="0" presStyleCnt="3" custScaleX="127050" custScaleY="109014" custLinFactNeighborX="5867" custLinFactNeighborY="-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C9CD4-AB7B-40E5-AA6A-0EFD523F1473}" type="pres">
      <dgm:prSet presAssocID="{33804117-8C36-4BF3-AC84-5FE72FAE1D8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3AC9B-DC06-4558-9090-F7A536260D63}" type="pres">
      <dgm:prSet presAssocID="{0CF969B9-22AA-4BA3-8C49-8094EE282F85}" presName="sibTrans" presStyleCnt="0"/>
      <dgm:spPr/>
    </dgm:pt>
    <dgm:pt modelId="{1D0E47E1-6E2C-42AB-8A5D-5DB71C9F8107}" type="pres">
      <dgm:prSet presAssocID="{94B36745-A229-4682-A5F2-E5E8F95C804B}" presName="compositeNode" presStyleCnt="0">
        <dgm:presLayoutVars>
          <dgm:bulletEnabled val="1"/>
        </dgm:presLayoutVars>
      </dgm:prSet>
      <dgm:spPr/>
    </dgm:pt>
    <dgm:pt modelId="{8BB155D3-979E-4E7D-A077-3177ABEA4E9F}" type="pres">
      <dgm:prSet presAssocID="{94B36745-A229-4682-A5F2-E5E8F95C804B}" presName="image" presStyleLbl="fgImgPlace1" presStyleIdx="1" presStyleCnt="3" custLinFactNeighborX="-49" custLinFactNeighborY="-3715"/>
      <dgm:spPr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B64A58-33CC-4EF2-9499-1702797EDBD8}" type="pres">
      <dgm:prSet presAssocID="{94B36745-A229-4682-A5F2-E5E8F95C804B}" presName="childNode" presStyleLbl="node1" presStyleIdx="1" presStyleCnt="3" custScaleX="126572" custScaleY="117290" custLinFactNeighborX="6215" custLinFactNeighborY="-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7384-C7E6-4B9F-84F4-F904E32CD461}" type="pres">
      <dgm:prSet presAssocID="{94B36745-A229-4682-A5F2-E5E8F95C804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A4FFD-6E69-4A0A-A964-DDA663187837}" type="pres">
      <dgm:prSet presAssocID="{25A97C48-976E-485D-8EEE-2EFB1C423220}" presName="sibTrans" presStyleCnt="0"/>
      <dgm:spPr/>
    </dgm:pt>
    <dgm:pt modelId="{558A3475-EA0E-49D3-82FE-3CC08B7B5166}" type="pres">
      <dgm:prSet presAssocID="{D63C7B57-F580-4501-BC18-E7376785DF34}" presName="compositeNode" presStyleCnt="0">
        <dgm:presLayoutVars>
          <dgm:bulletEnabled val="1"/>
        </dgm:presLayoutVars>
      </dgm:prSet>
      <dgm:spPr/>
    </dgm:pt>
    <dgm:pt modelId="{1E3E6E59-61E7-4F5A-A0B8-193130924A6C}" type="pres">
      <dgm:prSet presAssocID="{D63C7B57-F580-4501-BC18-E7376785DF34}" presName="image" presStyleLbl="fgImgPlace1" presStyleIdx="2" presStyleCnt="3" custLinFactNeighborX="-1484" custLinFactNeighborY="-9426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568F39-7963-4C1C-A3F0-C59EC3E50D7D}" type="pres">
      <dgm:prSet presAssocID="{D63C7B57-F580-4501-BC18-E7376785DF34}" presName="childNode" presStyleLbl="node1" presStyleIdx="2" presStyleCnt="3" custScaleX="111381" custScaleY="121420" custLinFactNeighborX="-2906" custLinFactNeighborY="-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65BD-854F-48E8-906E-D96C0E2EE696}" type="pres">
      <dgm:prSet presAssocID="{D63C7B57-F580-4501-BC18-E7376785DF3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0DDB6-EBA8-49D9-93A4-BEE63210E602}" srcId="{33804117-8C36-4BF3-AC84-5FE72FAE1D85}" destId="{29C9D203-CACF-44D2-883B-9DFDA9FD80A9}" srcOrd="0" destOrd="0" parTransId="{8AA27817-A342-493B-B731-AD000ABA9BFD}" sibTransId="{856F078D-A6A7-4367-B7D4-C2D1FEC98D6B}"/>
    <dgm:cxn modelId="{D32C7AEE-E451-408E-8777-FC8A4F443925}" type="presOf" srcId="{049E24ED-E149-4F0A-9ACC-7B59234F5F1A}" destId="{B09A829E-7293-4054-96C9-23AF22B9D981}" srcOrd="0" destOrd="1" presId="urn:microsoft.com/office/officeart/2005/8/layout/hList2"/>
    <dgm:cxn modelId="{EB1BCDA5-DBA2-4425-871B-B9F9B969BE5B}" type="presOf" srcId="{E03773E5-0B75-4522-9CB7-0FC0D93843FD}" destId="{B09A829E-7293-4054-96C9-23AF22B9D981}" srcOrd="0" destOrd="4" presId="urn:microsoft.com/office/officeart/2005/8/layout/hList2"/>
    <dgm:cxn modelId="{961140D3-DEEE-4040-AD43-D1A5BA36EFAC}" type="presOf" srcId="{F2465B08-498C-4589-8EE6-F20891E2E8FA}" destId="{04B64A58-33CC-4EF2-9499-1702797EDBD8}" srcOrd="0" destOrd="0" presId="urn:microsoft.com/office/officeart/2005/8/layout/hList2"/>
    <dgm:cxn modelId="{9B5E5E76-576A-4551-84CF-D6288101A9DA}" srcId="{4D572699-B021-4D70-915F-09B10CE303CB}" destId="{33804117-8C36-4BF3-AC84-5FE72FAE1D85}" srcOrd="0" destOrd="0" parTransId="{A29B223E-9ED5-48B6-9377-F0F7C23BFB43}" sibTransId="{0CF969B9-22AA-4BA3-8C49-8094EE282F85}"/>
    <dgm:cxn modelId="{316BD761-3EB0-4521-9422-9128B293AADD}" type="presOf" srcId="{42E9702F-2DBD-4017-9DF1-BFEC22F5B646}" destId="{04B64A58-33CC-4EF2-9499-1702797EDBD8}" srcOrd="0" destOrd="4" presId="urn:microsoft.com/office/officeart/2005/8/layout/hList2"/>
    <dgm:cxn modelId="{EAB9E387-4CD3-4439-8F25-EEE9F90D2104}" type="presOf" srcId="{E4F20E17-C7F8-476F-92B6-3D5C6270EC5D}" destId="{FE568F39-7963-4C1C-A3F0-C59EC3E50D7D}" srcOrd="0" destOrd="0" presId="urn:microsoft.com/office/officeart/2005/8/layout/hList2"/>
    <dgm:cxn modelId="{8CEA5FE6-6B4A-41DB-BB3C-8070FA422A62}" type="presOf" srcId="{80D75E8D-52CB-44DB-BDDA-21068F250668}" destId="{FE568F39-7963-4C1C-A3F0-C59EC3E50D7D}" srcOrd="0" destOrd="4" presId="urn:microsoft.com/office/officeart/2005/8/layout/hList2"/>
    <dgm:cxn modelId="{E785E56D-DB97-4210-AA58-C1B39877D56F}" type="presOf" srcId="{33804117-8C36-4BF3-AC84-5FE72FAE1D85}" destId="{15DC9CD4-AB7B-40E5-AA6A-0EFD523F1473}" srcOrd="0" destOrd="0" presId="urn:microsoft.com/office/officeart/2005/8/layout/hList2"/>
    <dgm:cxn modelId="{30FD52E9-81DB-4B21-BC14-B626E44C78A9}" srcId="{D63C7B57-F580-4501-BC18-E7376785DF34}" destId="{7815937D-EFEF-4609-9731-A8AB59EED2D9}" srcOrd="2" destOrd="0" parTransId="{68BDA49C-FF27-4075-833E-B51F790E73E9}" sibTransId="{E9C6A65F-FA9B-4B39-B6F8-36F92DFBB455}"/>
    <dgm:cxn modelId="{F55267B0-61C5-42D4-98E3-24654C083CB6}" srcId="{33804117-8C36-4BF3-AC84-5FE72FAE1D85}" destId="{E03773E5-0B75-4522-9CB7-0FC0D93843FD}" srcOrd="4" destOrd="0" parTransId="{2C0AF4F9-E559-4443-A47D-88BBBFF30258}" sibTransId="{B1DE4DD5-FEC6-4AB9-B7D4-A3CB030124A6}"/>
    <dgm:cxn modelId="{3298F21E-4546-4FBD-AE80-DCE18C00D758}" srcId="{4D572699-B021-4D70-915F-09B10CE303CB}" destId="{D63C7B57-F580-4501-BC18-E7376785DF34}" srcOrd="2" destOrd="0" parTransId="{88D89546-C0BE-4E58-8D45-6CF0412EE014}" sibTransId="{9784A4A5-8109-4AC5-8360-DC669955AFD4}"/>
    <dgm:cxn modelId="{93D420E5-F9BB-4E08-8E7F-8CB647AB7DFB}" type="presOf" srcId="{63BBBBF2-788A-466D-9072-FFF9D0177539}" destId="{04B64A58-33CC-4EF2-9499-1702797EDBD8}" srcOrd="0" destOrd="3" presId="urn:microsoft.com/office/officeart/2005/8/layout/hList2"/>
    <dgm:cxn modelId="{31EC8899-C66B-4A55-BC4E-15E43534F288}" srcId="{94B36745-A229-4682-A5F2-E5E8F95C804B}" destId="{957403F1-FDE3-4C7D-9629-65BCFC9EFD7C}" srcOrd="2" destOrd="0" parTransId="{F512E9CB-1E1F-4928-A312-C789EA0AFA4F}" sibTransId="{D99D1126-8DE4-4A3D-AC23-0BE9CD9F6F11}"/>
    <dgm:cxn modelId="{A368D5DF-DB99-4060-BA6D-747BF7B31AA1}" srcId="{33804117-8C36-4BF3-AC84-5FE72FAE1D85}" destId="{B4BE8CA1-4890-4565-A26F-D61C259C3239}" srcOrd="3" destOrd="0" parTransId="{995D2FEE-2AAB-461B-95D9-FACEC054A7FD}" sibTransId="{75B13AA9-A57B-47E3-BC09-6B9344D24BAD}"/>
    <dgm:cxn modelId="{64C1DDA1-171F-4072-82AF-7D4E6BDA89EB}" srcId="{94B36745-A229-4682-A5F2-E5E8F95C804B}" destId="{42E9702F-2DBD-4017-9DF1-BFEC22F5B646}" srcOrd="4" destOrd="0" parTransId="{0F428404-1E87-40F4-8846-E19619E200DC}" sibTransId="{9241FD45-57E4-43A2-B93D-A15FB6669FB8}"/>
    <dgm:cxn modelId="{D427C748-431D-46CC-B919-4295EB7BBA6D}" srcId="{D63C7B57-F580-4501-BC18-E7376785DF34}" destId="{E4F20E17-C7F8-476F-92B6-3D5C6270EC5D}" srcOrd="0" destOrd="0" parTransId="{77CF8E5F-C3E6-4B68-84D7-DA4372F6B688}" sibTransId="{5D04F738-C9F4-40AE-9BDB-FFE088D4C6D2}"/>
    <dgm:cxn modelId="{4D691EA1-18EA-4BDE-9ADE-8B69CFB8A991}" type="presOf" srcId="{6A6B8744-6A3A-4741-8203-F115E6E7DEE8}" destId="{FE568F39-7963-4C1C-A3F0-C59EC3E50D7D}" srcOrd="0" destOrd="3" presId="urn:microsoft.com/office/officeart/2005/8/layout/hList2"/>
    <dgm:cxn modelId="{14E4D27F-CE85-40CC-A513-73DB6302CE52}" srcId="{94B36745-A229-4682-A5F2-E5E8F95C804B}" destId="{F2465B08-498C-4589-8EE6-F20891E2E8FA}" srcOrd="0" destOrd="0" parTransId="{B8CB6799-40C8-46A6-AAB1-C5A6E6BD27E7}" sibTransId="{3F018E8A-0437-40FB-8D48-3FE71C7E5BE1}"/>
    <dgm:cxn modelId="{02E878DD-4B6B-4794-9A1E-C96DDF0085E1}" srcId="{D63C7B57-F580-4501-BC18-E7376785DF34}" destId="{0BAC7F46-9A2B-42A5-8EFC-30F7AD5967DE}" srcOrd="1" destOrd="0" parTransId="{39B27D9E-F7C6-4597-80C2-CAC7E5F541CB}" sibTransId="{1701BA85-69B5-466B-9740-D1C98F6F39F4}"/>
    <dgm:cxn modelId="{2CD68971-BB6B-4AC2-A18E-4A0C428A2475}" type="presOf" srcId="{0BAC7F46-9A2B-42A5-8EFC-30F7AD5967DE}" destId="{FE568F39-7963-4C1C-A3F0-C59EC3E50D7D}" srcOrd="0" destOrd="1" presId="urn:microsoft.com/office/officeart/2005/8/layout/hList2"/>
    <dgm:cxn modelId="{5376BE66-7D3D-4A87-9638-57E6A75BACD6}" srcId="{33804117-8C36-4BF3-AC84-5FE72FAE1D85}" destId="{3D45C4CA-C34E-47CC-86D8-3A9A0D717779}" srcOrd="2" destOrd="0" parTransId="{596E5ED4-ACE0-4722-9A34-5A8C39019A2F}" sibTransId="{E365C84A-796C-40A3-9B8E-8F569A8890FF}"/>
    <dgm:cxn modelId="{E1412664-26CA-4EAF-9893-D82585BE95CA}" type="presOf" srcId="{D63C7B57-F580-4501-BC18-E7376785DF34}" destId="{EBA665BD-854F-48E8-906E-D96C0E2EE696}" srcOrd="0" destOrd="0" presId="urn:microsoft.com/office/officeart/2005/8/layout/hList2"/>
    <dgm:cxn modelId="{7A84D8A2-C94C-4CAB-9F88-35550624B3AB}" type="presOf" srcId="{957403F1-FDE3-4C7D-9629-65BCFC9EFD7C}" destId="{04B64A58-33CC-4EF2-9499-1702797EDBD8}" srcOrd="0" destOrd="2" presId="urn:microsoft.com/office/officeart/2005/8/layout/hList2"/>
    <dgm:cxn modelId="{F7B4245C-A1AB-425F-805C-16BFDF323953}" srcId="{33804117-8C36-4BF3-AC84-5FE72FAE1D85}" destId="{049E24ED-E149-4F0A-9ACC-7B59234F5F1A}" srcOrd="1" destOrd="0" parTransId="{1FB7EC21-118C-46E5-9E22-3ECAE4AF6C1F}" sibTransId="{B52003AE-EF26-423C-AFB1-37A7A38A4472}"/>
    <dgm:cxn modelId="{973D4F2F-A35F-48E6-8469-AF8ADF1C40DF}" type="presOf" srcId="{29C9D203-CACF-44D2-883B-9DFDA9FD80A9}" destId="{B09A829E-7293-4054-96C9-23AF22B9D981}" srcOrd="0" destOrd="0" presId="urn:microsoft.com/office/officeart/2005/8/layout/hList2"/>
    <dgm:cxn modelId="{B83488E9-8BD1-46D8-ACD4-F488C42BE099}" type="presOf" srcId="{BF724EB0-008A-4FDD-8A7A-BAFD76D55229}" destId="{04B64A58-33CC-4EF2-9499-1702797EDBD8}" srcOrd="0" destOrd="1" presId="urn:microsoft.com/office/officeart/2005/8/layout/hList2"/>
    <dgm:cxn modelId="{A25C8B7D-1DD0-4322-ABFE-20E534D00DE1}" type="presOf" srcId="{4D572699-B021-4D70-915F-09B10CE303CB}" destId="{D890F293-194B-46E8-9351-E3B42C5F0F6B}" srcOrd="0" destOrd="0" presId="urn:microsoft.com/office/officeart/2005/8/layout/hList2"/>
    <dgm:cxn modelId="{AA050718-CDF1-4172-8ECF-F326C0983950}" srcId="{D63C7B57-F580-4501-BC18-E7376785DF34}" destId="{80D75E8D-52CB-44DB-BDDA-21068F250668}" srcOrd="4" destOrd="0" parTransId="{04FE5902-D48B-46F4-9670-07EBC28A8C2E}" sibTransId="{2F64DE39-BBC3-4915-8B57-F0825D0A4428}"/>
    <dgm:cxn modelId="{847129E3-1409-4ADE-A2A4-A125AC39F0B3}" srcId="{D63C7B57-F580-4501-BC18-E7376785DF34}" destId="{450DE755-0080-4762-BE15-6D8D7623D209}" srcOrd="5" destOrd="0" parTransId="{EC780071-8B75-4777-BE06-8A734EB61148}" sibTransId="{F8F8C7CA-755B-4132-BFB1-5A8E58A01FB7}"/>
    <dgm:cxn modelId="{DEA75FF4-D1A3-495F-AC46-46BFA1F377DF}" type="presOf" srcId="{3D45C4CA-C34E-47CC-86D8-3A9A0D717779}" destId="{B09A829E-7293-4054-96C9-23AF22B9D981}" srcOrd="0" destOrd="2" presId="urn:microsoft.com/office/officeart/2005/8/layout/hList2"/>
    <dgm:cxn modelId="{128D8358-3113-46F7-97BA-DCF79B0C2894}" type="presOf" srcId="{94B36745-A229-4682-A5F2-E5E8F95C804B}" destId="{14AB7384-C7E6-4B9F-84F4-F904E32CD461}" srcOrd="0" destOrd="0" presId="urn:microsoft.com/office/officeart/2005/8/layout/hList2"/>
    <dgm:cxn modelId="{DA89D107-788E-412B-92BB-BAB0E0861EDF}" type="presOf" srcId="{450DE755-0080-4762-BE15-6D8D7623D209}" destId="{FE568F39-7963-4C1C-A3F0-C59EC3E50D7D}" srcOrd="0" destOrd="5" presId="urn:microsoft.com/office/officeart/2005/8/layout/hList2"/>
    <dgm:cxn modelId="{CD38D907-1716-4BE7-B0B1-E3EE7F900132}" srcId="{D63C7B57-F580-4501-BC18-E7376785DF34}" destId="{6A6B8744-6A3A-4741-8203-F115E6E7DEE8}" srcOrd="3" destOrd="0" parTransId="{E079BFFE-22A5-4EF4-B4DB-1DAD5F380687}" sibTransId="{0DD868BD-E9FA-441B-84F6-8AF3D2F99327}"/>
    <dgm:cxn modelId="{6F9893CC-3129-42A0-9DB9-2DEFB1A9BD90}" srcId="{4D572699-B021-4D70-915F-09B10CE303CB}" destId="{94B36745-A229-4682-A5F2-E5E8F95C804B}" srcOrd="1" destOrd="0" parTransId="{5EDA5C5D-A8D4-4DE7-8750-53D6A3FC3CBB}" sibTransId="{25A97C48-976E-485D-8EEE-2EFB1C423220}"/>
    <dgm:cxn modelId="{5919001F-4CD3-42EF-B48F-5B6345587998}" type="presOf" srcId="{B4BE8CA1-4890-4565-A26F-D61C259C3239}" destId="{B09A829E-7293-4054-96C9-23AF22B9D981}" srcOrd="0" destOrd="3" presId="urn:microsoft.com/office/officeart/2005/8/layout/hList2"/>
    <dgm:cxn modelId="{8E6184F1-4377-4B53-BA2D-7CA539468ACE}" srcId="{94B36745-A229-4682-A5F2-E5E8F95C804B}" destId="{63BBBBF2-788A-466D-9072-FFF9D0177539}" srcOrd="3" destOrd="0" parTransId="{38084FC3-E6C2-4C05-809B-9FE5F52B385E}" sibTransId="{A9269B3B-8214-4155-8338-76A651D144B2}"/>
    <dgm:cxn modelId="{B59094BB-6187-4EE8-A983-9EBA9A80299B}" type="presOf" srcId="{7815937D-EFEF-4609-9731-A8AB59EED2D9}" destId="{FE568F39-7963-4C1C-A3F0-C59EC3E50D7D}" srcOrd="0" destOrd="2" presId="urn:microsoft.com/office/officeart/2005/8/layout/hList2"/>
    <dgm:cxn modelId="{1C4FEAD0-B00D-4C4B-BD20-40A6BB87E03A}" srcId="{94B36745-A229-4682-A5F2-E5E8F95C804B}" destId="{BF724EB0-008A-4FDD-8A7A-BAFD76D55229}" srcOrd="1" destOrd="0" parTransId="{711CC086-4917-4D36-BDA8-B3DFBE34ACF5}" sibTransId="{2C6753B3-DA9F-4D47-A9E4-D3EA1FB63E88}"/>
    <dgm:cxn modelId="{C803B343-8445-4A7E-8077-B384892C4140}" type="presParOf" srcId="{D890F293-194B-46E8-9351-E3B42C5F0F6B}" destId="{707F948B-5FBB-4DCC-8466-2B35960882DE}" srcOrd="0" destOrd="0" presId="urn:microsoft.com/office/officeart/2005/8/layout/hList2"/>
    <dgm:cxn modelId="{2457F127-0C43-46F2-A147-F0DD1AE5F467}" type="presParOf" srcId="{707F948B-5FBB-4DCC-8466-2B35960882DE}" destId="{7D9EBB01-64FA-4EDC-890D-49995702B148}" srcOrd="0" destOrd="0" presId="urn:microsoft.com/office/officeart/2005/8/layout/hList2"/>
    <dgm:cxn modelId="{38F51CDB-F13A-44E7-BD4E-DAC369E13078}" type="presParOf" srcId="{707F948B-5FBB-4DCC-8466-2B35960882DE}" destId="{B09A829E-7293-4054-96C9-23AF22B9D981}" srcOrd="1" destOrd="0" presId="urn:microsoft.com/office/officeart/2005/8/layout/hList2"/>
    <dgm:cxn modelId="{7A61DF4F-DDD1-435E-B716-8BA01A3AE686}" type="presParOf" srcId="{707F948B-5FBB-4DCC-8466-2B35960882DE}" destId="{15DC9CD4-AB7B-40E5-AA6A-0EFD523F1473}" srcOrd="2" destOrd="0" presId="urn:microsoft.com/office/officeart/2005/8/layout/hList2"/>
    <dgm:cxn modelId="{43E4DD90-B0FF-40B5-9334-43C803E92E70}" type="presParOf" srcId="{D890F293-194B-46E8-9351-E3B42C5F0F6B}" destId="{1053AC9B-DC06-4558-9090-F7A536260D63}" srcOrd="1" destOrd="0" presId="urn:microsoft.com/office/officeart/2005/8/layout/hList2"/>
    <dgm:cxn modelId="{4560B9AD-6C66-4D1A-A145-C0905E211D9B}" type="presParOf" srcId="{D890F293-194B-46E8-9351-E3B42C5F0F6B}" destId="{1D0E47E1-6E2C-42AB-8A5D-5DB71C9F8107}" srcOrd="2" destOrd="0" presId="urn:microsoft.com/office/officeart/2005/8/layout/hList2"/>
    <dgm:cxn modelId="{FBCCAC80-C7F2-412F-8B7F-8020E4843866}" type="presParOf" srcId="{1D0E47E1-6E2C-42AB-8A5D-5DB71C9F8107}" destId="{8BB155D3-979E-4E7D-A077-3177ABEA4E9F}" srcOrd="0" destOrd="0" presId="urn:microsoft.com/office/officeart/2005/8/layout/hList2"/>
    <dgm:cxn modelId="{63028145-ADD7-4C04-BBC0-1CA7500B30E4}" type="presParOf" srcId="{1D0E47E1-6E2C-42AB-8A5D-5DB71C9F8107}" destId="{04B64A58-33CC-4EF2-9499-1702797EDBD8}" srcOrd="1" destOrd="0" presId="urn:microsoft.com/office/officeart/2005/8/layout/hList2"/>
    <dgm:cxn modelId="{7CCC496B-F44F-4176-84EF-22ECCAF5C0FA}" type="presParOf" srcId="{1D0E47E1-6E2C-42AB-8A5D-5DB71C9F8107}" destId="{14AB7384-C7E6-4B9F-84F4-F904E32CD461}" srcOrd="2" destOrd="0" presId="urn:microsoft.com/office/officeart/2005/8/layout/hList2"/>
    <dgm:cxn modelId="{3937DB85-C69F-4589-B120-BB61B7DFCF32}" type="presParOf" srcId="{D890F293-194B-46E8-9351-E3B42C5F0F6B}" destId="{F5CA4FFD-6E69-4A0A-A964-DDA663187837}" srcOrd="3" destOrd="0" presId="urn:microsoft.com/office/officeart/2005/8/layout/hList2"/>
    <dgm:cxn modelId="{3AFDE663-1E7F-4230-9F31-DB53DEC6E795}" type="presParOf" srcId="{D890F293-194B-46E8-9351-E3B42C5F0F6B}" destId="{558A3475-EA0E-49D3-82FE-3CC08B7B5166}" srcOrd="4" destOrd="0" presId="urn:microsoft.com/office/officeart/2005/8/layout/hList2"/>
    <dgm:cxn modelId="{998B2FA4-86AA-4E43-8C1D-C013CB485BFC}" type="presParOf" srcId="{558A3475-EA0E-49D3-82FE-3CC08B7B5166}" destId="{1E3E6E59-61E7-4F5A-A0B8-193130924A6C}" srcOrd="0" destOrd="0" presId="urn:microsoft.com/office/officeart/2005/8/layout/hList2"/>
    <dgm:cxn modelId="{5485B009-2228-4FBD-A318-8055B80E8A6B}" type="presParOf" srcId="{558A3475-EA0E-49D3-82FE-3CC08B7B5166}" destId="{FE568F39-7963-4C1C-A3F0-C59EC3E50D7D}" srcOrd="1" destOrd="0" presId="urn:microsoft.com/office/officeart/2005/8/layout/hList2"/>
    <dgm:cxn modelId="{A5179210-FFC7-41B0-865D-638F94D75DF6}" type="presParOf" srcId="{558A3475-EA0E-49D3-82FE-3CC08B7B5166}" destId="{EBA665BD-854F-48E8-906E-D96C0E2EE69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5657E7-FCF8-4109-ABEC-233324F613F6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93D86A9F-4B73-4331-8FE2-DA4EF5EAC4BA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Organizaciones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Socias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</dgm:t>
    </dgm:pt>
    <dgm:pt modelId="{09BDD465-491F-4C50-805C-A4EE6BCC9205}" type="parTrans" cxnId="{620F7679-B62B-4B21-9168-3F5FCB9A92B5}">
      <dgm:prSet/>
      <dgm:spPr/>
      <dgm:t>
        <a:bodyPr/>
        <a:lstStyle/>
        <a:p>
          <a:endParaRPr lang="en-US"/>
        </a:p>
      </dgm:t>
    </dgm:pt>
    <dgm:pt modelId="{AE213C20-5358-4BBC-AC0B-D0AC690CB6BE}" type="sibTrans" cxnId="{620F7679-B62B-4B21-9168-3F5FCB9A92B5}">
      <dgm:prSet/>
      <dgm:spPr/>
      <dgm:t>
        <a:bodyPr/>
        <a:lstStyle/>
        <a:p>
          <a:endParaRPr lang="en-US"/>
        </a:p>
      </dgm:t>
    </dgm:pt>
    <dgm:pt modelId="{87BC296D-84B0-410E-BD36-B105269FF1D4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Comité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  <a:p>
          <a:r>
            <a:rPr lang="en-US" sz="1600" b="1" dirty="0" err="1">
              <a:solidFill>
                <a:schemeClr val="tx1"/>
              </a:solidFill>
            </a:rPr>
            <a:t>Directivo</a:t>
          </a:r>
          <a:endParaRPr lang="en-US" sz="1600" b="1" dirty="0">
            <a:solidFill>
              <a:schemeClr val="tx1"/>
            </a:solidFill>
          </a:endParaRPr>
        </a:p>
      </dgm:t>
    </dgm:pt>
    <dgm:pt modelId="{60C81E64-CB55-4817-950A-1A44BBB87523}" type="parTrans" cxnId="{CAC22910-4B5A-4034-8385-2CDBDE928503}">
      <dgm:prSet/>
      <dgm:spPr/>
      <dgm:t>
        <a:bodyPr/>
        <a:lstStyle/>
        <a:p>
          <a:endParaRPr lang="en-US"/>
        </a:p>
      </dgm:t>
    </dgm:pt>
    <dgm:pt modelId="{C58FCA4C-ED3B-430D-B227-4E5CD8CD6F7A}" type="sibTrans" cxnId="{CAC22910-4B5A-4034-8385-2CDBDE928503}">
      <dgm:prSet/>
      <dgm:spPr/>
      <dgm:t>
        <a:bodyPr/>
        <a:lstStyle/>
        <a:p>
          <a:endParaRPr lang="en-US"/>
        </a:p>
      </dgm:t>
    </dgm:pt>
    <dgm:pt modelId="{D67276A3-0B3B-4D21-A2A9-9F671A399F14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Secretaría</a:t>
          </a:r>
        </a:p>
      </dgm:t>
    </dgm:pt>
    <dgm:pt modelId="{54FE4158-E407-426B-94A9-C8C1D94A6957}" type="parTrans" cxnId="{0CAB20A6-854C-42BB-B8CF-50B1F2BC6D1D}">
      <dgm:prSet/>
      <dgm:spPr/>
      <dgm:t>
        <a:bodyPr/>
        <a:lstStyle/>
        <a:p>
          <a:endParaRPr lang="en-US"/>
        </a:p>
      </dgm:t>
    </dgm:pt>
    <dgm:pt modelId="{05DC55C5-37C8-4179-AAE5-AEB7C60C13E2}" type="sibTrans" cxnId="{0CAB20A6-854C-42BB-B8CF-50B1F2BC6D1D}">
      <dgm:prSet/>
      <dgm:spPr/>
      <dgm:t>
        <a:bodyPr/>
        <a:lstStyle/>
        <a:p>
          <a:endParaRPr lang="en-US"/>
        </a:p>
      </dgm:t>
    </dgm:pt>
    <dgm:pt modelId="{58FE2983-E2B0-4CE8-9486-F2C7178B6A3F}" type="pres">
      <dgm:prSet presAssocID="{BC5657E7-FCF8-4109-ABEC-233324F613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693227-8D30-4DD5-8323-EDBB8A913B2C}" type="pres">
      <dgm:prSet presAssocID="{93D86A9F-4B73-4331-8FE2-DA4EF5EAC4BA}" presName="gear1" presStyleLbl="node1" presStyleIdx="0" presStyleCnt="3" custScaleX="103636" custScaleY="1036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5A952-E460-443B-B323-BDBA0462A072}" type="pres">
      <dgm:prSet presAssocID="{93D86A9F-4B73-4331-8FE2-DA4EF5EAC4BA}" presName="gear1srcNode" presStyleLbl="node1" presStyleIdx="0" presStyleCnt="3"/>
      <dgm:spPr/>
      <dgm:t>
        <a:bodyPr/>
        <a:lstStyle/>
        <a:p>
          <a:endParaRPr lang="en-US"/>
        </a:p>
      </dgm:t>
    </dgm:pt>
    <dgm:pt modelId="{323E6FF5-E068-48FF-A027-BB2FB1CEB8FA}" type="pres">
      <dgm:prSet presAssocID="{93D86A9F-4B73-4331-8FE2-DA4EF5EAC4BA}" presName="gear1dstNode" presStyleLbl="node1" presStyleIdx="0" presStyleCnt="3"/>
      <dgm:spPr/>
      <dgm:t>
        <a:bodyPr/>
        <a:lstStyle/>
        <a:p>
          <a:endParaRPr lang="en-US"/>
        </a:p>
      </dgm:t>
    </dgm:pt>
    <dgm:pt modelId="{65DF2CB7-1F15-47D7-9F09-20E2760F5EDD}" type="pres">
      <dgm:prSet presAssocID="{87BC296D-84B0-410E-BD36-B105269FF1D4}" presName="gear2" presStyleLbl="node1" presStyleIdx="1" presStyleCnt="3" custScaleX="112500" custScaleY="109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603AF-7F19-48D1-9C58-5B1E5A52272D}" type="pres">
      <dgm:prSet presAssocID="{87BC296D-84B0-410E-BD36-B105269FF1D4}" presName="gear2srcNode" presStyleLbl="node1" presStyleIdx="1" presStyleCnt="3"/>
      <dgm:spPr/>
      <dgm:t>
        <a:bodyPr/>
        <a:lstStyle/>
        <a:p>
          <a:endParaRPr lang="en-US"/>
        </a:p>
      </dgm:t>
    </dgm:pt>
    <dgm:pt modelId="{8802D969-D7F5-4229-A163-F2C799ED2098}" type="pres">
      <dgm:prSet presAssocID="{87BC296D-84B0-410E-BD36-B105269FF1D4}" presName="gear2dstNode" presStyleLbl="node1" presStyleIdx="1" presStyleCnt="3"/>
      <dgm:spPr/>
      <dgm:t>
        <a:bodyPr/>
        <a:lstStyle/>
        <a:p>
          <a:endParaRPr lang="en-US"/>
        </a:p>
      </dgm:t>
    </dgm:pt>
    <dgm:pt modelId="{BBB188F7-85D6-4558-AFA8-B0F4019F2605}" type="pres">
      <dgm:prSet presAssocID="{D67276A3-0B3B-4D21-A2A9-9F671A399F14}" presName="gear3" presStyleLbl="node1" presStyleIdx="2" presStyleCnt="3" custScaleX="108762" custScaleY="100294"/>
      <dgm:spPr/>
      <dgm:t>
        <a:bodyPr/>
        <a:lstStyle/>
        <a:p>
          <a:endParaRPr lang="en-US"/>
        </a:p>
      </dgm:t>
    </dgm:pt>
    <dgm:pt modelId="{B981F57C-AA49-44B3-9AC3-CDFD1D70DE39}" type="pres">
      <dgm:prSet presAssocID="{D67276A3-0B3B-4D21-A2A9-9F671A399F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02CA7-EC8C-4773-8CD0-F4960C325E34}" type="pres">
      <dgm:prSet presAssocID="{D67276A3-0B3B-4D21-A2A9-9F671A399F14}" presName="gear3srcNode" presStyleLbl="node1" presStyleIdx="2" presStyleCnt="3"/>
      <dgm:spPr/>
      <dgm:t>
        <a:bodyPr/>
        <a:lstStyle/>
        <a:p>
          <a:endParaRPr lang="en-US"/>
        </a:p>
      </dgm:t>
    </dgm:pt>
    <dgm:pt modelId="{A0F67AD2-6AAC-4F1F-B9F2-77AE3857E5A9}" type="pres">
      <dgm:prSet presAssocID="{D67276A3-0B3B-4D21-A2A9-9F671A399F14}" presName="gear3dstNode" presStyleLbl="node1" presStyleIdx="2" presStyleCnt="3"/>
      <dgm:spPr/>
      <dgm:t>
        <a:bodyPr/>
        <a:lstStyle/>
        <a:p>
          <a:endParaRPr lang="en-US"/>
        </a:p>
      </dgm:t>
    </dgm:pt>
    <dgm:pt modelId="{C6F6E4C2-DC3A-493C-B5FD-9CF180A201E3}" type="pres">
      <dgm:prSet presAssocID="{AE213C20-5358-4BBC-AC0B-D0AC690CB6B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BA168F3-8F0D-4FBE-9CB5-BCDC23B26287}" type="pres">
      <dgm:prSet presAssocID="{C58FCA4C-ED3B-430D-B227-4E5CD8CD6F7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D2D5823-BEC5-4C2A-A170-14041B2EEAC0}" type="pres">
      <dgm:prSet presAssocID="{05DC55C5-37C8-4179-AAE5-AEB7C60C13E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B6F880-9480-42C3-B59E-FDD58BE3B0C6}" type="presOf" srcId="{D67276A3-0B3B-4D21-A2A9-9F671A399F14}" destId="{8B302CA7-EC8C-4773-8CD0-F4960C325E34}" srcOrd="2" destOrd="0" presId="urn:microsoft.com/office/officeart/2005/8/layout/gear1"/>
    <dgm:cxn modelId="{0CAB20A6-854C-42BB-B8CF-50B1F2BC6D1D}" srcId="{BC5657E7-FCF8-4109-ABEC-233324F613F6}" destId="{D67276A3-0B3B-4D21-A2A9-9F671A399F14}" srcOrd="2" destOrd="0" parTransId="{54FE4158-E407-426B-94A9-C8C1D94A6957}" sibTransId="{05DC55C5-37C8-4179-AAE5-AEB7C60C13E2}"/>
    <dgm:cxn modelId="{D7FF8ACD-CED0-4AD4-8BB8-2B711B6F036C}" type="presOf" srcId="{93D86A9F-4B73-4331-8FE2-DA4EF5EAC4BA}" destId="{31693227-8D30-4DD5-8323-EDBB8A913B2C}" srcOrd="0" destOrd="0" presId="urn:microsoft.com/office/officeart/2005/8/layout/gear1"/>
    <dgm:cxn modelId="{B7D6295C-037A-4F2B-9E1B-0BDA9432253F}" type="presOf" srcId="{D67276A3-0B3B-4D21-A2A9-9F671A399F14}" destId="{BBB188F7-85D6-4558-AFA8-B0F4019F2605}" srcOrd="0" destOrd="0" presId="urn:microsoft.com/office/officeart/2005/8/layout/gear1"/>
    <dgm:cxn modelId="{3C81CC7B-6C87-4F4E-8C16-1E3E931E3CEB}" type="presOf" srcId="{D67276A3-0B3B-4D21-A2A9-9F671A399F14}" destId="{A0F67AD2-6AAC-4F1F-B9F2-77AE3857E5A9}" srcOrd="3" destOrd="0" presId="urn:microsoft.com/office/officeart/2005/8/layout/gear1"/>
    <dgm:cxn modelId="{1457E41C-BE17-4482-B2F1-43897EDC20E5}" type="presOf" srcId="{D67276A3-0B3B-4D21-A2A9-9F671A399F14}" destId="{B981F57C-AA49-44B3-9AC3-CDFD1D70DE39}" srcOrd="1" destOrd="0" presId="urn:microsoft.com/office/officeart/2005/8/layout/gear1"/>
    <dgm:cxn modelId="{81053B76-D846-4398-B02C-0942BD1C4937}" type="presOf" srcId="{87BC296D-84B0-410E-BD36-B105269FF1D4}" destId="{8802D969-D7F5-4229-A163-F2C799ED2098}" srcOrd="2" destOrd="0" presId="urn:microsoft.com/office/officeart/2005/8/layout/gear1"/>
    <dgm:cxn modelId="{620F7679-B62B-4B21-9168-3F5FCB9A92B5}" srcId="{BC5657E7-FCF8-4109-ABEC-233324F613F6}" destId="{93D86A9F-4B73-4331-8FE2-DA4EF5EAC4BA}" srcOrd="0" destOrd="0" parTransId="{09BDD465-491F-4C50-805C-A4EE6BCC9205}" sibTransId="{AE213C20-5358-4BBC-AC0B-D0AC690CB6BE}"/>
    <dgm:cxn modelId="{E78EB06B-B86C-44D7-A365-0D1F224398F7}" type="presOf" srcId="{C58FCA4C-ED3B-430D-B227-4E5CD8CD6F7A}" destId="{FBA168F3-8F0D-4FBE-9CB5-BCDC23B26287}" srcOrd="0" destOrd="0" presId="urn:microsoft.com/office/officeart/2005/8/layout/gear1"/>
    <dgm:cxn modelId="{2C9BCA49-AB25-49F3-831A-B73FDDDF458F}" type="presOf" srcId="{87BC296D-84B0-410E-BD36-B105269FF1D4}" destId="{D37603AF-7F19-48D1-9C58-5B1E5A52272D}" srcOrd="1" destOrd="0" presId="urn:microsoft.com/office/officeart/2005/8/layout/gear1"/>
    <dgm:cxn modelId="{0ADD0380-9C7F-4689-BFDB-302946CE4151}" type="presOf" srcId="{BC5657E7-FCF8-4109-ABEC-233324F613F6}" destId="{58FE2983-E2B0-4CE8-9486-F2C7178B6A3F}" srcOrd="0" destOrd="0" presId="urn:microsoft.com/office/officeart/2005/8/layout/gear1"/>
    <dgm:cxn modelId="{125E53DA-8902-48B3-BF73-DE81FC8A3B12}" type="presOf" srcId="{93D86A9F-4B73-4331-8FE2-DA4EF5EAC4BA}" destId="{5D25A952-E460-443B-B323-BDBA0462A072}" srcOrd="1" destOrd="0" presId="urn:microsoft.com/office/officeart/2005/8/layout/gear1"/>
    <dgm:cxn modelId="{CE00E51B-1BA4-472F-BE9A-5DEEB57D5786}" type="presOf" srcId="{05DC55C5-37C8-4179-AAE5-AEB7C60C13E2}" destId="{3D2D5823-BEC5-4C2A-A170-14041B2EEAC0}" srcOrd="0" destOrd="0" presId="urn:microsoft.com/office/officeart/2005/8/layout/gear1"/>
    <dgm:cxn modelId="{EE3023B6-182C-4153-AC60-20DF5842DA30}" type="presOf" srcId="{87BC296D-84B0-410E-BD36-B105269FF1D4}" destId="{65DF2CB7-1F15-47D7-9F09-20E2760F5EDD}" srcOrd="0" destOrd="0" presId="urn:microsoft.com/office/officeart/2005/8/layout/gear1"/>
    <dgm:cxn modelId="{011C89A1-181E-44F4-9850-9EB3696EDFA8}" type="presOf" srcId="{93D86A9F-4B73-4331-8FE2-DA4EF5EAC4BA}" destId="{323E6FF5-E068-48FF-A027-BB2FB1CEB8FA}" srcOrd="2" destOrd="0" presId="urn:microsoft.com/office/officeart/2005/8/layout/gear1"/>
    <dgm:cxn modelId="{F117D642-C2E4-49FD-A0D7-CEC118D805EE}" type="presOf" srcId="{AE213C20-5358-4BBC-AC0B-D0AC690CB6BE}" destId="{C6F6E4C2-DC3A-493C-B5FD-9CF180A201E3}" srcOrd="0" destOrd="0" presId="urn:microsoft.com/office/officeart/2005/8/layout/gear1"/>
    <dgm:cxn modelId="{CAC22910-4B5A-4034-8385-2CDBDE928503}" srcId="{BC5657E7-FCF8-4109-ABEC-233324F613F6}" destId="{87BC296D-84B0-410E-BD36-B105269FF1D4}" srcOrd="1" destOrd="0" parTransId="{60C81E64-CB55-4817-950A-1A44BBB87523}" sibTransId="{C58FCA4C-ED3B-430D-B227-4E5CD8CD6F7A}"/>
    <dgm:cxn modelId="{272A6BB3-EE3B-45DE-97BD-B829A2D1029C}" type="presParOf" srcId="{58FE2983-E2B0-4CE8-9486-F2C7178B6A3F}" destId="{31693227-8D30-4DD5-8323-EDBB8A913B2C}" srcOrd="0" destOrd="0" presId="urn:microsoft.com/office/officeart/2005/8/layout/gear1"/>
    <dgm:cxn modelId="{EF395738-112F-4D48-844C-AEB1A0F52C51}" type="presParOf" srcId="{58FE2983-E2B0-4CE8-9486-F2C7178B6A3F}" destId="{5D25A952-E460-443B-B323-BDBA0462A072}" srcOrd="1" destOrd="0" presId="urn:microsoft.com/office/officeart/2005/8/layout/gear1"/>
    <dgm:cxn modelId="{C02FAE18-1B7B-4D88-BA05-220F7252F15F}" type="presParOf" srcId="{58FE2983-E2B0-4CE8-9486-F2C7178B6A3F}" destId="{323E6FF5-E068-48FF-A027-BB2FB1CEB8FA}" srcOrd="2" destOrd="0" presId="urn:microsoft.com/office/officeart/2005/8/layout/gear1"/>
    <dgm:cxn modelId="{C498A29E-B225-4F2B-85C7-95E96BE81A30}" type="presParOf" srcId="{58FE2983-E2B0-4CE8-9486-F2C7178B6A3F}" destId="{65DF2CB7-1F15-47D7-9F09-20E2760F5EDD}" srcOrd="3" destOrd="0" presId="urn:microsoft.com/office/officeart/2005/8/layout/gear1"/>
    <dgm:cxn modelId="{4C614BE7-B615-4D0A-98B8-BFD1671ECB37}" type="presParOf" srcId="{58FE2983-E2B0-4CE8-9486-F2C7178B6A3F}" destId="{D37603AF-7F19-48D1-9C58-5B1E5A52272D}" srcOrd="4" destOrd="0" presId="urn:microsoft.com/office/officeart/2005/8/layout/gear1"/>
    <dgm:cxn modelId="{F9171108-6EFB-4972-959A-EA51F36BA18D}" type="presParOf" srcId="{58FE2983-E2B0-4CE8-9486-F2C7178B6A3F}" destId="{8802D969-D7F5-4229-A163-F2C799ED2098}" srcOrd="5" destOrd="0" presId="urn:microsoft.com/office/officeart/2005/8/layout/gear1"/>
    <dgm:cxn modelId="{CA4D0343-D772-4EB0-B5E5-8824FB0EFCBF}" type="presParOf" srcId="{58FE2983-E2B0-4CE8-9486-F2C7178B6A3F}" destId="{BBB188F7-85D6-4558-AFA8-B0F4019F2605}" srcOrd="6" destOrd="0" presId="urn:microsoft.com/office/officeart/2005/8/layout/gear1"/>
    <dgm:cxn modelId="{C00DFF4C-D343-4D7E-8424-F12CF14C23B7}" type="presParOf" srcId="{58FE2983-E2B0-4CE8-9486-F2C7178B6A3F}" destId="{B981F57C-AA49-44B3-9AC3-CDFD1D70DE39}" srcOrd="7" destOrd="0" presId="urn:microsoft.com/office/officeart/2005/8/layout/gear1"/>
    <dgm:cxn modelId="{85B003DE-198A-4953-9E40-02DD2C3715BD}" type="presParOf" srcId="{58FE2983-E2B0-4CE8-9486-F2C7178B6A3F}" destId="{8B302CA7-EC8C-4773-8CD0-F4960C325E34}" srcOrd="8" destOrd="0" presId="urn:microsoft.com/office/officeart/2005/8/layout/gear1"/>
    <dgm:cxn modelId="{97EE460E-3127-4AA4-8E03-DC5EDB129206}" type="presParOf" srcId="{58FE2983-E2B0-4CE8-9486-F2C7178B6A3F}" destId="{A0F67AD2-6AAC-4F1F-B9F2-77AE3857E5A9}" srcOrd="9" destOrd="0" presId="urn:microsoft.com/office/officeart/2005/8/layout/gear1"/>
    <dgm:cxn modelId="{197E0648-0C76-45CE-9875-D80B3DEDB806}" type="presParOf" srcId="{58FE2983-E2B0-4CE8-9486-F2C7178B6A3F}" destId="{C6F6E4C2-DC3A-493C-B5FD-9CF180A201E3}" srcOrd="10" destOrd="0" presId="urn:microsoft.com/office/officeart/2005/8/layout/gear1"/>
    <dgm:cxn modelId="{97B7DDA3-4790-4799-A7A3-6011773F1B8A}" type="presParOf" srcId="{58FE2983-E2B0-4CE8-9486-F2C7178B6A3F}" destId="{FBA168F3-8F0D-4FBE-9CB5-BCDC23B26287}" srcOrd="11" destOrd="0" presId="urn:microsoft.com/office/officeart/2005/8/layout/gear1"/>
    <dgm:cxn modelId="{5A2CE420-A3A0-430D-92B6-35D647340990}" type="presParOf" srcId="{58FE2983-E2B0-4CE8-9486-F2C7178B6A3F}" destId="{3D2D5823-BEC5-4C2A-A170-14041B2EEA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5657E7-FCF8-4109-ABEC-233324F613F6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93D86A9F-4B73-4331-8FE2-DA4EF5EAC4BA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Organizaciones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Socias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</dgm:t>
    </dgm:pt>
    <dgm:pt modelId="{09BDD465-491F-4C50-805C-A4EE6BCC9205}" type="parTrans" cxnId="{620F7679-B62B-4B21-9168-3F5FCB9A92B5}">
      <dgm:prSet/>
      <dgm:spPr/>
      <dgm:t>
        <a:bodyPr/>
        <a:lstStyle/>
        <a:p>
          <a:endParaRPr lang="en-US"/>
        </a:p>
      </dgm:t>
    </dgm:pt>
    <dgm:pt modelId="{AE213C20-5358-4BBC-AC0B-D0AC690CB6BE}" type="sibTrans" cxnId="{620F7679-B62B-4B21-9168-3F5FCB9A92B5}">
      <dgm:prSet/>
      <dgm:spPr/>
      <dgm:t>
        <a:bodyPr/>
        <a:lstStyle/>
        <a:p>
          <a:endParaRPr lang="en-US"/>
        </a:p>
      </dgm:t>
    </dgm:pt>
    <dgm:pt modelId="{87BC296D-84B0-410E-BD36-B105269FF1D4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Comité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  <a:p>
          <a:r>
            <a:rPr lang="en-US" sz="1600" b="1" dirty="0" err="1">
              <a:solidFill>
                <a:schemeClr val="tx1"/>
              </a:solidFill>
            </a:rPr>
            <a:t>Directivo</a:t>
          </a:r>
          <a:endParaRPr lang="en-US" sz="1600" b="1" dirty="0">
            <a:solidFill>
              <a:schemeClr val="tx1"/>
            </a:solidFill>
          </a:endParaRPr>
        </a:p>
      </dgm:t>
    </dgm:pt>
    <dgm:pt modelId="{60C81E64-CB55-4817-950A-1A44BBB87523}" type="parTrans" cxnId="{CAC22910-4B5A-4034-8385-2CDBDE928503}">
      <dgm:prSet/>
      <dgm:spPr/>
      <dgm:t>
        <a:bodyPr/>
        <a:lstStyle/>
        <a:p>
          <a:endParaRPr lang="en-US"/>
        </a:p>
      </dgm:t>
    </dgm:pt>
    <dgm:pt modelId="{C58FCA4C-ED3B-430D-B227-4E5CD8CD6F7A}" type="sibTrans" cxnId="{CAC22910-4B5A-4034-8385-2CDBDE928503}">
      <dgm:prSet/>
      <dgm:spPr/>
      <dgm:t>
        <a:bodyPr/>
        <a:lstStyle/>
        <a:p>
          <a:endParaRPr lang="en-US"/>
        </a:p>
      </dgm:t>
    </dgm:pt>
    <dgm:pt modelId="{D67276A3-0B3B-4D21-A2A9-9F671A399F14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Secretaría</a:t>
          </a:r>
        </a:p>
      </dgm:t>
    </dgm:pt>
    <dgm:pt modelId="{54FE4158-E407-426B-94A9-C8C1D94A6957}" type="parTrans" cxnId="{0CAB20A6-854C-42BB-B8CF-50B1F2BC6D1D}">
      <dgm:prSet/>
      <dgm:spPr/>
      <dgm:t>
        <a:bodyPr/>
        <a:lstStyle/>
        <a:p>
          <a:endParaRPr lang="en-US"/>
        </a:p>
      </dgm:t>
    </dgm:pt>
    <dgm:pt modelId="{05DC55C5-37C8-4179-AAE5-AEB7C60C13E2}" type="sibTrans" cxnId="{0CAB20A6-854C-42BB-B8CF-50B1F2BC6D1D}">
      <dgm:prSet/>
      <dgm:spPr/>
      <dgm:t>
        <a:bodyPr/>
        <a:lstStyle/>
        <a:p>
          <a:endParaRPr lang="en-US"/>
        </a:p>
      </dgm:t>
    </dgm:pt>
    <dgm:pt modelId="{58FE2983-E2B0-4CE8-9486-F2C7178B6A3F}" type="pres">
      <dgm:prSet presAssocID="{BC5657E7-FCF8-4109-ABEC-233324F613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693227-8D30-4DD5-8323-EDBB8A913B2C}" type="pres">
      <dgm:prSet presAssocID="{93D86A9F-4B73-4331-8FE2-DA4EF5EAC4BA}" presName="gear1" presStyleLbl="node1" presStyleIdx="0" presStyleCnt="3" custScaleX="103636" custScaleY="1036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5A952-E460-443B-B323-BDBA0462A072}" type="pres">
      <dgm:prSet presAssocID="{93D86A9F-4B73-4331-8FE2-DA4EF5EAC4BA}" presName="gear1srcNode" presStyleLbl="node1" presStyleIdx="0" presStyleCnt="3"/>
      <dgm:spPr/>
      <dgm:t>
        <a:bodyPr/>
        <a:lstStyle/>
        <a:p>
          <a:endParaRPr lang="en-US"/>
        </a:p>
      </dgm:t>
    </dgm:pt>
    <dgm:pt modelId="{323E6FF5-E068-48FF-A027-BB2FB1CEB8FA}" type="pres">
      <dgm:prSet presAssocID="{93D86A9F-4B73-4331-8FE2-DA4EF5EAC4BA}" presName="gear1dstNode" presStyleLbl="node1" presStyleIdx="0" presStyleCnt="3"/>
      <dgm:spPr/>
      <dgm:t>
        <a:bodyPr/>
        <a:lstStyle/>
        <a:p>
          <a:endParaRPr lang="en-US"/>
        </a:p>
      </dgm:t>
    </dgm:pt>
    <dgm:pt modelId="{65DF2CB7-1F15-47D7-9F09-20E2760F5EDD}" type="pres">
      <dgm:prSet presAssocID="{87BC296D-84B0-410E-BD36-B105269FF1D4}" presName="gear2" presStyleLbl="node1" presStyleIdx="1" presStyleCnt="3" custScaleX="112500" custScaleY="109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603AF-7F19-48D1-9C58-5B1E5A52272D}" type="pres">
      <dgm:prSet presAssocID="{87BC296D-84B0-410E-BD36-B105269FF1D4}" presName="gear2srcNode" presStyleLbl="node1" presStyleIdx="1" presStyleCnt="3"/>
      <dgm:spPr/>
      <dgm:t>
        <a:bodyPr/>
        <a:lstStyle/>
        <a:p>
          <a:endParaRPr lang="en-US"/>
        </a:p>
      </dgm:t>
    </dgm:pt>
    <dgm:pt modelId="{8802D969-D7F5-4229-A163-F2C799ED2098}" type="pres">
      <dgm:prSet presAssocID="{87BC296D-84B0-410E-BD36-B105269FF1D4}" presName="gear2dstNode" presStyleLbl="node1" presStyleIdx="1" presStyleCnt="3"/>
      <dgm:spPr/>
      <dgm:t>
        <a:bodyPr/>
        <a:lstStyle/>
        <a:p>
          <a:endParaRPr lang="en-US"/>
        </a:p>
      </dgm:t>
    </dgm:pt>
    <dgm:pt modelId="{BBB188F7-85D6-4558-AFA8-B0F4019F2605}" type="pres">
      <dgm:prSet presAssocID="{D67276A3-0B3B-4D21-A2A9-9F671A399F14}" presName="gear3" presStyleLbl="node1" presStyleIdx="2" presStyleCnt="3" custScaleX="108762" custScaleY="100294"/>
      <dgm:spPr/>
      <dgm:t>
        <a:bodyPr/>
        <a:lstStyle/>
        <a:p>
          <a:endParaRPr lang="en-US"/>
        </a:p>
      </dgm:t>
    </dgm:pt>
    <dgm:pt modelId="{B981F57C-AA49-44B3-9AC3-CDFD1D70DE39}" type="pres">
      <dgm:prSet presAssocID="{D67276A3-0B3B-4D21-A2A9-9F671A399F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02CA7-EC8C-4773-8CD0-F4960C325E34}" type="pres">
      <dgm:prSet presAssocID="{D67276A3-0B3B-4D21-A2A9-9F671A399F14}" presName="gear3srcNode" presStyleLbl="node1" presStyleIdx="2" presStyleCnt="3"/>
      <dgm:spPr/>
      <dgm:t>
        <a:bodyPr/>
        <a:lstStyle/>
        <a:p>
          <a:endParaRPr lang="en-US"/>
        </a:p>
      </dgm:t>
    </dgm:pt>
    <dgm:pt modelId="{A0F67AD2-6AAC-4F1F-B9F2-77AE3857E5A9}" type="pres">
      <dgm:prSet presAssocID="{D67276A3-0B3B-4D21-A2A9-9F671A399F14}" presName="gear3dstNode" presStyleLbl="node1" presStyleIdx="2" presStyleCnt="3"/>
      <dgm:spPr/>
      <dgm:t>
        <a:bodyPr/>
        <a:lstStyle/>
        <a:p>
          <a:endParaRPr lang="en-US"/>
        </a:p>
      </dgm:t>
    </dgm:pt>
    <dgm:pt modelId="{C6F6E4C2-DC3A-493C-B5FD-9CF180A201E3}" type="pres">
      <dgm:prSet presAssocID="{AE213C20-5358-4BBC-AC0B-D0AC690CB6B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BA168F3-8F0D-4FBE-9CB5-BCDC23B26287}" type="pres">
      <dgm:prSet presAssocID="{C58FCA4C-ED3B-430D-B227-4E5CD8CD6F7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D2D5823-BEC5-4C2A-A170-14041B2EEAC0}" type="pres">
      <dgm:prSet presAssocID="{05DC55C5-37C8-4179-AAE5-AEB7C60C13E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A917394-9D82-4C3B-B98C-2DB377A5F53D}" type="presOf" srcId="{D67276A3-0B3B-4D21-A2A9-9F671A399F14}" destId="{A0F67AD2-6AAC-4F1F-B9F2-77AE3857E5A9}" srcOrd="3" destOrd="0" presId="urn:microsoft.com/office/officeart/2005/8/layout/gear1"/>
    <dgm:cxn modelId="{0CAB20A6-854C-42BB-B8CF-50B1F2BC6D1D}" srcId="{BC5657E7-FCF8-4109-ABEC-233324F613F6}" destId="{D67276A3-0B3B-4D21-A2A9-9F671A399F14}" srcOrd="2" destOrd="0" parTransId="{54FE4158-E407-426B-94A9-C8C1D94A6957}" sibTransId="{05DC55C5-37C8-4179-AAE5-AEB7C60C13E2}"/>
    <dgm:cxn modelId="{9A35C7B1-22BF-4495-9455-73E2B5C2514D}" type="presOf" srcId="{AE213C20-5358-4BBC-AC0B-D0AC690CB6BE}" destId="{C6F6E4C2-DC3A-493C-B5FD-9CF180A201E3}" srcOrd="0" destOrd="0" presId="urn:microsoft.com/office/officeart/2005/8/layout/gear1"/>
    <dgm:cxn modelId="{29921ABF-C119-4928-A06B-CDF16E244DF2}" type="presOf" srcId="{D67276A3-0B3B-4D21-A2A9-9F671A399F14}" destId="{8B302CA7-EC8C-4773-8CD0-F4960C325E34}" srcOrd="2" destOrd="0" presId="urn:microsoft.com/office/officeart/2005/8/layout/gear1"/>
    <dgm:cxn modelId="{60A32115-2DA1-4189-991B-B250C41210A8}" type="presOf" srcId="{93D86A9F-4B73-4331-8FE2-DA4EF5EAC4BA}" destId="{5D25A952-E460-443B-B323-BDBA0462A072}" srcOrd="1" destOrd="0" presId="urn:microsoft.com/office/officeart/2005/8/layout/gear1"/>
    <dgm:cxn modelId="{F92D2508-1866-40C8-9D14-6AED9DE194E5}" type="presOf" srcId="{BC5657E7-FCF8-4109-ABEC-233324F613F6}" destId="{58FE2983-E2B0-4CE8-9486-F2C7178B6A3F}" srcOrd="0" destOrd="0" presId="urn:microsoft.com/office/officeart/2005/8/layout/gear1"/>
    <dgm:cxn modelId="{3BAC8948-7B2F-41B6-B1BD-E209EFC32E29}" type="presOf" srcId="{87BC296D-84B0-410E-BD36-B105269FF1D4}" destId="{8802D969-D7F5-4229-A163-F2C799ED2098}" srcOrd="2" destOrd="0" presId="urn:microsoft.com/office/officeart/2005/8/layout/gear1"/>
    <dgm:cxn modelId="{21FE4126-B085-47A3-910C-7E0B8E65F150}" type="presOf" srcId="{87BC296D-84B0-410E-BD36-B105269FF1D4}" destId="{65DF2CB7-1F15-47D7-9F09-20E2760F5EDD}" srcOrd="0" destOrd="0" presId="urn:microsoft.com/office/officeart/2005/8/layout/gear1"/>
    <dgm:cxn modelId="{C85329F7-802E-42E9-B019-2807AF2B5973}" type="presOf" srcId="{C58FCA4C-ED3B-430D-B227-4E5CD8CD6F7A}" destId="{FBA168F3-8F0D-4FBE-9CB5-BCDC23B26287}" srcOrd="0" destOrd="0" presId="urn:microsoft.com/office/officeart/2005/8/layout/gear1"/>
    <dgm:cxn modelId="{620F7679-B62B-4B21-9168-3F5FCB9A92B5}" srcId="{BC5657E7-FCF8-4109-ABEC-233324F613F6}" destId="{93D86A9F-4B73-4331-8FE2-DA4EF5EAC4BA}" srcOrd="0" destOrd="0" parTransId="{09BDD465-491F-4C50-805C-A4EE6BCC9205}" sibTransId="{AE213C20-5358-4BBC-AC0B-D0AC690CB6BE}"/>
    <dgm:cxn modelId="{415331B9-CBB7-4856-BD0C-5D1E6204858D}" type="presOf" srcId="{05DC55C5-37C8-4179-AAE5-AEB7C60C13E2}" destId="{3D2D5823-BEC5-4C2A-A170-14041B2EEAC0}" srcOrd="0" destOrd="0" presId="urn:microsoft.com/office/officeart/2005/8/layout/gear1"/>
    <dgm:cxn modelId="{362699BA-19BD-4D22-8541-1714C7CC973D}" type="presOf" srcId="{93D86A9F-4B73-4331-8FE2-DA4EF5EAC4BA}" destId="{323E6FF5-E068-48FF-A027-BB2FB1CEB8FA}" srcOrd="2" destOrd="0" presId="urn:microsoft.com/office/officeart/2005/8/layout/gear1"/>
    <dgm:cxn modelId="{5C47E6D5-C061-4477-9108-E5433D8A0737}" type="presOf" srcId="{D67276A3-0B3B-4D21-A2A9-9F671A399F14}" destId="{BBB188F7-85D6-4558-AFA8-B0F4019F2605}" srcOrd="0" destOrd="0" presId="urn:microsoft.com/office/officeart/2005/8/layout/gear1"/>
    <dgm:cxn modelId="{94BBE370-6357-4077-B437-CC80A28AF345}" type="presOf" srcId="{93D86A9F-4B73-4331-8FE2-DA4EF5EAC4BA}" destId="{31693227-8D30-4DD5-8323-EDBB8A913B2C}" srcOrd="0" destOrd="0" presId="urn:microsoft.com/office/officeart/2005/8/layout/gear1"/>
    <dgm:cxn modelId="{CAC22910-4B5A-4034-8385-2CDBDE928503}" srcId="{BC5657E7-FCF8-4109-ABEC-233324F613F6}" destId="{87BC296D-84B0-410E-BD36-B105269FF1D4}" srcOrd="1" destOrd="0" parTransId="{60C81E64-CB55-4817-950A-1A44BBB87523}" sibTransId="{C58FCA4C-ED3B-430D-B227-4E5CD8CD6F7A}"/>
    <dgm:cxn modelId="{2E794CCE-DF37-4356-9E51-29C3AF582907}" type="presOf" srcId="{87BC296D-84B0-410E-BD36-B105269FF1D4}" destId="{D37603AF-7F19-48D1-9C58-5B1E5A52272D}" srcOrd="1" destOrd="0" presId="urn:microsoft.com/office/officeart/2005/8/layout/gear1"/>
    <dgm:cxn modelId="{4AFE1A8E-B03E-4A5F-B157-0D6884B44438}" type="presOf" srcId="{D67276A3-0B3B-4D21-A2A9-9F671A399F14}" destId="{B981F57C-AA49-44B3-9AC3-CDFD1D70DE39}" srcOrd="1" destOrd="0" presId="urn:microsoft.com/office/officeart/2005/8/layout/gear1"/>
    <dgm:cxn modelId="{DF6E9FE7-4662-4CD7-9028-7A2383122177}" type="presParOf" srcId="{58FE2983-E2B0-4CE8-9486-F2C7178B6A3F}" destId="{31693227-8D30-4DD5-8323-EDBB8A913B2C}" srcOrd="0" destOrd="0" presId="urn:microsoft.com/office/officeart/2005/8/layout/gear1"/>
    <dgm:cxn modelId="{A67CB939-327D-4754-9AC8-801B83BB61F3}" type="presParOf" srcId="{58FE2983-E2B0-4CE8-9486-F2C7178B6A3F}" destId="{5D25A952-E460-443B-B323-BDBA0462A072}" srcOrd="1" destOrd="0" presId="urn:microsoft.com/office/officeart/2005/8/layout/gear1"/>
    <dgm:cxn modelId="{27119EBE-EA9C-4CCB-967C-8185B6B35203}" type="presParOf" srcId="{58FE2983-E2B0-4CE8-9486-F2C7178B6A3F}" destId="{323E6FF5-E068-48FF-A027-BB2FB1CEB8FA}" srcOrd="2" destOrd="0" presId="urn:microsoft.com/office/officeart/2005/8/layout/gear1"/>
    <dgm:cxn modelId="{822D2C42-6867-4F9C-A41B-259BFE0570F1}" type="presParOf" srcId="{58FE2983-E2B0-4CE8-9486-F2C7178B6A3F}" destId="{65DF2CB7-1F15-47D7-9F09-20E2760F5EDD}" srcOrd="3" destOrd="0" presId="urn:microsoft.com/office/officeart/2005/8/layout/gear1"/>
    <dgm:cxn modelId="{9C7991AE-1ABE-420D-BD53-2DCD3FF1E4B6}" type="presParOf" srcId="{58FE2983-E2B0-4CE8-9486-F2C7178B6A3F}" destId="{D37603AF-7F19-48D1-9C58-5B1E5A52272D}" srcOrd="4" destOrd="0" presId="urn:microsoft.com/office/officeart/2005/8/layout/gear1"/>
    <dgm:cxn modelId="{C56A1032-3994-414F-8839-B991F38B5BA3}" type="presParOf" srcId="{58FE2983-E2B0-4CE8-9486-F2C7178B6A3F}" destId="{8802D969-D7F5-4229-A163-F2C799ED2098}" srcOrd="5" destOrd="0" presId="urn:microsoft.com/office/officeart/2005/8/layout/gear1"/>
    <dgm:cxn modelId="{A7DCF69A-A597-4270-8199-00B70582E3B3}" type="presParOf" srcId="{58FE2983-E2B0-4CE8-9486-F2C7178B6A3F}" destId="{BBB188F7-85D6-4558-AFA8-B0F4019F2605}" srcOrd="6" destOrd="0" presId="urn:microsoft.com/office/officeart/2005/8/layout/gear1"/>
    <dgm:cxn modelId="{A2DE2B42-3BFD-4F39-ACB1-3BEC0D068BD7}" type="presParOf" srcId="{58FE2983-E2B0-4CE8-9486-F2C7178B6A3F}" destId="{B981F57C-AA49-44B3-9AC3-CDFD1D70DE39}" srcOrd="7" destOrd="0" presId="urn:microsoft.com/office/officeart/2005/8/layout/gear1"/>
    <dgm:cxn modelId="{E96F7023-DA3E-462D-ACDB-491B0216C986}" type="presParOf" srcId="{58FE2983-E2B0-4CE8-9486-F2C7178B6A3F}" destId="{8B302CA7-EC8C-4773-8CD0-F4960C325E34}" srcOrd="8" destOrd="0" presId="urn:microsoft.com/office/officeart/2005/8/layout/gear1"/>
    <dgm:cxn modelId="{F5EDF3EE-C1AD-4FAD-8907-E0CF1B6290AF}" type="presParOf" srcId="{58FE2983-E2B0-4CE8-9486-F2C7178B6A3F}" destId="{A0F67AD2-6AAC-4F1F-B9F2-77AE3857E5A9}" srcOrd="9" destOrd="0" presId="urn:microsoft.com/office/officeart/2005/8/layout/gear1"/>
    <dgm:cxn modelId="{C8B57958-2ACD-4AA3-82E5-B8354CF88F71}" type="presParOf" srcId="{58FE2983-E2B0-4CE8-9486-F2C7178B6A3F}" destId="{C6F6E4C2-DC3A-493C-B5FD-9CF180A201E3}" srcOrd="10" destOrd="0" presId="urn:microsoft.com/office/officeart/2005/8/layout/gear1"/>
    <dgm:cxn modelId="{ADCB4E25-0B34-4F4E-97ED-340926862DCA}" type="presParOf" srcId="{58FE2983-E2B0-4CE8-9486-F2C7178B6A3F}" destId="{FBA168F3-8F0D-4FBE-9CB5-BCDC23B26287}" srcOrd="11" destOrd="0" presId="urn:microsoft.com/office/officeart/2005/8/layout/gear1"/>
    <dgm:cxn modelId="{B284BCF4-2A05-4F26-B0C8-C88D549B32F6}" type="presParOf" srcId="{58FE2983-E2B0-4CE8-9486-F2C7178B6A3F}" destId="{3D2D5823-BEC5-4C2A-A170-14041B2EEA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05C59-E234-47BB-8D54-A02A59EC5B4C}">
      <dsp:nvSpPr>
        <dsp:cNvPr id="0" name=""/>
        <dsp:cNvSpPr/>
      </dsp:nvSpPr>
      <dsp:spPr>
        <a:xfrm rot="16200000">
          <a:off x="-1117515" y="1146340"/>
          <a:ext cx="5100504" cy="2807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err="1" smtClean="0">
              <a:solidFill>
                <a:schemeClr val="tx1"/>
              </a:solidFill>
            </a:rPr>
            <a:t>Contexto</a:t>
          </a:r>
          <a:r>
            <a:rPr lang="fr-CH" sz="2000" b="1" kern="1200" dirty="0" smtClean="0">
              <a:solidFill>
                <a:schemeClr val="tx1"/>
              </a:solidFill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Región</a:t>
          </a:r>
          <a:r>
            <a:rPr lang="fr-CH" sz="1600" kern="1200" dirty="0" smtClean="0"/>
            <a:t> con </a:t>
          </a:r>
          <a:r>
            <a:rPr lang="fr-CH" sz="1600" kern="1200" dirty="0" err="1" smtClean="0"/>
            <a:t>alta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migración</a:t>
          </a:r>
          <a:r>
            <a:rPr lang="fr-CH" sz="1600" kern="1200" dirty="0" smtClean="0"/>
            <a:t>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Clandestinidad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irregularidad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Limitado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acceso</a:t>
          </a:r>
          <a:r>
            <a:rPr lang="fr-CH" sz="1600" kern="1200" dirty="0" smtClean="0"/>
            <a:t> a la </a:t>
          </a:r>
          <a:r>
            <a:rPr lang="fr-CH" sz="1600" kern="1200" dirty="0" err="1" smtClean="0"/>
            <a:t>salud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Grupos</a:t>
          </a:r>
          <a:r>
            <a:rPr lang="fr-CH" sz="1600" kern="1200" dirty="0" smtClean="0"/>
            <a:t> de </a:t>
          </a:r>
          <a:r>
            <a:rPr lang="fr-CH" sz="1600" kern="1200" dirty="0" err="1" smtClean="0"/>
            <a:t>población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más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vulnerables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Múltiples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espacios</a:t>
          </a:r>
          <a:r>
            <a:rPr lang="fr-CH" sz="1600" kern="1200" dirty="0" smtClean="0"/>
            <a:t> de </a:t>
          </a:r>
          <a:r>
            <a:rPr lang="fr-CH" sz="1600" kern="1200" dirty="0" err="1" smtClean="0"/>
            <a:t>vulnerabilidad</a:t>
          </a:r>
          <a:r>
            <a:rPr lang="fr-CH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Barreras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estructurales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ruta</a:t>
          </a:r>
          <a:r>
            <a:rPr lang="en-US" sz="1600" kern="1200" dirty="0" smtClean="0"/>
            <a:t> y </a:t>
          </a:r>
          <a:r>
            <a:rPr lang="en-US" sz="1600" kern="1200" dirty="0" err="1" smtClean="0"/>
            <a:t>destino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Estigma</a:t>
          </a:r>
          <a:r>
            <a:rPr lang="en-US" sz="1600" kern="1200" dirty="0" smtClean="0"/>
            <a:t> y </a:t>
          </a:r>
          <a:r>
            <a:rPr lang="en-US" sz="1600" kern="1200" dirty="0" err="1" smtClean="0"/>
            <a:t>discriminación</a:t>
          </a:r>
          <a:endParaRPr lang="en-US" sz="1600" kern="1200" dirty="0"/>
        </a:p>
      </dsp:txBody>
      <dsp:txXfrm rot="5400000">
        <a:off x="28826" y="1020100"/>
        <a:ext cx="2807822" cy="3060302"/>
      </dsp:txXfrm>
    </dsp:sp>
    <dsp:sp modelId="{8CEB4A99-E782-4D7E-AA14-E0D6D6C7311F}">
      <dsp:nvSpPr>
        <dsp:cNvPr id="0" name=""/>
        <dsp:cNvSpPr/>
      </dsp:nvSpPr>
      <dsp:spPr>
        <a:xfrm rot="16200000">
          <a:off x="1873149" y="1146340"/>
          <a:ext cx="5100504" cy="2807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err="1" smtClean="0">
              <a:solidFill>
                <a:schemeClr val="tx1"/>
              </a:solidFill>
            </a:rPr>
            <a:t>Consecuencias</a:t>
          </a:r>
          <a:r>
            <a:rPr lang="fr-CH" sz="1800" b="1" kern="1200" dirty="0" smtClean="0">
              <a:solidFill>
                <a:schemeClr val="tx1"/>
              </a:solidFill>
            </a:rPr>
            <a:t> a la </a:t>
          </a:r>
          <a:r>
            <a:rPr lang="fr-CH" sz="1800" b="1" kern="1200" dirty="0" err="1" smtClean="0">
              <a:solidFill>
                <a:schemeClr val="tx1"/>
              </a:solidFill>
            </a:rPr>
            <a:t>Salud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Mayor </a:t>
          </a:r>
          <a:r>
            <a:rPr lang="fr-CH" sz="1800" kern="1200" dirty="0" err="1" smtClean="0"/>
            <a:t>vulnerabilidad</a:t>
          </a:r>
          <a:r>
            <a:rPr lang="fr-CH" sz="1800" kern="1200" dirty="0" smtClean="0"/>
            <a:t> a </a:t>
          </a:r>
          <a:r>
            <a:rPr lang="fr-CH" sz="1800" kern="1200" dirty="0" err="1" smtClean="0"/>
            <a:t>enfermedad</a:t>
          </a:r>
          <a:r>
            <a:rPr lang="fr-CH" sz="1800" kern="1200" dirty="0" smtClean="0"/>
            <a:t> y </a:t>
          </a:r>
          <a:r>
            <a:rPr lang="fr-CH" sz="1800" kern="1200" dirty="0" err="1" smtClean="0"/>
            <a:t>discapacidad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Consecuencias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psicosociales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Limitado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acceso</a:t>
          </a:r>
          <a:r>
            <a:rPr lang="fr-CH" sz="1800" kern="1200" dirty="0" smtClean="0"/>
            <a:t> a </a:t>
          </a:r>
          <a:r>
            <a:rPr lang="fr-CH" sz="1800" kern="1200" dirty="0" err="1" smtClean="0"/>
            <a:t>servicios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Fragmentación</a:t>
          </a:r>
          <a:r>
            <a:rPr lang="en-US" sz="1800" kern="1200" dirty="0" smtClean="0"/>
            <a:t> familiar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Mayor </a:t>
          </a:r>
          <a:r>
            <a:rPr lang="en-US" sz="1800" kern="1200" dirty="0" err="1" smtClean="0"/>
            <a:t>riesgo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enfermedades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infecciosas</a:t>
          </a:r>
          <a:endParaRPr lang="en-US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3019490" y="1020100"/>
        <a:ext cx="2807822" cy="3060302"/>
      </dsp:txXfrm>
    </dsp:sp>
    <dsp:sp modelId="{B8563316-5B30-4B88-AB0E-296BD652E192}">
      <dsp:nvSpPr>
        <dsp:cNvPr id="0" name=""/>
        <dsp:cNvSpPr/>
      </dsp:nvSpPr>
      <dsp:spPr>
        <a:xfrm rot="16200000">
          <a:off x="4891558" y="1146340"/>
          <a:ext cx="5100504" cy="2807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7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200" b="1" kern="1200" dirty="0" err="1" smtClean="0">
              <a:solidFill>
                <a:schemeClr val="tx1"/>
              </a:solidFill>
            </a:rPr>
            <a:t>Respuesta</a:t>
          </a:r>
          <a:r>
            <a:rPr lang="fr-CH" sz="2200" b="1" kern="1200" dirty="0" smtClean="0">
              <a:solidFill>
                <a:schemeClr val="tx1"/>
              </a:solidFill>
            </a:rPr>
            <a:t> </a:t>
          </a:r>
          <a:r>
            <a:rPr lang="fr-CH" sz="2200" b="1" kern="1200" dirty="0" err="1" smtClean="0">
              <a:solidFill>
                <a:schemeClr val="tx1"/>
              </a:solidFill>
            </a:rPr>
            <a:t>debe</a:t>
          </a:r>
          <a:r>
            <a:rPr lang="fr-CH" sz="2200" b="1" kern="1200" dirty="0" smtClean="0">
              <a:solidFill>
                <a:schemeClr val="tx1"/>
              </a:solidFill>
            </a:rPr>
            <a:t> </a:t>
          </a:r>
          <a:r>
            <a:rPr lang="fr-CH" sz="2200" b="1" kern="1200" dirty="0" err="1" smtClean="0">
              <a:solidFill>
                <a:schemeClr val="tx1"/>
              </a:solidFill>
            </a:rPr>
            <a:t>ser</a:t>
          </a:r>
          <a:r>
            <a:rPr lang="fr-CH" sz="2200" b="1" kern="1200" dirty="0" smtClean="0">
              <a:solidFill>
                <a:schemeClr val="tx1"/>
              </a:solidFill>
            </a:rPr>
            <a:t>: </a:t>
          </a:r>
          <a:endParaRPr lang="en-US" sz="22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kern="1200" dirty="0" err="1" smtClean="0"/>
            <a:t>Multisectorial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Multinacional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Especializada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Integral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Articulada</a:t>
          </a:r>
          <a:r>
            <a:rPr lang="en-US" sz="1700" kern="1200" dirty="0" smtClean="0"/>
            <a:t> y </a:t>
          </a:r>
          <a:r>
            <a:rPr lang="en-US" sz="1700" kern="1200" dirty="0" err="1" smtClean="0"/>
            <a:t>coordinada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Considerando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todo</a:t>
          </a:r>
          <a:r>
            <a:rPr lang="en-US" sz="1700" kern="1200" dirty="0" smtClean="0"/>
            <a:t> el </a:t>
          </a:r>
          <a:r>
            <a:rPr lang="en-US" sz="1700" kern="1200" dirty="0" err="1" smtClean="0"/>
            <a:t>ciclo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migratorio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Debe garantizar el acceso a servicios básicos de salud en la región.</a:t>
          </a:r>
          <a:endParaRPr lang="en-US" sz="1700" kern="1200" dirty="0"/>
        </a:p>
      </dsp:txBody>
      <dsp:txXfrm rot="5400000">
        <a:off x="6037899" y="1020100"/>
        <a:ext cx="2807822" cy="3060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993FD-694E-4FB8-A9A3-FAFE0EFC1B5C}">
      <dsp:nvSpPr>
        <dsp:cNvPr id="0" name=""/>
        <dsp:cNvSpPr/>
      </dsp:nvSpPr>
      <dsp:spPr>
        <a:xfrm>
          <a:off x="2832095" y="16483"/>
          <a:ext cx="2793479" cy="2793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H" altLang="es-CR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154419" y="392528"/>
        <a:ext cx="2148830" cy="886392"/>
      </dsp:txXfrm>
    </dsp:sp>
    <dsp:sp modelId="{79F3D80F-3A01-4494-B1DA-5AC8E305FCDF}">
      <dsp:nvSpPr>
        <dsp:cNvPr id="0" name=""/>
        <dsp:cNvSpPr/>
      </dsp:nvSpPr>
      <dsp:spPr>
        <a:xfrm>
          <a:off x="4106083" y="1289298"/>
          <a:ext cx="2793479" cy="2793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s-CR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610264" y="1611622"/>
        <a:ext cx="1074415" cy="2148830"/>
      </dsp:txXfrm>
    </dsp:sp>
    <dsp:sp modelId="{34BA27E0-32BF-4896-95F1-530A75C75B01}">
      <dsp:nvSpPr>
        <dsp:cNvPr id="0" name=""/>
        <dsp:cNvSpPr/>
      </dsp:nvSpPr>
      <dsp:spPr>
        <a:xfrm>
          <a:off x="2870505" y="2524875"/>
          <a:ext cx="2793479" cy="2793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s-CR" sz="6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192830" y="4055917"/>
        <a:ext cx="2148830" cy="886392"/>
      </dsp:txXfrm>
    </dsp:sp>
    <dsp:sp modelId="{1E5F81D2-3909-4A9F-921F-1F3C52D6DB9F}">
      <dsp:nvSpPr>
        <dsp:cNvPr id="0" name=""/>
        <dsp:cNvSpPr/>
      </dsp:nvSpPr>
      <dsp:spPr>
        <a:xfrm>
          <a:off x="1634928" y="1289298"/>
          <a:ext cx="2793479" cy="2793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H" altLang="es-CR" sz="6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                  </a:t>
          </a:r>
        </a:p>
      </dsp:txBody>
      <dsp:txXfrm>
        <a:off x="1849811" y="1611622"/>
        <a:ext cx="1074415" cy="214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9CD4-AB7B-40E5-AA6A-0EFD523F1473}">
      <dsp:nvSpPr>
        <dsp:cNvPr id="0" name=""/>
        <dsp:cNvSpPr/>
      </dsp:nvSpPr>
      <dsp:spPr>
        <a:xfrm rot="16200000">
          <a:off x="-1478667" y="2174656"/>
          <a:ext cx="3601043" cy="36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93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Objectivo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1</a:t>
          </a:r>
        </a:p>
      </dsp:txBody>
      <dsp:txXfrm>
        <a:off x="-1478667" y="2174656"/>
        <a:ext cx="3601043" cy="369567"/>
      </dsp:txXfrm>
    </dsp:sp>
    <dsp:sp modelId="{B09A829E-7293-4054-96C9-23AF22B9D981}">
      <dsp:nvSpPr>
        <dsp:cNvPr id="0" name=""/>
        <dsp:cNvSpPr/>
      </dsp:nvSpPr>
      <dsp:spPr>
        <a:xfrm>
          <a:off x="365666" y="363993"/>
          <a:ext cx="2338786" cy="3925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25938" rIns="78232" bIns="78232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i="0" kern="1200" dirty="0"/>
            <a:t> </a:t>
          </a:r>
          <a:r>
            <a:rPr lang="en-US" sz="2000" b="1" i="0" kern="1200" dirty="0"/>
            <a:t>INFORMACIÓN ESTRATÉGICA</a:t>
          </a:r>
          <a:r>
            <a:rPr lang="en-US" sz="1200" b="1" i="0" kern="1200" dirty="0"/>
            <a:t/>
          </a:r>
          <a:br>
            <a:rPr lang="en-US" sz="1200" b="1" i="0" kern="1200" dirty="0"/>
          </a:br>
          <a:r>
            <a:rPr lang="en-US" sz="1200" b="1" i="0" kern="1200" dirty="0"/>
            <a:t/>
          </a:r>
          <a:br>
            <a:rPr lang="en-US" sz="1200" b="1" i="0" kern="1200" dirty="0"/>
          </a:br>
          <a:r>
            <a:rPr lang="en-US" sz="1800" b="0" i="0" kern="1200" dirty="0" err="1">
              <a:solidFill>
                <a:sysClr val="windowText" lastClr="000000"/>
              </a:solidFill>
            </a:rPr>
            <a:t>Asegurar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1" i="0" u="sng" kern="1200" dirty="0" err="1">
              <a:solidFill>
                <a:sysClr val="windowText" lastClr="000000"/>
              </a:solidFill>
            </a:rPr>
            <a:t>acceso</a:t>
          </a:r>
          <a:r>
            <a:rPr lang="en-US" sz="1800" b="1" i="0" u="sng" kern="1200" dirty="0">
              <a:solidFill>
                <a:sysClr val="windowText" lastClr="000000"/>
              </a:solidFill>
            </a:rPr>
            <a:t> a </a:t>
          </a:r>
          <a:r>
            <a:rPr lang="en-US" sz="1800" b="1" i="0" u="sng" kern="1200" dirty="0" err="1">
              <a:solidFill>
                <a:sysClr val="windowText" lastClr="000000"/>
              </a:solidFill>
            </a:rPr>
            <a:t>información</a:t>
          </a:r>
          <a:r>
            <a:rPr lang="en-US" sz="1800" b="1" i="0" u="sng" kern="1200" dirty="0">
              <a:solidFill>
                <a:sysClr val="windowText" lastClr="000000"/>
              </a:solidFill>
            </a:rPr>
            <a:t> </a:t>
          </a:r>
          <a:r>
            <a:rPr lang="en-US" sz="1800" b="1" i="0" u="sng" kern="1200" dirty="0" err="1">
              <a:solidFill>
                <a:sysClr val="windowText" lastClr="000000"/>
              </a:solidFill>
            </a:rPr>
            <a:t>estratégica</a:t>
          </a:r>
          <a:r>
            <a:rPr lang="en-US" sz="1800" b="1" i="0" u="sng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que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informe</a:t>
          </a:r>
          <a:r>
            <a:rPr lang="en-US" sz="1800" b="0" i="0" kern="1200" dirty="0">
              <a:solidFill>
                <a:sysClr val="windowText" lastClr="000000"/>
              </a:solidFill>
            </a:rPr>
            <a:t> y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facilite</a:t>
          </a:r>
          <a:r>
            <a:rPr lang="en-US" sz="1800" b="0" i="0" kern="1200" dirty="0">
              <a:solidFill>
                <a:sysClr val="windowText" lastClr="000000"/>
              </a:solidFill>
            </a:rPr>
            <a:t> la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toma</a:t>
          </a:r>
          <a:r>
            <a:rPr lang="en-US" sz="1800" b="0" i="0" kern="1200" dirty="0">
              <a:solidFill>
                <a:sysClr val="windowText" lastClr="000000"/>
              </a:solidFill>
            </a:rPr>
            <a:t> de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decisiones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en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programación</a:t>
          </a:r>
          <a:r>
            <a:rPr lang="en-US" sz="1800" b="0" i="0" kern="1200" dirty="0">
              <a:solidFill>
                <a:sysClr val="windowText" lastClr="000000"/>
              </a:solidFill>
            </a:rPr>
            <a:t> y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formulación</a:t>
          </a:r>
          <a:r>
            <a:rPr lang="en-US" sz="1800" b="0" i="0" kern="1200" dirty="0">
              <a:solidFill>
                <a:sysClr val="windowText" lastClr="000000"/>
              </a:solidFill>
            </a:rPr>
            <a:t> de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política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inclusiva</a:t>
          </a:r>
          <a:r>
            <a:rPr lang="en-US" sz="1800" b="0" i="0" kern="1200" dirty="0">
              <a:solidFill>
                <a:sysClr val="windowText" lastClr="000000"/>
              </a:solidFill>
            </a:rPr>
            <a:t> para la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población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migrante</a:t>
          </a:r>
          <a:r>
            <a:rPr lang="en-US" sz="1800" b="0" i="0" kern="1200" dirty="0">
              <a:solidFill>
                <a:sysClr val="windowText" lastClr="000000"/>
              </a:solidFill>
            </a:rPr>
            <a:t> </a:t>
          </a:r>
          <a:r>
            <a:rPr lang="en-US" sz="1800" b="0" i="0" kern="1200" dirty="0" err="1">
              <a:solidFill>
                <a:sysClr val="windowText" lastClr="000000"/>
              </a:solidFill>
            </a:rPr>
            <a:t>en</a:t>
          </a:r>
          <a:r>
            <a:rPr lang="en-US" sz="1800" b="0" i="0" kern="1200" dirty="0">
              <a:solidFill>
                <a:sysClr val="windowText" lastClr="000000"/>
              </a:solidFill>
            </a:rPr>
            <a:t> la </a:t>
          </a:r>
          <a:r>
            <a:rPr lang="en-US" sz="1800" b="0" i="0" kern="1200" dirty="0" err="1" smtClean="0">
              <a:solidFill>
                <a:sysClr val="windowText" lastClr="000000"/>
              </a:solidFill>
            </a:rPr>
            <a:t>Región</a:t>
          </a:r>
          <a:r>
            <a:rPr lang="en-US" sz="1800" b="0" i="0" kern="1200" dirty="0" smtClean="0">
              <a:solidFill>
                <a:sysClr val="windowText" lastClr="000000"/>
              </a:solidFill>
            </a:rPr>
            <a:t>.</a:t>
          </a:r>
          <a:r>
            <a:rPr lang="en-US" sz="1800" b="0" i="1" kern="1200" dirty="0">
              <a:solidFill>
                <a:sysClr val="windowText" lastClr="000000"/>
              </a:solidFill>
            </a:rPr>
            <a:t/>
          </a:r>
          <a:br>
            <a:rPr lang="en-US" sz="1800" b="0" i="1" kern="1200" dirty="0">
              <a:solidFill>
                <a:sysClr val="windowText" lastClr="000000"/>
              </a:solidFill>
            </a:rPr>
          </a:br>
          <a:r>
            <a:rPr lang="en-US" sz="1800" b="0" i="1" kern="1200" dirty="0">
              <a:solidFill>
                <a:sysClr val="windowText" lastClr="000000"/>
              </a:solidFill>
            </a:rPr>
            <a:t/>
          </a:r>
          <a:br>
            <a:rPr lang="en-US" sz="1800" b="0" i="1" kern="1200" dirty="0">
              <a:solidFill>
                <a:sysClr val="windowText" lastClr="000000"/>
              </a:solidFill>
            </a:rPr>
          </a:br>
          <a:endParaRPr lang="en-US" sz="1050" b="0" i="1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365666" y="363993"/>
        <a:ext cx="2338786" cy="3925642"/>
      </dsp:txXfrm>
    </dsp:sp>
    <dsp:sp modelId="{7D9EBB01-64FA-4EDC-890D-49995702B148}">
      <dsp:nvSpPr>
        <dsp:cNvPr id="0" name=""/>
        <dsp:cNvSpPr/>
      </dsp:nvSpPr>
      <dsp:spPr>
        <a:xfrm>
          <a:off x="136338" y="79995"/>
          <a:ext cx="739135" cy="7391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7384-C7E6-4B9F-84F4-F904E32CD461}">
      <dsp:nvSpPr>
        <dsp:cNvPr id="0" name=""/>
        <dsp:cNvSpPr/>
      </dsp:nvSpPr>
      <dsp:spPr>
        <a:xfrm rot="16200000">
          <a:off x="1457228" y="2174656"/>
          <a:ext cx="3601043" cy="36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93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 2</a:t>
          </a:r>
        </a:p>
      </dsp:txBody>
      <dsp:txXfrm>
        <a:off x="1457228" y="2174656"/>
        <a:ext cx="3601043" cy="369567"/>
      </dsp:txXfrm>
    </dsp:sp>
    <dsp:sp modelId="{04B64A58-33CC-4EF2-9499-1702797EDBD8}">
      <dsp:nvSpPr>
        <dsp:cNvPr id="0" name=""/>
        <dsp:cNvSpPr/>
      </dsp:nvSpPr>
      <dsp:spPr>
        <a:xfrm>
          <a:off x="3312368" y="144042"/>
          <a:ext cx="2329987" cy="4223664"/>
        </a:xfrm>
        <a:prstGeom prst="rect">
          <a:avLst/>
        </a:prstGeom>
        <a:solidFill>
          <a:schemeClr val="accent3">
            <a:hueOff val="1535399"/>
            <a:satOff val="497"/>
            <a:lumOff val="-10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25938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REDES MULTISECTORIALES Y MULTINACIONALES</a:t>
          </a:r>
          <a:r>
            <a:rPr lang="en-US" sz="1050" b="1" kern="1200" dirty="0"/>
            <a:t/>
          </a:r>
          <a:br>
            <a:rPr lang="en-US" sz="1050" b="1" kern="1200" dirty="0"/>
          </a:br>
          <a:r>
            <a:rPr lang="en-US" sz="1050" b="1" kern="1200" dirty="0" smtClean="0"/>
            <a:t> </a:t>
          </a:r>
          <a:endParaRPr lang="en-US" sz="1800" b="0" i="0" kern="1200" dirty="0">
            <a:solidFill>
              <a:sysClr val="windowText" lastClr="000000"/>
            </a:solidFill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b="0" i="0" kern="1200" dirty="0" smtClean="0">
              <a:solidFill>
                <a:sysClr val="windowText" lastClr="000000"/>
              </a:solidFill>
            </a:rPr>
            <a:t>Fortalecer la </a:t>
          </a:r>
          <a:r>
            <a:rPr lang="es-CR" sz="1700" b="1" i="0" u="sng" kern="1200" dirty="0" smtClean="0">
              <a:solidFill>
                <a:sysClr val="windowText" lastClr="000000"/>
              </a:solidFill>
            </a:rPr>
            <a:t>asociación multisectorial </a:t>
          </a:r>
          <a:r>
            <a:rPr lang="es-CR" sz="1700" b="0" i="0" kern="1200" dirty="0" smtClean="0">
              <a:solidFill>
                <a:sysClr val="windowText" lastClr="000000"/>
              </a:solidFill>
            </a:rPr>
            <a:t>para vincular y facilitar la implementación de estrategias regionales y nacionales específicos al contexto y necesidades de las poblaciones migrantes</a:t>
          </a:r>
          <a:r>
            <a:rPr lang="es-CR" sz="1600" b="0" i="0" kern="1200" dirty="0" smtClean="0">
              <a:solidFill>
                <a:sysClr val="windowText" lastClr="000000"/>
              </a:solidFill>
            </a:rPr>
            <a:t>.</a:t>
          </a:r>
          <a:endParaRPr lang="en-US" sz="1800" b="0" i="0" kern="1200" dirty="0">
            <a:solidFill>
              <a:sysClr val="windowText" lastClr="000000"/>
            </a:solidFill>
          </a:endParaRPr>
        </a:p>
      </dsp:txBody>
      <dsp:txXfrm>
        <a:off x="3312368" y="144042"/>
        <a:ext cx="2329987" cy="4223664"/>
      </dsp:txXfrm>
    </dsp:sp>
    <dsp:sp modelId="{8BB155D3-979E-4E7D-A077-3177ABEA4E9F}">
      <dsp:nvSpPr>
        <dsp:cNvPr id="0" name=""/>
        <dsp:cNvSpPr/>
      </dsp:nvSpPr>
      <dsp:spPr>
        <a:xfrm>
          <a:off x="3072603" y="43629"/>
          <a:ext cx="739135" cy="7391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665BD-854F-48E8-906E-D96C0E2EE696}">
      <dsp:nvSpPr>
        <dsp:cNvPr id="0" name=""/>
        <dsp:cNvSpPr/>
      </dsp:nvSpPr>
      <dsp:spPr>
        <a:xfrm rot="16200000">
          <a:off x="4388724" y="2174656"/>
          <a:ext cx="3601043" cy="36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93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 3</a:t>
          </a:r>
        </a:p>
      </dsp:txBody>
      <dsp:txXfrm>
        <a:off x="4388724" y="2174656"/>
        <a:ext cx="3601043" cy="369567"/>
      </dsp:txXfrm>
    </dsp:sp>
    <dsp:sp modelId="{FE568F39-7963-4C1C-A3F0-C59EC3E50D7D}">
      <dsp:nvSpPr>
        <dsp:cNvPr id="0" name=""/>
        <dsp:cNvSpPr/>
      </dsp:nvSpPr>
      <dsp:spPr>
        <a:xfrm>
          <a:off x="6215782" y="106843"/>
          <a:ext cx="2050345" cy="43723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7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5938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POLÍTICAS Y ASESORÍA TÉCNICA</a:t>
          </a:r>
          <a:r>
            <a:rPr lang="en-US" sz="2400" b="1" kern="1200" dirty="0"/>
            <a:t/>
          </a:r>
          <a:br>
            <a:rPr lang="en-US" sz="2400" b="1" kern="1200" dirty="0"/>
          </a:br>
          <a:r>
            <a:rPr lang="en-US" sz="2400" b="0" kern="1200" dirty="0">
              <a:solidFill>
                <a:sysClr val="windowText" lastClr="000000"/>
              </a:solidFill>
            </a:rPr>
            <a:t/>
          </a:r>
          <a:br>
            <a:rPr lang="en-US" sz="2400" b="0" kern="1200" dirty="0">
              <a:solidFill>
                <a:sysClr val="windowText" lastClr="000000"/>
              </a:solidFill>
            </a:rPr>
          </a:br>
          <a:r>
            <a:rPr lang="en-US" sz="1600" b="0" i="0" kern="1200" dirty="0" err="1">
              <a:solidFill>
                <a:sysClr val="windowText" lastClr="000000"/>
              </a:solidFill>
            </a:rPr>
            <a:t>Proveer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asesoría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técnica</a:t>
          </a:r>
          <a:r>
            <a:rPr lang="en-US" sz="1600" b="0" i="0" kern="1200" dirty="0">
              <a:solidFill>
                <a:sysClr val="windowText" lastClr="000000"/>
              </a:solidFill>
            </a:rPr>
            <a:t>,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facilitar</a:t>
          </a:r>
          <a:r>
            <a:rPr lang="en-US" sz="1600" b="0" i="0" kern="1200" dirty="0">
              <a:solidFill>
                <a:sysClr val="windowText" lastClr="000000"/>
              </a:solidFill>
            </a:rPr>
            <a:t> y </a:t>
          </a:r>
          <a:r>
            <a:rPr lang="en-US" sz="1600" b="1" i="0" u="sng" kern="1200" dirty="0" err="1">
              <a:solidFill>
                <a:sysClr val="windowText" lastClr="000000"/>
              </a:solidFill>
            </a:rPr>
            <a:t>promover</a:t>
          </a:r>
          <a:r>
            <a:rPr lang="en-US" sz="1600" b="1" i="0" u="sng" kern="1200" dirty="0">
              <a:solidFill>
                <a:sysClr val="windowText" lastClr="000000"/>
              </a:solidFill>
            </a:rPr>
            <a:t> </a:t>
          </a:r>
          <a:r>
            <a:rPr lang="en-US" sz="1600" b="1" i="0" u="sng" kern="1200" dirty="0" err="1">
              <a:solidFill>
                <a:sysClr val="windowText" lastClr="000000"/>
              </a:solidFill>
            </a:rPr>
            <a:t>intrumentos</a:t>
          </a:r>
          <a:r>
            <a:rPr lang="en-US" sz="1600" b="1" i="0" u="sng" kern="1200" dirty="0">
              <a:solidFill>
                <a:sysClr val="windowText" lastClr="000000"/>
              </a:solidFill>
            </a:rPr>
            <a:t> </a:t>
          </a:r>
          <a:r>
            <a:rPr lang="en-US" sz="1600" b="1" i="0" u="sng" kern="1200" dirty="0" err="1">
              <a:solidFill>
                <a:sysClr val="windowText" lastClr="000000"/>
              </a:solidFill>
            </a:rPr>
            <a:t>legales</a:t>
          </a:r>
          <a:r>
            <a:rPr lang="en-US" sz="1600" b="1" i="0" u="sng" kern="1200" dirty="0">
              <a:solidFill>
                <a:sysClr val="windowText" lastClr="000000"/>
              </a:solidFill>
            </a:rPr>
            <a:t> y </a:t>
          </a:r>
          <a:r>
            <a:rPr lang="en-US" sz="1600" b="1" i="0" u="sng" kern="1200" dirty="0" err="1">
              <a:solidFill>
                <a:sysClr val="windowText" lastClr="000000"/>
              </a:solidFill>
            </a:rPr>
            <a:t>políticas</a:t>
          </a:r>
          <a:r>
            <a:rPr lang="en-US" sz="1600" b="1" i="0" u="sng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regionales</a:t>
          </a:r>
          <a:r>
            <a:rPr lang="en-US" sz="1600" b="0" i="0" kern="1200" dirty="0">
              <a:solidFill>
                <a:sysClr val="windowText" lastClr="000000"/>
              </a:solidFill>
            </a:rPr>
            <a:t> y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nacionales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que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aseguren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mejorar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las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condiciones</a:t>
          </a:r>
          <a:r>
            <a:rPr lang="en-US" sz="1600" b="0" i="0" kern="1200" dirty="0">
              <a:solidFill>
                <a:sysClr val="windowText" lastClr="000000"/>
              </a:solidFill>
            </a:rPr>
            <a:t> de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salud</a:t>
          </a:r>
          <a:r>
            <a:rPr lang="en-US" sz="1600" b="0" i="0" kern="1200" dirty="0">
              <a:solidFill>
                <a:sysClr val="windowText" lastClr="000000"/>
              </a:solidFill>
            </a:rPr>
            <a:t> de la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población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migrante</a:t>
          </a:r>
          <a:r>
            <a:rPr lang="en-US" sz="1600" b="0" i="0" kern="1200" dirty="0">
              <a:solidFill>
                <a:sysClr val="windowText" lastClr="000000"/>
              </a:solidFill>
            </a:rPr>
            <a:t> y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sus</a:t>
          </a:r>
          <a:r>
            <a:rPr lang="en-US" sz="1600" b="0" i="0" kern="1200" dirty="0">
              <a:solidFill>
                <a:sysClr val="windowText" lastClr="000000"/>
              </a:solidFill>
            </a:rPr>
            <a:t> </a:t>
          </a:r>
          <a:r>
            <a:rPr lang="en-US" sz="1600" b="0" i="0" kern="1200" dirty="0" err="1">
              <a:solidFill>
                <a:sysClr val="windowText" lastClr="000000"/>
              </a:solidFill>
            </a:rPr>
            <a:t>familias</a:t>
          </a:r>
          <a:r>
            <a:rPr lang="en-US" sz="1600" b="0" i="0" kern="1200" dirty="0">
              <a:solidFill>
                <a:sysClr val="windowText" lastClr="000000"/>
              </a:solidFill>
            </a:rPr>
            <a:t>.</a:t>
          </a:r>
        </a:p>
      </dsp:txBody>
      <dsp:txXfrm>
        <a:off x="6215782" y="106843"/>
        <a:ext cx="2050345" cy="4372387"/>
      </dsp:txXfrm>
    </dsp:sp>
    <dsp:sp modelId="{1E3E6E59-61E7-4F5A-A0B8-193130924A6C}">
      <dsp:nvSpPr>
        <dsp:cNvPr id="0" name=""/>
        <dsp:cNvSpPr/>
      </dsp:nvSpPr>
      <dsp:spPr>
        <a:xfrm>
          <a:off x="5993493" y="1417"/>
          <a:ext cx="739135" cy="739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9CD4-AB7B-40E5-AA6A-0EFD523F1473}">
      <dsp:nvSpPr>
        <dsp:cNvPr id="0" name=""/>
        <dsp:cNvSpPr/>
      </dsp:nvSpPr>
      <dsp:spPr>
        <a:xfrm rot="16200000">
          <a:off x="-1471398" y="2175925"/>
          <a:ext cx="3601043" cy="3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93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Objectivo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1</a:t>
          </a:r>
        </a:p>
      </dsp:txBody>
      <dsp:txXfrm>
        <a:off x="-1471398" y="2175925"/>
        <a:ext cx="3601043" cy="377501"/>
      </dsp:txXfrm>
    </dsp:sp>
    <dsp:sp modelId="{B09A829E-7293-4054-96C9-23AF22B9D981}">
      <dsp:nvSpPr>
        <dsp:cNvPr id="0" name=""/>
        <dsp:cNvSpPr/>
      </dsp:nvSpPr>
      <dsp:spPr>
        <a:xfrm>
          <a:off x="373876" y="369230"/>
          <a:ext cx="2388997" cy="3925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32936" rIns="78232" bIns="78232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i="0" kern="1200" dirty="0"/>
            <a:t> </a:t>
          </a:r>
          <a:r>
            <a:rPr lang="en-US" sz="2000" b="1" i="0" kern="1200" dirty="0"/>
            <a:t>INFORMACIÓN ESTRATÉGICA</a:t>
          </a:r>
          <a:r>
            <a:rPr lang="en-US" sz="1200" b="1" i="0" kern="1200" dirty="0"/>
            <a:t/>
          </a:r>
          <a:br>
            <a:rPr lang="en-US" sz="1200" b="1" i="0" kern="1200" dirty="0"/>
          </a:br>
          <a:r>
            <a:rPr lang="en-US" sz="1200" b="1" i="0" kern="1200" dirty="0"/>
            <a:t/>
          </a:r>
          <a:br>
            <a:rPr lang="en-US" sz="1200" b="1" i="0" kern="1200" dirty="0"/>
          </a:b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Boletín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informativo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(2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ediciones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por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año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)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Diseñar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actualizar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página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web</a:t>
          </a:r>
          <a:endParaRPr lang="es-CR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Desarrollo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mantenimiento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plataforma</a:t>
          </a:r>
          <a:r>
            <a:rPr lang="en-GB" sz="1700" b="0" kern="120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kern="120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información</a:t>
          </a:r>
          <a:r>
            <a:rPr lang="en-GB" sz="1700" b="0" kern="120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en</a:t>
          </a:r>
          <a:r>
            <a:rPr lang="en-GB" sz="1700" b="0" kern="120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salud</a:t>
          </a:r>
          <a:r>
            <a:rPr lang="en-GB" sz="1700" b="0" kern="1200" baseline="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kern="1200" baseline="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migración</a:t>
          </a:r>
          <a:r>
            <a:rPr lang="en-US" sz="1800" b="0" i="1" kern="1200" dirty="0" smtClean="0">
              <a:solidFill>
                <a:sysClr val="windowText" lastClr="000000"/>
              </a:solidFill>
            </a:rPr>
            <a:t/>
          </a:r>
          <a:br>
            <a:rPr lang="en-US" sz="1800" b="0" i="1" kern="1200" dirty="0" smtClean="0">
              <a:solidFill>
                <a:sysClr val="windowText" lastClr="000000"/>
              </a:solidFill>
            </a:rPr>
          </a:br>
          <a:endParaRPr lang="es-CR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373876" y="369230"/>
        <a:ext cx="2388997" cy="3925642"/>
      </dsp:txXfrm>
    </dsp:sp>
    <dsp:sp modelId="{7D9EBB01-64FA-4EDC-890D-49995702B148}">
      <dsp:nvSpPr>
        <dsp:cNvPr id="0" name=""/>
        <dsp:cNvSpPr/>
      </dsp:nvSpPr>
      <dsp:spPr>
        <a:xfrm>
          <a:off x="139624" y="74950"/>
          <a:ext cx="755003" cy="7550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7384-C7E6-4B9F-84F4-F904E32CD461}">
      <dsp:nvSpPr>
        <dsp:cNvPr id="0" name=""/>
        <dsp:cNvSpPr/>
      </dsp:nvSpPr>
      <dsp:spPr>
        <a:xfrm rot="16200000">
          <a:off x="1528523" y="2175925"/>
          <a:ext cx="3601043" cy="3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93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 2</a:t>
          </a:r>
        </a:p>
      </dsp:txBody>
      <dsp:txXfrm>
        <a:off x="1528523" y="2175925"/>
        <a:ext cx="3601043" cy="377501"/>
      </dsp:txXfrm>
    </dsp:sp>
    <dsp:sp modelId="{04B64A58-33CC-4EF2-9499-1702797EDBD8}">
      <dsp:nvSpPr>
        <dsp:cNvPr id="0" name=""/>
        <dsp:cNvSpPr/>
      </dsp:nvSpPr>
      <dsp:spPr>
        <a:xfrm>
          <a:off x="3384836" y="149278"/>
          <a:ext cx="2380009" cy="4223664"/>
        </a:xfrm>
        <a:prstGeom prst="rect">
          <a:avLst/>
        </a:prstGeom>
        <a:solidFill>
          <a:schemeClr val="accent3">
            <a:hueOff val="1535399"/>
            <a:satOff val="497"/>
            <a:lumOff val="-10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2936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REDES MULTISECTORIALES Y MULTINACIONALES</a:t>
          </a:r>
          <a:r>
            <a:rPr lang="en-US" sz="1050" b="1" kern="1200" dirty="0"/>
            <a:t/>
          </a:r>
          <a:br>
            <a:rPr lang="en-US" sz="1050" b="1" kern="1200" dirty="0"/>
          </a:br>
          <a:r>
            <a:rPr lang="en-US" sz="1050" b="1" kern="1200" dirty="0" smtClean="0"/>
            <a:t> </a:t>
          </a:r>
          <a:endParaRPr lang="en-US" sz="1800" b="0" i="0" kern="1200" dirty="0">
            <a:solidFill>
              <a:sysClr val="windowText" lastClr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Reuniones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bianuales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Expertos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Socios</a:t>
          </a:r>
          <a:endParaRPr lang="en-US" sz="1800" b="0" i="0" kern="1200" dirty="0">
            <a:solidFill>
              <a:sysClr val="windowText" lastClr="00000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Compartir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links a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información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relevante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en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artículos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publicaciones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a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nivel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nacional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/regional /global.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Lista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correos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actualizada</a:t>
          </a:r>
          <a:endParaRPr lang="es-CR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Registrar y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compartir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eventos</a:t>
          </a:r>
          <a:r>
            <a:rPr lang="en-GB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GB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relevantes</a:t>
          </a:r>
          <a:endParaRPr lang="es-CR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sp:txBody>
      <dsp:txXfrm>
        <a:off x="3384836" y="149278"/>
        <a:ext cx="2380009" cy="4223664"/>
      </dsp:txXfrm>
    </dsp:sp>
    <dsp:sp modelId="{8BB155D3-979E-4E7D-A077-3177ABEA4E9F}">
      <dsp:nvSpPr>
        <dsp:cNvPr id="0" name=""/>
        <dsp:cNvSpPr/>
      </dsp:nvSpPr>
      <dsp:spPr>
        <a:xfrm>
          <a:off x="3139924" y="37803"/>
          <a:ext cx="755003" cy="7550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665BD-854F-48E8-906E-D96C0E2EE696}">
      <dsp:nvSpPr>
        <dsp:cNvPr id="0" name=""/>
        <dsp:cNvSpPr/>
      </dsp:nvSpPr>
      <dsp:spPr>
        <a:xfrm rot="16200000">
          <a:off x="4523952" y="2175925"/>
          <a:ext cx="3601043" cy="3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93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Objetivo</a:t>
          </a:r>
          <a:r>
            <a:rPr lang="en-US" sz="1800" b="1" kern="1200" dirty="0"/>
            <a:t> </a:t>
          </a:r>
          <a:r>
            <a:rPr lang="en-US" sz="1800" b="1" kern="1200" dirty="0" err="1"/>
            <a:t>estratégico</a:t>
          </a:r>
          <a:r>
            <a:rPr lang="en-US" sz="1800" b="1" kern="1200" dirty="0"/>
            <a:t>  3</a:t>
          </a:r>
        </a:p>
      </dsp:txBody>
      <dsp:txXfrm>
        <a:off x="4523952" y="2175925"/>
        <a:ext cx="3601043" cy="377501"/>
      </dsp:txXfrm>
    </dsp:sp>
    <dsp:sp modelId="{FE568F39-7963-4C1C-A3F0-C59EC3E50D7D}">
      <dsp:nvSpPr>
        <dsp:cNvPr id="0" name=""/>
        <dsp:cNvSpPr/>
      </dsp:nvSpPr>
      <dsp:spPr>
        <a:xfrm>
          <a:off x="6351580" y="112079"/>
          <a:ext cx="2094364" cy="43723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7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936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POLÍTICAS Y ASESORÍA TÉCNICA</a:t>
          </a:r>
          <a:r>
            <a:rPr lang="en-US" sz="2400" b="1" kern="1200" dirty="0"/>
            <a:t/>
          </a:r>
          <a:br>
            <a:rPr lang="en-US" sz="2400" b="1" kern="1200" dirty="0"/>
          </a:b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Brindar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asesoría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técnica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Servir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 enlace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multisectorial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y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multinacional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Asegurar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cumplimiento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del Plan Annual de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Trabajo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Reportar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al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Comité</a:t>
          </a:r>
          <a:r>
            <a:rPr lang="en-US" sz="1700" b="0" kern="1200" dirty="0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 </a:t>
          </a:r>
          <a:r>
            <a:rPr lang="en-US" sz="1700" b="0" kern="1200" dirty="0" err="1" smtClean="0">
              <a:solidFill>
                <a:srgbClr val="000000"/>
              </a:solidFill>
              <a:effectLst/>
              <a:latin typeface="Calibri"/>
              <a:ea typeface="ヒラギノ角ゴ Pro W3"/>
              <a:cs typeface="Arial"/>
            </a:rPr>
            <a:t>Directivo</a:t>
          </a: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rgbClr val="000000"/>
            </a:solidFill>
            <a:effectLst/>
            <a:latin typeface="Calibri"/>
            <a:ea typeface="ヒラギノ角ゴ Pro W3"/>
            <a:cs typeface="Arial"/>
          </a:endParaRPr>
        </a:p>
      </dsp:txBody>
      <dsp:txXfrm>
        <a:off x="6351580" y="112079"/>
        <a:ext cx="2094364" cy="4372387"/>
      </dsp:txXfrm>
    </dsp:sp>
    <dsp:sp modelId="{1E3E6E59-61E7-4F5A-A0B8-193130924A6C}">
      <dsp:nvSpPr>
        <dsp:cNvPr id="0" name=""/>
        <dsp:cNvSpPr/>
      </dsp:nvSpPr>
      <dsp:spPr>
        <a:xfrm>
          <a:off x="6124519" y="0"/>
          <a:ext cx="755003" cy="7550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3227-8D30-4DD5-8323-EDBB8A913B2C}">
      <dsp:nvSpPr>
        <dsp:cNvPr id="0" name=""/>
        <dsp:cNvSpPr/>
      </dsp:nvSpPr>
      <dsp:spPr>
        <a:xfrm>
          <a:off x="1566179" y="1675461"/>
          <a:ext cx="2052220" cy="205222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tx1"/>
              </a:solidFill>
            </a:rPr>
            <a:t>Organizaciones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Socias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</dsp:txBody>
      <dsp:txXfrm>
        <a:off x="1978767" y="2156184"/>
        <a:ext cx="1227044" cy="1054883"/>
      </dsp:txXfrm>
    </dsp:sp>
    <dsp:sp modelId="{65DF2CB7-1F15-47D7-9F09-20E2760F5EDD}">
      <dsp:nvSpPr>
        <dsp:cNvPr id="0" name=""/>
        <dsp:cNvSpPr/>
      </dsp:nvSpPr>
      <dsp:spPr>
        <a:xfrm>
          <a:off x="360041" y="1172813"/>
          <a:ext cx="1620180" cy="1581353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Comité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Directivo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63795" y="1573330"/>
        <a:ext cx="812672" cy="780319"/>
      </dsp:txXfrm>
    </dsp:sp>
    <dsp:sp modelId="{BBB188F7-85D6-4558-AFA8-B0F4019F2605}">
      <dsp:nvSpPr>
        <dsp:cNvPr id="0" name=""/>
        <dsp:cNvSpPr/>
      </dsp:nvSpPr>
      <dsp:spPr>
        <a:xfrm rot="20700000">
          <a:off x="1173001" y="269640"/>
          <a:ext cx="1578436" cy="1371475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Secretaría</a:t>
          </a:r>
        </a:p>
      </dsp:txBody>
      <dsp:txXfrm rot="-20700000">
        <a:off x="1531474" y="558169"/>
        <a:ext cx="861490" cy="794416"/>
      </dsp:txXfrm>
    </dsp:sp>
    <dsp:sp modelId="{C6F6E4C2-DC3A-493C-B5FD-9CF180A201E3}">
      <dsp:nvSpPr>
        <dsp:cNvPr id="0" name=""/>
        <dsp:cNvSpPr/>
      </dsp:nvSpPr>
      <dsp:spPr>
        <a:xfrm>
          <a:off x="1443503" y="1416278"/>
          <a:ext cx="2534681" cy="2534681"/>
        </a:xfrm>
        <a:prstGeom prst="circularArrow">
          <a:avLst>
            <a:gd name="adj1" fmla="val 4687"/>
            <a:gd name="adj2" fmla="val 299029"/>
            <a:gd name="adj3" fmla="val 2500248"/>
            <a:gd name="adj4" fmla="val 15896002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168F3-8F0D-4FBE-9CB5-BCDC23B26287}">
      <dsp:nvSpPr>
        <dsp:cNvPr id="0" name=""/>
        <dsp:cNvSpPr/>
      </dsp:nvSpPr>
      <dsp:spPr>
        <a:xfrm>
          <a:off x="195002" y="927305"/>
          <a:ext cx="1841604" cy="18416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D5823-BEC5-4C2A-A170-14041B2EEAC0}">
      <dsp:nvSpPr>
        <dsp:cNvPr id="0" name=""/>
        <dsp:cNvSpPr/>
      </dsp:nvSpPr>
      <dsp:spPr>
        <a:xfrm>
          <a:off x="930294" y="-56680"/>
          <a:ext cx="1985620" cy="19856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3227-8D30-4DD5-8323-EDBB8A913B2C}">
      <dsp:nvSpPr>
        <dsp:cNvPr id="0" name=""/>
        <dsp:cNvSpPr/>
      </dsp:nvSpPr>
      <dsp:spPr>
        <a:xfrm>
          <a:off x="1566179" y="1675461"/>
          <a:ext cx="2052220" cy="205222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tx1"/>
              </a:solidFill>
            </a:rPr>
            <a:t>Organizaciones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Socias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</dsp:txBody>
      <dsp:txXfrm>
        <a:off x="1978767" y="2156184"/>
        <a:ext cx="1227044" cy="1054883"/>
      </dsp:txXfrm>
    </dsp:sp>
    <dsp:sp modelId="{65DF2CB7-1F15-47D7-9F09-20E2760F5EDD}">
      <dsp:nvSpPr>
        <dsp:cNvPr id="0" name=""/>
        <dsp:cNvSpPr/>
      </dsp:nvSpPr>
      <dsp:spPr>
        <a:xfrm>
          <a:off x="360041" y="1172813"/>
          <a:ext cx="1620180" cy="1581353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Comité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Directivo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63795" y="1573330"/>
        <a:ext cx="812672" cy="780319"/>
      </dsp:txXfrm>
    </dsp:sp>
    <dsp:sp modelId="{BBB188F7-85D6-4558-AFA8-B0F4019F2605}">
      <dsp:nvSpPr>
        <dsp:cNvPr id="0" name=""/>
        <dsp:cNvSpPr/>
      </dsp:nvSpPr>
      <dsp:spPr>
        <a:xfrm rot="20700000">
          <a:off x="1173001" y="269640"/>
          <a:ext cx="1578436" cy="1371475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Secretaría</a:t>
          </a:r>
        </a:p>
      </dsp:txBody>
      <dsp:txXfrm rot="-20700000">
        <a:off x="1531474" y="558169"/>
        <a:ext cx="861490" cy="794416"/>
      </dsp:txXfrm>
    </dsp:sp>
    <dsp:sp modelId="{C6F6E4C2-DC3A-493C-B5FD-9CF180A201E3}">
      <dsp:nvSpPr>
        <dsp:cNvPr id="0" name=""/>
        <dsp:cNvSpPr/>
      </dsp:nvSpPr>
      <dsp:spPr>
        <a:xfrm>
          <a:off x="1443503" y="1416278"/>
          <a:ext cx="2534681" cy="2534681"/>
        </a:xfrm>
        <a:prstGeom prst="circularArrow">
          <a:avLst>
            <a:gd name="adj1" fmla="val 4687"/>
            <a:gd name="adj2" fmla="val 299029"/>
            <a:gd name="adj3" fmla="val 2500248"/>
            <a:gd name="adj4" fmla="val 15896002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168F3-8F0D-4FBE-9CB5-BCDC23B26287}">
      <dsp:nvSpPr>
        <dsp:cNvPr id="0" name=""/>
        <dsp:cNvSpPr/>
      </dsp:nvSpPr>
      <dsp:spPr>
        <a:xfrm>
          <a:off x="195002" y="927305"/>
          <a:ext cx="1841604" cy="18416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D5823-BEC5-4C2A-A170-14041B2EEAC0}">
      <dsp:nvSpPr>
        <dsp:cNvPr id="0" name=""/>
        <dsp:cNvSpPr/>
      </dsp:nvSpPr>
      <dsp:spPr>
        <a:xfrm>
          <a:off x="930294" y="-56680"/>
          <a:ext cx="1985620" cy="19856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69EE0-E589-4B56-A06F-FDD53D9EED9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34D4-E762-4CBB-911E-094967C08FB5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9728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F065-3846-425B-9A55-424B27EF788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3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21128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80479" cy="276999"/>
          </a:xfrm>
          <a:noFill/>
        </p:spPr>
        <p:txBody>
          <a:bodyPr/>
          <a:lstStyle>
            <a:lvl1pPr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"/>
          </p:nvPr>
        </p:nvSpPr>
        <p:spPr>
          <a:xfrm>
            <a:off x="5531996" y="0"/>
            <a:ext cx="1326004" cy="276999"/>
          </a:xfrm>
          <a:noFill/>
        </p:spPr>
        <p:txBody>
          <a:bodyPr/>
          <a:lstStyle>
            <a:lvl1pPr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CAAD40-206B-4677-9B5E-6CE58BD1DCC3}" type="datetime3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 September 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noFill/>
        </p:spPr>
        <p:txBody>
          <a:bodyPr/>
          <a:lstStyle>
            <a:lvl1pPr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algn="r" defTabSz="886580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88658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D01B270-819F-4D92-B5F9-48E8A75AE6C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F065-3846-425B-9A55-424B27EF788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03416" y="8867001"/>
            <a:ext cx="354584" cy="276999"/>
          </a:xfrm>
          <a:noFill/>
        </p:spPr>
        <p:txBody>
          <a:bodyPr/>
          <a:lstStyle>
            <a:lvl1pPr defTabSz="920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2075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2075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2075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2075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0560B9-CDE7-4622-A60B-2E8996D7A65C}" type="slidenum">
              <a:rPr lang="en-US" altLang="es-CR" sz="1200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s-CR" sz="120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3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7531"/>
            <a:ext cx="5032190" cy="5401479"/>
          </a:xfrm>
          <a:noFill/>
        </p:spPr>
        <p:txBody>
          <a:bodyPr/>
          <a:lstStyle/>
          <a:p>
            <a:pPr algn="l" eaLnBrk="1" hangingPunct="1"/>
            <a:endParaRPr lang="en-GB" altLang="es-C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F065-3846-425B-9A55-424B27EF788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These three strategic objectives guides</a:t>
            </a:r>
            <a:r>
              <a:rPr lang="en-US" baseline="0" dirty="0" smtClean="0"/>
              <a:t> the work of JUNIMA, and essentially, this is the focus of our work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Strategic information: To ensure that strategic information informs</a:t>
            </a:r>
            <a:r>
              <a:rPr lang="en-US" baseline="0" dirty="0" smtClean="0"/>
              <a:t> decision making, policymaking and programming across the region to improve the health of migrants.</a:t>
            </a: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Partnerships:</a:t>
            </a:r>
            <a:r>
              <a:rPr lang="en-US" baseline="0" dirty="0" smtClean="0"/>
              <a:t> To strengthen multi-sector and multi-stakeholder partnerships to link and operationalize regional and national strategies and action plans on access to health for migrants.</a:t>
            </a: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Policy and advocacy: To facilitate and promote regional</a:t>
            </a:r>
            <a:r>
              <a:rPr lang="en-US" baseline="0" dirty="0" smtClean="0"/>
              <a:t> instruments and national laws and policies, which ensure equal access to health and social services at all stages of the migration process.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F065-3846-425B-9A55-424B27EF788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89254" y="1240871"/>
            <a:ext cx="8180070" cy="4383248"/>
            <a:chOff x="813722" y="1255552"/>
            <a:chExt cx="8180070" cy="4383248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813722" y="1255552"/>
              <a:ext cx="8180070" cy="4383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38201" y="1359016"/>
              <a:ext cx="8077200" cy="4127383"/>
              <a:chOff x="0" y="2057400"/>
              <a:chExt cx="4801394" cy="282098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0" y="20574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0" y="48768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391694" y="3467100"/>
                <a:ext cx="2818606" cy="79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744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7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47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1748" y="3276600"/>
            <a:ext cx="9142252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905" y="47244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2396" y="3505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1748" y="228600"/>
            <a:ext cx="914225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9" name="Straight Connector 98"/>
          <p:cNvCxnSpPr/>
          <p:nvPr userDrawn="1"/>
        </p:nvCxnSpPr>
        <p:spPr>
          <a:xfrm>
            <a:off x="0" y="2270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47351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1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0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533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8771" y="6286966"/>
            <a:ext cx="2204812" cy="584336"/>
            <a:chOff x="2961899" y="6273664"/>
            <a:chExt cx="2204812" cy="584336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8080"/>
            <a:stretch/>
          </p:blipFill>
          <p:spPr bwMode="auto">
            <a:xfrm>
              <a:off x="3037460" y="6273690"/>
              <a:ext cx="1964552" cy="56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7620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173040" y="1189037"/>
            <a:ext cx="87762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5" name="Title 1"/>
          <p:cNvSpPr txBox="1">
            <a:spLocks/>
          </p:cNvSpPr>
          <p:nvPr userDrawn="1"/>
        </p:nvSpPr>
        <p:spPr>
          <a:xfrm>
            <a:off x="155575" y="152400"/>
            <a:ext cx="8850310" cy="582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13335" cmpd="sng">
                <a:noFill/>
                <a:prstDash val="solid"/>
              </a:ln>
              <a:solidFill>
                <a:srgbClr val="7598D9">
                  <a:lumMod val="50000"/>
                </a:srgb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01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n w="1333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17"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9906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0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17"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5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7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D9B880-CD8C-4972-A04F-5FF51A9AB104}" type="datetimeFigureOut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9/27/2016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690C2E-861A-480D-B09E-7F06A2AFFC3D}" type="slidenum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‹#›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7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39823" y="0"/>
            <a:ext cx="3113249" cy="3546481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C:\Users\cvanderlaat\Pictures\Migracion centroameric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" y="13221"/>
            <a:ext cx="602265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30913" y="781050"/>
            <a:ext cx="3113087" cy="2698750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700" b="1" dirty="0" smtClean="0">
                <a:solidFill>
                  <a:schemeClr val="bg1"/>
                </a:solidFill>
              </a:rPr>
              <a:t>Propuesta:</a:t>
            </a:r>
            <a:r>
              <a:rPr lang="es-CR" sz="2700" b="1" dirty="0">
                <a:solidFill>
                  <a:schemeClr val="bg1"/>
                </a:solidFill>
              </a:rPr>
              <a:t/>
            </a:r>
            <a:br>
              <a:rPr lang="es-CR" sz="2700" b="1" dirty="0">
                <a:solidFill>
                  <a:schemeClr val="bg1"/>
                </a:solidFill>
              </a:rPr>
            </a:br>
            <a:r>
              <a:rPr lang="es-CR" sz="2700" b="1" dirty="0" smtClean="0">
                <a:solidFill>
                  <a:schemeClr val="bg1"/>
                </a:solidFill>
              </a:rPr>
              <a:t/>
            </a:r>
            <a:br>
              <a:rPr lang="es-CR" sz="2700" b="1" dirty="0" smtClean="0">
                <a:solidFill>
                  <a:schemeClr val="bg1"/>
                </a:solidFill>
              </a:rPr>
            </a:br>
            <a:r>
              <a:rPr lang="es-CR" sz="2700" dirty="0">
                <a:solidFill>
                  <a:schemeClr val="bg1"/>
                </a:solidFill>
              </a:rPr>
              <a:t/>
            </a:r>
            <a:br>
              <a:rPr lang="es-CR" sz="2700" dirty="0">
                <a:solidFill>
                  <a:schemeClr val="bg1"/>
                </a:solidFill>
              </a:rPr>
            </a:br>
            <a:r>
              <a:rPr lang="es-CR" sz="2700" b="1" dirty="0" smtClean="0">
                <a:solidFill>
                  <a:schemeClr val="bg1"/>
                </a:solidFill>
              </a:rPr>
              <a:t>Iniciativa </a:t>
            </a:r>
            <a:r>
              <a:rPr lang="es-CR" sz="2700" b="1" dirty="0">
                <a:solidFill>
                  <a:schemeClr val="bg1"/>
                </a:solidFill>
              </a:rPr>
              <a:t>Conjunta de Salud de las Personas Migrantes</a:t>
            </a:r>
            <a:r>
              <a:rPr lang="es-CR" sz="2700" dirty="0">
                <a:solidFill>
                  <a:schemeClr val="bg1"/>
                </a:solidFill>
              </a:rPr>
              <a:t/>
            </a:r>
            <a:br>
              <a:rPr lang="es-CR" sz="2700" dirty="0">
                <a:solidFill>
                  <a:schemeClr val="bg1"/>
                </a:solidFill>
              </a:rPr>
            </a:br>
            <a:r>
              <a:rPr lang="es-CR" sz="2700" b="1" dirty="0">
                <a:solidFill>
                  <a:schemeClr val="bg1"/>
                </a:solidFill>
              </a:rPr>
              <a:t>y sus Familias en Centroamérica y México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0" y="194142"/>
            <a:ext cx="895853" cy="1124427"/>
          </a:xfrm>
          <a:prstGeom prst="rect">
            <a:avLst/>
          </a:prstGeom>
        </p:spPr>
      </p:pic>
      <p:pic>
        <p:nvPicPr>
          <p:cNvPr id="3074" name="Picture 2" descr="C:\Users\cvanderlaat\Pictures\Corinto\DSC01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25" y="3546481"/>
            <a:ext cx="4432275" cy="33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vanderlaat\Pictures\Fotos VdL\niño en la besti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10454"/>
          <a:stretch/>
        </p:blipFill>
        <p:spPr bwMode="auto">
          <a:xfrm>
            <a:off x="-108520" y="3865691"/>
            <a:ext cx="4820245" cy="300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3"/>
          <p:cNvSpPr txBox="1">
            <a:spLocks/>
          </p:cNvSpPr>
          <p:nvPr/>
        </p:nvSpPr>
        <p:spPr bwMode="auto">
          <a:xfrm>
            <a:off x="704761" y="5558204"/>
            <a:ext cx="7696924" cy="3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 anchor="ctr"/>
          <a:lstStyle>
            <a:lvl1pPr defTabSz="1042988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defTabSz="1042988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60350" defTabSz="1042988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60350" defTabSz="1042988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325" indent="-260350" defTabSz="1042988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352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6072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792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512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H" altLang="en-US" sz="3500" b="1" dirty="0">
                <a:solidFill>
                  <a:prstClr val="white"/>
                </a:solidFill>
                <a:ea typeface="ＭＳ Ｐゴシック" pitchFamily="-111" charset="-128"/>
                <a:cs typeface="Arial" charset="0"/>
              </a:rPr>
              <a:t> </a:t>
            </a:r>
            <a:r>
              <a:rPr lang="en-US" sz="2400" b="1" spc="50" dirty="0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La </a:t>
            </a:r>
            <a:r>
              <a:rPr lang="en-US" sz="2400" b="1" spc="50" dirty="0" err="1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migración</a:t>
            </a:r>
            <a:r>
              <a:rPr lang="en-US" sz="2400" b="1" spc="50" dirty="0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 </a:t>
            </a:r>
            <a:r>
              <a:rPr lang="en-US" sz="2400" b="1" spc="50" dirty="0" err="1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es</a:t>
            </a:r>
            <a:r>
              <a:rPr lang="en-US" sz="2400" b="1" spc="50" dirty="0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 un </a:t>
            </a:r>
            <a:r>
              <a:rPr lang="en-US" sz="2400" b="1" spc="50" dirty="0" err="1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Determinante</a:t>
            </a:r>
            <a:r>
              <a:rPr lang="en-US" sz="2400" b="1" spc="50" dirty="0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 de la </a:t>
            </a:r>
            <a:r>
              <a:rPr lang="en-US" sz="2400" b="1" spc="50" dirty="0" err="1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Salud</a:t>
            </a:r>
            <a:r>
              <a:rPr lang="en-US" sz="2400" b="1" spc="50" dirty="0" smtClean="0">
                <a:ln w="13335" cmpd="sng">
                  <a:noFill/>
                  <a:prstDash val="solid"/>
                </a:ln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ＭＳ Ｐゴシック" pitchFamily="-111" charset="-128"/>
              </a:rPr>
              <a:t> </a:t>
            </a:r>
            <a:endParaRPr lang="en-US" altLang="en-US" sz="1800" b="1" dirty="0">
              <a:solidFill>
                <a:prstClr val="white"/>
              </a:solidFill>
              <a:ea typeface="ＭＳ Ｐゴシック" pitchFamily="-111" charset="-128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1821377"/>
              </p:ext>
            </p:extLst>
          </p:nvPr>
        </p:nvGraphicFramePr>
        <p:xfrm>
          <a:off x="144798" y="152400"/>
          <a:ext cx="8846802" cy="51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71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20529"/>
            <a:ext cx="8412866" cy="1325563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/>
              <a:t>Iniciativa Conjunta de Salud de las Personas Migrantes</a:t>
            </a:r>
            <a:r>
              <a:rPr lang="es-CR" sz="2400" dirty="0"/>
              <a:t/>
            </a:r>
            <a:br>
              <a:rPr lang="es-CR" sz="2400" dirty="0"/>
            </a:br>
            <a:r>
              <a:rPr lang="es-CR" sz="2400" b="1" dirty="0"/>
              <a:t>y sus Familias en Centroamérica y </a:t>
            </a:r>
            <a:r>
              <a:rPr lang="es-CR" sz="2400" b="1" dirty="0" smtClean="0"/>
              <a:t>México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3454" y="1772816"/>
            <a:ext cx="8625136" cy="300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600" dirty="0" smtClean="0">
                <a:solidFill>
                  <a:schemeClr val="accent5">
                    <a:lumMod val="75000"/>
                  </a:schemeClr>
                </a:solidFill>
              </a:rPr>
              <a:t>Objetivo </a:t>
            </a:r>
            <a:r>
              <a:rPr lang="es-CR" sz="2600" dirty="0">
                <a:solidFill>
                  <a:schemeClr val="accent5">
                    <a:lumMod val="75000"/>
                  </a:schemeClr>
                </a:solidFill>
              </a:rPr>
              <a:t>principal del proyecto</a:t>
            </a:r>
          </a:p>
          <a:p>
            <a:pPr marL="57150" indent="0" algn="just">
              <a:buNone/>
            </a:pPr>
            <a:r>
              <a:rPr lang="es-CR" sz="2400" dirty="0" smtClean="0"/>
              <a:t>Implementar una plataforma </a:t>
            </a:r>
            <a:r>
              <a:rPr lang="es-CR" sz="2400" dirty="0"/>
              <a:t>multisectorial que facilite el acceso e intercambio de información, así como la coordinación y programación conjunta entre instituciones de gobierno, sociedad civil, sector privado, academia y otros actores para el diseño e implementación de respuestas integradas e integrales enfocadas a la salud de las personas migrantes.    </a:t>
            </a:r>
            <a:r>
              <a:rPr lang="es-CR" sz="22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 marL="57150" indent="0">
              <a:buNone/>
            </a:pPr>
            <a:endParaRPr lang="es-CR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710" y="4729604"/>
            <a:ext cx="24981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Nivel Técnico</a:t>
            </a:r>
            <a:endParaRPr lang="es-CR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11" y="5473496"/>
            <a:ext cx="235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Enlace</a:t>
            </a:r>
            <a:endParaRPr lang="es-CR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5460400"/>
            <a:ext cx="468052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Plataforma de conocimiento</a:t>
            </a:r>
            <a:endParaRPr lang="es-CR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318" y="4713434"/>
            <a:ext cx="35283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Liderazgo conjunto</a:t>
            </a:r>
            <a:endParaRPr lang="es-C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2904292"/>
              </p:ext>
            </p:extLst>
          </p:nvPr>
        </p:nvGraphicFramePr>
        <p:xfrm>
          <a:off x="626332" y="706709"/>
          <a:ext cx="8534491" cy="537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943600" y="2993699"/>
            <a:ext cx="3047547" cy="107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marL="390525" indent="-390525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CH" altLang="es-CR" sz="3200" b="1" dirty="0">
                <a:ea typeface="ＭＳ Ｐゴシック" pitchFamily="-111" charset="-128"/>
              </a:rPr>
              <a:t> </a:t>
            </a:r>
            <a:r>
              <a:rPr lang="fr-CH" altLang="es-CR" sz="1600" b="1" dirty="0" smtClean="0">
                <a:ea typeface="ＭＳ Ｐゴシック" pitchFamily="-111" charset="-128"/>
              </a:rPr>
              <a:t>ORGANIZACIONES DE SOCIEDAD CIVIL Y ACADEMIA</a:t>
            </a:r>
            <a:endParaRPr lang="en-GB" altLang="es-CR" sz="1800" dirty="0">
              <a:ea typeface="ＭＳ Ｐゴシック" pitchFamily="-111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gray">
          <a:xfrm>
            <a:off x="3563888" y="1124744"/>
            <a:ext cx="2512741" cy="8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marL="390525" indent="-390525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fr-CH" altLang="es-CR" sz="1600" b="1" dirty="0" smtClean="0">
                <a:ea typeface="ＭＳ Ｐゴシック" pitchFamily="-111" charset="-128"/>
              </a:rPr>
              <a:t>INSTITUCIONES DE GOBIERNO (</a:t>
            </a:r>
            <a:r>
              <a:rPr lang="fr-CH" altLang="es-CR" sz="1600" b="1" dirty="0" err="1" smtClean="0">
                <a:ea typeface="ＭＳ Ｐゴシック" pitchFamily="-111" charset="-128"/>
              </a:rPr>
              <a:t>Multisectorial</a:t>
            </a:r>
            <a:r>
              <a:rPr lang="fr-CH" altLang="es-CR" sz="1600" b="1" dirty="0" smtClean="0">
                <a:ea typeface="ＭＳ Ｐゴシック" pitchFamily="-111" charset="-128"/>
              </a:rPr>
              <a:t>) </a:t>
            </a:r>
            <a:endParaRPr lang="en-GB" altLang="es-CR" sz="1600" b="1" dirty="0">
              <a:ea typeface="ＭＳ Ｐゴシック" pitchFamily="-111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gray">
          <a:xfrm>
            <a:off x="317665" y="2553586"/>
            <a:ext cx="2809082" cy="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marL="390525" indent="-390525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fr-CH" altLang="es-CR" sz="1600" b="1" dirty="0" smtClean="0">
                <a:ea typeface="ＭＳ Ｐゴシック" pitchFamily="-111" charset="-128"/>
              </a:rPr>
              <a:t>ASOCIACIONES REGIONALES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fr-CH" altLang="es-CR" sz="1600" b="1" dirty="0" smtClean="0">
                <a:ea typeface="ＭＳ Ｐゴシック" pitchFamily="-111" charset="-128"/>
              </a:rPr>
              <a:t>CRM - COMISCA</a:t>
            </a:r>
            <a:endParaRPr lang="fr-CH" altLang="es-CR" sz="1600" b="1" dirty="0">
              <a:ea typeface="ＭＳ Ｐゴシック" pitchFamily="-111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2057400" y="5410200"/>
            <a:ext cx="5712796" cy="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marL="390525" indent="-390525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ea typeface="ＭＳ Ｐゴシック" pitchFamily="-111" charset="-128"/>
              </a:rPr>
              <a:t>AGENCIAS DE NACIONES UNIDAS, SOCIOS DEL DESARROLLO, DONANTES</a:t>
            </a:r>
            <a:endParaRPr lang="en-GB" altLang="es-CR" sz="1600" b="1" dirty="0">
              <a:ea typeface="ＭＳ Ｐゴシック" pitchFamily="-111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17654" y="2348881"/>
            <a:ext cx="2592288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ea typeface="ＭＳ Ｐゴシック" pitchFamily="-111" charset="-128"/>
              </a:rPr>
              <a:t>INICIATIVA CONJUNTA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ea typeface="ＭＳ Ｐゴシック" pitchFamily="-111" charset="-128"/>
              </a:rPr>
              <a:t>*</a:t>
            </a:r>
            <a:r>
              <a:rPr lang="en-US" b="1" dirty="0" err="1">
                <a:solidFill>
                  <a:schemeClr val="bg1"/>
                </a:solidFill>
                <a:ea typeface="ＭＳ Ｐゴシック" pitchFamily="-111" charset="-128"/>
              </a:rPr>
              <a:t>Información</a:t>
            </a:r>
            <a:endParaRPr lang="en-US" b="1" dirty="0">
              <a:solidFill>
                <a:schemeClr val="bg1"/>
              </a:solidFill>
              <a:ea typeface="ＭＳ Ｐゴシック" pitchFamily="-111" charset="-128"/>
            </a:endParaRPr>
          </a:p>
          <a:p>
            <a:pPr lvl="0" algn="ctr"/>
            <a:r>
              <a:rPr lang="en-US" b="1" dirty="0">
                <a:solidFill>
                  <a:schemeClr val="bg1"/>
                </a:solidFill>
                <a:ea typeface="ＭＳ Ｐゴシック" pitchFamily="-111" charset="-128"/>
              </a:rPr>
              <a:t>*</a:t>
            </a:r>
            <a:r>
              <a:rPr lang="en-US" b="1" dirty="0" err="1">
                <a:solidFill>
                  <a:schemeClr val="bg1"/>
                </a:solidFill>
                <a:ea typeface="ＭＳ Ｐゴシック" pitchFamily="-111" charset="-128"/>
              </a:rPr>
              <a:t>Coordinación</a:t>
            </a:r>
            <a:endParaRPr lang="en-US" b="1" dirty="0">
              <a:solidFill>
                <a:schemeClr val="bg1"/>
              </a:solidFill>
              <a:ea typeface="ＭＳ Ｐゴシック" pitchFamily="-111" charset="-128"/>
            </a:endParaRPr>
          </a:p>
          <a:p>
            <a:pPr lvl="0" algn="ctr"/>
            <a:r>
              <a:rPr lang="en-US" b="1" dirty="0">
                <a:solidFill>
                  <a:schemeClr val="bg1"/>
                </a:solidFill>
                <a:ea typeface="ＭＳ Ｐゴシック" pitchFamily="-111" charset="-128"/>
              </a:rPr>
              <a:t>*Enlace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ea typeface="ＭＳ Ｐゴシック" pitchFamily="-111" charset="-128"/>
              </a:rPr>
              <a:t>*</a:t>
            </a:r>
            <a:r>
              <a:rPr lang="en-US" b="1" dirty="0" err="1">
                <a:solidFill>
                  <a:schemeClr val="bg1"/>
                </a:solidFill>
                <a:ea typeface="ＭＳ Ｐゴシック" pitchFamily="-111" charset="-128"/>
              </a:rPr>
              <a:t>Asesoría</a:t>
            </a:r>
            <a:endParaRPr lang="en-US" b="1" dirty="0">
              <a:solidFill>
                <a:schemeClr val="bg1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1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Objetivos</a:t>
            </a:r>
            <a:r>
              <a:rPr lang="en-US" b="1" dirty="0" smtClean="0"/>
              <a:t> </a:t>
            </a:r>
            <a:r>
              <a:rPr lang="en-US" b="1" dirty="0" err="1" smtClean="0"/>
              <a:t>Estratégicos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1" y="194142"/>
            <a:ext cx="701940" cy="112442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4765050"/>
              </p:ext>
            </p:extLst>
          </p:nvPr>
        </p:nvGraphicFramePr>
        <p:xfrm>
          <a:off x="179512" y="1700808"/>
          <a:ext cx="8456693" cy="46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2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Actividades</a:t>
            </a:r>
            <a:r>
              <a:rPr lang="en-US" b="1" dirty="0" smtClean="0"/>
              <a:t> </a:t>
            </a:r>
            <a:r>
              <a:rPr lang="en-US" b="1" dirty="0" err="1"/>
              <a:t>s</a:t>
            </a:r>
            <a:r>
              <a:rPr lang="en-US" b="1" dirty="0" err="1" smtClean="0"/>
              <a:t>egún</a:t>
            </a:r>
            <a:r>
              <a:rPr lang="en-US" b="1" dirty="0" smtClean="0"/>
              <a:t> </a:t>
            </a:r>
            <a:r>
              <a:rPr lang="en-US" b="1" dirty="0" err="1"/>
              <a:t>O</a:t>
            </a:r>
            <a:r>
              <a:rPr lang="en-US" b="1" dirty="0" err="1" smtClean="0"/>
              <a:t>bjetivos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1" y="194142"/>
            <a:ext cx="701940" cy="112442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3037769"/>
              </p:ext>
            </p:extLst>
          </p:nvPr>
        </p:nvGraphicFramePr>
        <p:xfrm>
          <a:off x="179512" y="1700808"/>
          <a:ext cx="8640960" cy="46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548680"/>
            <a:ext cx="4896544" cy="5355312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Secretaría</a:t>
            </a:r>
            <a:r>
              <a:rPr kumimoji="0" lang="en-GB" altLang="es-C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Técnica</a:t>
            </a: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C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Inicialmente</a:t>
            </a: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(1er </a:t>
            </a:r>
            <a:r>
              <a:rPr kumimoji="0" lang="en-GB" altLang="es-C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año</a:t>
            </a: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de </a:t>
            </a:r>
            <a:r>
              <a:rPr kumimoji="0" lang="en-GB" altLang="es-C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implementación</a:t>
            </a: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C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Organización</a:t>
            </a:r>
            <a:r>
              <a:rPr kumimoji="0" lang="en-GB" altLang="es-C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es-C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Internacional</a:t>
            </a:r>
            <a:r>
              <a:rPr kumimoji="0" lang="en-GB" altLang="es-C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para </a:t>
            </a:r>
            <a:r>
              <a:rPr kumimoji="0" lang="en-GB" altLang="es-C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las</a:t>
            </a:r>
            <a:r>
              <a:rPr kumimoji="0" lang="en-GB" altLang="es-C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es-C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Migraciones</a:t>
            </a:r>
            <a:r>
              <a:rPr kumimoji="0" lang="en-GB" altLang="es-C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(OIM) </a:t>
            </a:r>
            <a:r>
              <a:rPr kumimoji="0" lang="en-GB" altLang="es-CR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Oficina</a:t>
            </a:r>
            <a:r>
              <a:rPr kumimoji="0" lang="en-GB" altLang="es-C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Regional</a:t>
            </a:r>
            <a:endParaRPr lang="es-CR" altLang="es-CR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s-C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ngsana New" pitchFamily="18" charset="-34"/>
            </a:endParaRPr>
          </a:p>
          <a:p>
            <a:r>
              <a:rPr lang="es-CR" dirty="0"/>
              <a:t>El  </a:t>
            </a:r>
            <a:r>
              <a:rPr lang="es-CR" b="1" dirty="0"/>
              <a:t>Comité Directivo </a:t>
            </a:r>
            <a:r>
              <a:rPr lang="es-CR" b="1" dirty="0" smtClean="0"/>
              <a:t>(</a:t>
            </a:r>
            <a:r>
              <a:rPr lang="es-CR" dirty="0" smtClean="0"/>
              <a:t>principal  </a:t>
            </a:r>
            <a:r>
              <a:rPr lang="es-CR" dirty="0"/>
              <a:t>estructura de </a:t>
            </a:r>
            <a:r>
              <a:rPr lang="es-CR" dirty="0" smtClean="0"/>
              <a:t>gobernanza) </a:t>
            </a:r>
            <a:r>
              <a:rPr lang="es-CR" b="1" dirty="0" smtClean="0"/>
              <a:t>estará </a:t>
            </a:r>
            <a:r>
              <a:rPr lang="es-CR" b="1" dirty="0"/>
              <a:t>constituido por representantes de toda  Centroamérica y México</a:t>
            </a:r>
            <a:r>
              <a:rPr lang="es-CR" dirty="0"/>
              <a:t>: </a:t>
            </a:r>
          </a:p>
          <a:p>
            <a:r>
              <a:rPr lang="es-CR" dirty="0"/>
              <a:t> </a:t>
            </a:r>
          </a:p>
          <a:p>
            <a:r>
              <a:rPr lang="es-CR" dirty="0"/>
              <a:t>• </a:t>
            </a:r>
            <a:r>
              <a:rPr lang="es-CR" b="1" dirty="0"/>
              <a:t>G</a:t>
            </a:r>
            <a:r>
              <a:rPr lang="es-CR" b="1" dirty="0" smtClean="0"/>
              <a:t>obiernos </a:t>
            </a:r>
            <a:r>
              <a:rPr lang="es-CR" b="1" dirty="0"/>
              <a:t>y </a:t>
            </a:r>
            <a:r>
              <a:rPr lang="es-CR" b="1" dirty="0" smtClean="0"/>
              <a:t>Asociaciones Regionales</a:t>
            </a:r>
            <a:r>
              <a:rPr lang="es-CR" dirty="0"/>
              <a:t>: Ministerios de Salud, </a:t>
            </a:r>
            <a:r>
              <a:rPr lang="es-CR" dirty="0" smtClean="0"/>
              <a:t>Direcciones </a:t>
            </a:r>
            <a:r>
              <a:rPr lang="es-CR" dirty="0"/>
              <a:t>de </a:t>
            </a:r>
            <a:r>
              <a:rPr lang="es-CR" dirty="0" smtClean="0"/>
              <a:t>Migración</a:t>
            </a:r>
            <a:r>
              <a:rPr lang="es-CR" dirty="0"/>
              <a:t>, COMISCA, CRM, otros.</a:t>
            </a:r>
          </a:p>
          <a:p>
            <a:r>
              <a:rPr lang="es-CR" dirty="0"/>
              <a:t>• </a:t>
            </a:r>
            <a:r>
              <a:rPr lang="es-CR" b="1" dirty="0"/>
              <a:t>Organizaciones de la Sociedad Civil</a:t>
            </a:r>
            <a:r>
              <a:rPr lang="es-CR" dirty="0"/>
              <a:t>: HIVOS, CICR, Servicio Jesuita, Orden, </a:t>
            </a:r>
            <a:r>
              <a:rPr lang="es-CR" dirty="0" err="1"/>
              <a:t>Scalabriniani</a:t>
            </a:r>
            <a:r>
              <a:rPr lang="es-CR" dirty="0"/>
              <a:t>, </a:t>
            </a:r>
            <a:r>
              <a:rPr lang="es-CR" dirty="0" err="1"/>
              <a:t>Medicus</a:t>
            </a:r>
            <a:r>
              <a:rPr lang="es-CR" dirty="0"/>
              <a:t> </a:t>
            </a:r>
            <a:r>
              <a:rPr lang="es-CR" dirty="0" err="1"/>
              <a:t>Mundi</a:t>
            </a:r>
            <a:r>
              <a:rPr lang="es-CR" dirty="0"/>
              <a:t>, otros.</a:t>
            </a:r>
          </a:p>
          <a:p>
            <a:r>
              <a:rPr lang="es-CR" dirty="0"/>
              <a:t>• </a:t>
            </a:r>
            <a:r>
              <a:rPr lang="es-CR" b="1" dirty="0"/>
              <a:t>Agencias de la ONU</a:t>
            </a:r>
            <a:r>
              <a:rPr lang="es-CR" dirty="0"/>
              <a:t>: Las oficinas regionales de la OIM, OPS-OMS, UNICEF, UNFPA, ONUSIDA, PNUD.</a:t>
            </a:r>
          </a:p>
          <a:p>
            <a:r>
              <a:rPr lang="es-CR" dirty="0"/>
              <a:t>• </a:t>
            </a:r>
            <a:r>
              <a:rPr lang="es-CR" b="1" dirty="0"/>
              <a:t>Academia</a:t>
            </a:r>
            <a:r>
              <a:rPr lang="es-CR" dirty="0"/>
              <a:t>: FLACSO, Instituto Nacional de Salud Pública de México (INSP), Universidades</a:t>
            </a:r>
            <a:r>
              <a:rPr lang="es-CR" dirty="0" smtClean="0"/>
              <a:t>.</a:t>
            </a:r>
            <a:endParaRPr lang="es-C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004450"/>
              </p:ext>
            </p:extLst>
          </p:nvPr>
        </p:nvGraphicFramePr>
        <p:xfrm>
          <a:off x="5148064" y="1979744"/>
          <a:ext cx="3600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392016"/>
            <a:ext cx="779856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C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Iniciativa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Conjunta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sobre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Salud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de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las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Personas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Migrantes</a:t>
            </a:r>
            <a:r>
              <a:rPr kumimoji="0" lang="en-GB" altLang="es-C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 y sus </a:t>
            </a:r>
            <a:r>
              <a:rPr kumimoji="0" lang="en-GB" altLang="es-C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ngsana New" pitchFamily="18" charset="-34"/>
              </a:rPr>
              <a:t>familias</a:t>
            </a:r>
            <a:endParaRPr kumimoji="0" lang="en-GB" altLang="es-CR" sz="20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224403"/>
            <a:ext cx="4752528" cy="4308872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Secretaría</a:t>
            </a:r>
            <a:r>
              <a:rPr kumimoji="0" lang="en-GB" altLang="es-C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Técnica</a:t>
            </a:r>
            <a:r>
              <a:rPr kumimoji="0" lang="en-GB" altLang="es-C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s-CR" sz="1100" dirty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r>
              <a:rPr lang="es-CR" sz="11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Proveer o sugerir experto para asesoría técnica y estratégica a Organizaciones Socias</a:t>
            </a:r>
            <a:endParaRPr lang="es-C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Coordinar reuniones de  Expertos  y Comité Director bianuales</a:t>
            </a:r>
            <a:endParaRPr lang="es-C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Servir de enlace </a:t>
            </a:r>
            <a:r>
              <a:rPr lang="es-CR" dirty="0"/>
              <a:t>entre los miembros </a:t>
            </a:r>
            <a:endParaRPr lang="es-CR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Dar seguimiento a acuerdos y Plan de Acción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Coordinar comunicaciones</a:t>
            </a:r>
            <a:endParaRPr lang="es-C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 smtClean="0"/>
              <a:t>Dar mantenimiento  y actualización a Plataforma de Conocimiento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altLang="es-CR" dirty="0"/>
              <a:t>Elaborar y actualizar página web, boletines, listas de contactos y eventos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altLang="es-CR" dirty="0" smtClean="0"/>
              <a:t>Otras funciones </a:t>
            </a:r>
            <a:r>
              <a:rPr lang="es-CR" altLang="es-CR" dirty="0"/>
              <a:t>que serán definidas por el Comité Director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8846653"/>
              </p:ext>
            </p:extLst>
          </p:nvPr>
        </p:nvGraphicFramePr>
        <p:xfrm>
          <a:off x="5148064" y="1979744"/>
          <a:ext cx="3600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Muchas gracias!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cvanderlaat\Pictures\Fotos VdL\Talleres\DSC0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0" y="260648"/>
            <a:ext cx="3978746" cy="29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vanderlaat\Pictures\_MG_0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6" y="26064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612" y="51571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/>
              <a:t>Favor comunicar el interés de su organización en formar parte de esta Iniciativa Conjunta</a:t>
            </a:r>
            <a:endParaRPr lang="es-CR" sz="24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03921" y="4941888"/>
            <a:ext cx="340035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CR" sz="2000" dirty="0">
                <a:solidFill>
                  <a:schemeClr val="bg1"/>
                </a:solidFill>
              </a:rPr>
              <a:t>Dr</a:t>
            </a:r>
            <a:r>
              <a:rPr lang="es-CR" sz="2000" dirty="0" smtClean="0">
                <a:solidFill>
                  <a:schemeClr val="bg1"/>
                </a:solidFill>
              </a:rPr>
              <a:t>.</a:t>
            </a:r>
          </a:p>
          <a:p>
            <a:pPr algn="r" eaLnBrk="1" hangingPunct="1"/>
            <a:r>
              <a:rPr lang="es-CR" sz="2000" dirty="0" smtClean="0">
                <a:solidFill>
                  <a:schemeClr val="bg1"/>
                </a:solidFill>
              </a:rPr>
              <a:t> </a:t>
            </a:r>
            <a:r>
              <a:rPr lang="es-CR" sz="2000" dirty="0"/>
              <a:t>Carlos Van der </a:t>
            </a:r>
            <a:r>
              <a:rPr lang="es-CR" sz="2000" dirty="0" err="1" smtClean="0"/>
              <a:t>Laat</a:t>
            </a:r>
            <a:endParaRPr lang="es-CR" sz="2000" dirty="0" smtClean="0"/>
          </a:p>
          <a:p>
            <a:pPr algn="r" eaLnBrk="1" hangingPunct="1"/>
            <a:r>
              <a:rPr lang="es-CR" sz="1400" dirty="0" smtClean="0"/>
              <a:t>Oficial Regional Salud y Migración, OIM </a:t>
            </a:r>
            <a:endParaRPr lang="es-CR" sz="1400" dirty="0"/>
          </a:p>
          <a:p>
            <a:pPr algn="r" eaLnBrk="1" hangingPunct="1"/>
            <a:endParaRPr lang="es-CR" sz="2000" dirty="0"/>
          </a:p>
          <a:p>
            <a:pPr algn="r" eaLnBrk="1" hangingPunct="1"/>
            <a:r>
              <a:rPr lang="es-CR" sz="2000" dirty="0"/>
              <a:t>cvanderlaat@iom.int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170992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008080"/>
      </a:lt2>
      <a:accent1>
        <a:srgbClr val="336699"/>
      </a:accent1>
      <a:accent2>
        <a:srgbClr val="7598D9"/>
      </a:accent2>
      <a:accent3>
        <a:srgbClr val="FE8637"/>
      </a:accent3>
      <a:accent4>
        <a:srgbClr val="99CC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OM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565</Words>
  <Application>Microsoft Office PowerPoint</Application>
  <PresentationFormat>On-screen Show (4:3)</PresentationFormat>
  <Paragraphs>119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Propuesta:   Iniciativa Conjunta de Salud de las Personas Migrantes y sus Familias en Centroamérica y México</vt:lpstr>
      <vt:lpstr>PowerPoint Presentation</vt:lpstr>
      <vt:lpstr>Iniciativa Conjunta de Salud de las Personas Migrantes y sus Familias en Centroamérica y México</vt:lpstr>
      <vt:lpstr>PowerPoint Presentation</vt:lpstr>
      <vt:lpstr>Objetivos Estratégicos</vt:lpstr>
      <vt:lpstr>Actividades según Objetivos</vt:lpstr>
      <vt:lpstr>PowerPoint Presentation</vt:lpstr>
      <vt:lpstr>PowerPoint Presentation</vt:lpstr>
      <vt:lpstr>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LAAT Carlos</dc:creator>
  <cp:lastModifiedBy>VAN DER LAAT Carlos</cp:lastModifiedBy>
  <cp:revision>34</cp:revision>
  <dcterms:created xsi:type="dcterms:W3CDTF">2016-05-06T01:54:07Z</dcterms:created>
  <dcterms:modified xsi:type="dcterms:W3CDTF">2016-09-28T05:43:25Z</dcterms:modified>
</cp:coreProperties>
</file>