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8" r:id="rId4"/>
    <p:sldId id="312" r:id="rId5"/>
    <p:sldId id="310" r:id="rId6"/>
    <p:sldId id="304" r:id="rId7"/>
    <p:sldId id="281" r:id="rId8"/>
    <p:sldId id="305" r:id="rId9"/>
    <p:sldId id="311" r:id="rId10"/>
    <p:sldId id="284" r:id="rId11"/>
    <p:sldId id="309" r:id="rId12"/>
    <p:sldId id="313" r:id="rId13"/>
    <p:sldId id="292" r:id="rId14"/>
    <p:sldId id="293" r:id="rId15"/>
    <p:sldId id="307" r:id="rId16"/>
    <p:sldId id="294" r:id="rId17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00"/>
    <a:srgbClr val="9900CC"/>
    <a:srgbClr val="006600"/>
    <a:srgbClr val="CCFF99"/>
    <a:srgbClr val="99FF99"/>
    <a:srgbClr val="33CC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80" autoAdjust="0"/>
  </p:normalViewPr>
  <p:slideViewPr>
    <p:cSldViewPr>
      <p:cViewPr>
        <p:scale>
          <a:sx n="70" d="100"/>
          <a:sy n="70" d="100"/>
        </p:scale>
        <p:origin x="-1386" y="-198"/>
      </p:cViewPr>
      <p:guideLst>
        <p:guide orient="horz" pos="2160"/>
        <p:guide pos="1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22" y="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52902-1080-430C-BEE9-DB6402794A0D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C02A467-F907-4BE1-88B2-EC4770B4BAF4}">
      <dgm:prSet phldrT="[Texto]" custT="1"/>
      <dgm:spPr>
        <a:solidFill>
          <a:srgbClr val="6600CC"/>
        </a:solidFill>
      </dgm:spPr>
      <dgm:t>
        <a:bodyPr/>
        <a:lstStyle/>
        <a:p>
          <a:pPr algn="just"/>
          <a:r>
            <a: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OBJETIVO </a:t>
          </a:r>
          <a:r>
            <a: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 procurar mejores condiciones para el retorno a territorio nacional de los mexicanos repatriados desde EUA.</a:t>
          </a:r>
        </a:p>
      </dgm:t>
    </dgm:pt>
    <dgm:pt modelId="{42BFD658-BFFE-4D99-973E-9C869FD3D295}" type="parTrans" cxnId="{D6E7127E-3202-4B20-BC33-D92E9CCA83BB}">
      <dgm:prSet/>
      <dgm:spPr/>
      <dgm:t>
        <a:bodyPr/>
        <a:lstStyle/>
        <a:p>
          <a:endParaRPr lang="es-ES"/>
        </a:p>
      </dgm:t>
    </dgm:pt>
    <dgm:pt modelId="{DB482167-F24F-47C7-BFBF-51742A854C92}" type="sibTrans" cxnId="{D6E7127E-3202-4B20-BC33-D92E9CCA83BB}">
      <dgm:prSet/>
      <dgm:spPr>
        <a:solidFill>
          <a:srgbClr val="6600CC"/>
        </a:solidFill>
        <a:ln>
          <a:solidFill>
            <a:srgbClr val="6600CC"/>
          </a:solidFill>
        </a:ln>
      </dgm:spPr>
      <dgm:t>
        <a:bodyPr/>
        <a:lstStyle/>
        <a:p>
          <a:endParaRPr lang="es-ES"/>
        </a:p>
      </dgm:t>
    </dgm:pt>
    <dgm:pt modelId="{B1F33786-8D2F-447C-9AD5-8314A68B755F}" type="pres">
      <dgm:prSet presAssocID="{4A552902-1080-430C-BEE9-DB6402794A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0F3000F-A3F7-4D1E-901B-78E2E1E8C192}" type="pres">
      <dgm:prSet presAssocID="{4A552902-1080-430C-BEE9-DB6402794A0D}" presName="Name1" presStyleCnt="0"/>
      <dgm:spPr/>
    </dgm:pt>
    <dgm:pt modelId="{4EFF46C7-4C84-49BA-9BCD-9190168A8928}" type="pres">
      <dgm:prSet presAssocID="{4A552902-1080-430C-BEE9-DB6402794A0D}" presName="cycle" presStyleCnt="0"/>
      <dgm:spPr/>
    </dgm:pt>
    <dgm:pt modelId="{DD1C2777-12F3-4D9A-A381-7798F7C1A363}" type="pres">
      <dgm:prSet presAssocID="{4A552902-1080-430C-BEE9-DB6402794A0D}" presName="srcNode" presStyleLbl="node1" presStyleIdx="0" presStyleCnt="1"/>
      <dgm:spPr/>
    </dgm:pt>
    <dgm:pt modelId="{1200A804-F40C-4EDB-A0B0-BCDE1EA42F48}" type="pres">
      <dgm:prSet presAssocID="{4A552902-1080-430C-BEE9-DB6402794A0D}" presName="conn" presStyleLbl="parChTrans1D2" presStyleIdx="0" presStyleCnt="1"/>
      <dgm:spPr/>
      <dgm:t>
        <a:bodyPr/>
        <a:lstStyle/>
        <a:p>
          <a:endParaRPr lang="es-MX"/>
        </a:p>
      </dgm:t>
    </dgm:pt>
    <dgm:pt modelId="{074274D2-346B-4C49-9926-49A0368695C4}" type="pres">
      <dgm:prSet presAssocID="{4A552902-1080-430C-BEE9-DB6402794A0D}" presName="extraNode" presStyleLbl="node1" presStyleIdx="0" presStyleCnt="1"/>
      <dgm:spPr/>
    </dgm:pt>
    <dgm:pt modelId="{BDEF6A99-C7B5-4E89-9E5D-FEB1ECAE61F2}" type="pres">
      <dgm:prSet presAssocID="{4A552902-1080-430C-BEE9-DB6402794A0D}" presName="dstNode" presStyleLbl="node1" presStyleIdx="0" presStyleCnt="1"/>
      <dgm:spPr/>
    </dgm:pt>
    <dgm:pt modelId="{F7CA4978-BD08-453E-BA5F-A855C84E6823}" type="pres">
      <dgm:prSet presAssocID="{9C02A467-F907-4BE1-88B2-EC4770B4BAF4}" presName="text_1" presStyleLbl="node1" presStyleIdx="0" presStyleCnt="1" custScaleY="1648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A1129-1E39-4CFF-B289-B848D630D0BC}" type="pres">
      <dgm:prSet presAssocID="{9C02A467-F907-4BE1-88B2-EC4770B4BAF4}" presName="accent_1" presStyleCnt="0"/>
      <dgm:spPr/>
    </dgm:pt>
    <dgm:pt modelId="{DCC49339-7F43-4D89-AAD4-507060F99658}" type="pres">
      <dgm:prSet presAssocID="{9C02A467-F907-4BE1-88B2-EC4770B4BAF4}" presName="accentRepeatNode" presStyleLbl="solidFgAcc1" presStyleIdx="0" presStyleCnt="1"/>
      <dgm:spPr>
        <a:solidFill>
          <a:schemeClr val="accent4">
            <a:lumMod val="20000"/>
            <a:lumOff val="80000"/>
          </a:schemeClr>
        </a:solidFill>
        <a:ln>
          <a:solidFill>
            <a:srgbClr val="6600CC"/>
          </a:solidFill>
        </a:ln>
      </dgm:spPr>
      <dgm:t>
        <a:bodyPr/>
        <a:lstStyle/>
        <a:p>
          <a:endParaRPr lang="es-MX"/>
        </a:p>
      </dgm:t>
    </dgm:pt>
  </dgm:ptLst>
  <dgm:cxnLst>
    <dgm:cxn modelId="{F8BB156E-1959-4F4C-87C1-0C3D97EDB147}" type="presOf" srcId="{9C02A467-F907-4BE1-88B2-EC4770B4BAF4}" destId="{F7CA4978-BD08-453E-BA5F-A855C84E6823}" srcOrd="0" destOrd="0" presId="urn:microsoft.com/office/officeart/2008/layout/VerticalCurvedList"/>
    <dgm:cxn modelId="{353CC766-1CBB-4297-BC92-130138FCAA7D}" type="presOf" srcId="{4A552902-1080-430C-BEE9-DB6402794A0D}" destId="{B1F33786-8D2F-447C-9AD5-8314A68B755F}" srcOrd="0" destOrd="0" presId="urn:microsoft.com/office/officeart/2008/layout/VerticalCurvedList"/>
    <dgm:cxn modelId="{B6F3346C-3D36-4B89-81FF-C90F13051BC3}" type="presOf" srcId="{DB482167-F24F-47C7-BFBF-51742A854C92}" destId="{1200A804-F40C-4EDB-A0B0-BCDE1EA42F48}" srcOrd="0" destOrd="0" presId="urn:microsoft.com/office/officeart/2008/layout/VerticalCurvedList"/>
    <dgm:cxn modelId="{D6E7127E-3202-4B20-BC33-D92E9CCA83BB}" srcId="{4A552902-1080-430C-BEE9-DB6402794A0D}" destId="{9C02A467-F907-4BE1-88B2-EC4770B4BAF4}" srcOrd="0" destOrd="0" parTransId="{42BFD658-BFFE-4D99-973E-9C869FD3D295}" sibTransId="{DB482167-F24F-47C7-BFBF-51742A854C92}"/>
    <dgm:cxn modelId="{90633398-ACF2-4FAA-8CD2-B0DD77D75796}" type="presParOf" srcId="{B1F33786-8D2F-447C-9AD5-8314A68B755F}" destId="{70F3000F-A3F7-4D1E-901B-78E2E1E8C192}" srcOrd="0" destOrd="0" presId="urn:microsoft.com/office/officeart/2008/layout/VerticalCurvedList"/>
    <dgm:cxn modelId="{46EB883A-7F79-4034-9B3B-A13F9D7527C1}" type="presParOf" srcId="{70F3000F-A3F7-4D1E-901B-78E2E1E8C192}" destId="{4EFF46C7-4C84-49BA-9BCD-9190168A8928}" srcOrd="0" destOrd="0" presId="urn:microsoft.com/office/officeart/2008/layout/VerticalCurvedList"/>
    <dgm:cxn modelId="{178212D1-0FFD-45B1-9135-0AA233844548}" type="presParOf" srcId="{4EFF46C7-4C84-49BA-9BCD-9190168A8928}" destId="{DD1C2777-12F3-4D9A-A381-7798F7C1A363}" srcOrd="0" destOrd="0" presId="urn:microsoft.com/office/officeart/2008/layout/VerticalCurvedList"/>
    <dgm:cxn modelId="{FA7E3356-A240-47D2-B84F-B6ACD90F0454}" type="presParOf" srcId="{4EFF46C7-4C84-49BA-9BCD-9190168A8928}" destId="{1200A804-F40C-4EDB-A0B0-BCDE1EA42F48}" srcOrd="1" destOrd="0" presId="urn:microsoft.com/office/officeart/2008/layout/VerticalCurvedList"/>
    <dgm:cxn modelId="{6E86C8A5-9A6C-4965-B074-3C79C628EA75}" type="presParOf" srcId="{4EFF46C7-4C84-49BA-9BCD-9190168A8928}" destId="{074274D2-346B-4C49-9926-49A0368695C4}" srcOrd="2" destOrd="0" presId="urn:microsoft.com/office/officeart/2008/layout/VerticalCurvedList"/>
    <dgm:cxn modelId="{5D321924-8EC9-4342-81EF-786B16840713}" type="presParOf" srcId="{4EFF46C7-4C84-49BA-9BCD-9190168A8928}" destId="{BDEF6A99-C7B5-4E89-9E5D-FEB1ECAE61F2}" srcOrd="3" destOrd="0" presId="urn:microsoft.com/office/officeart/2008/layout/VerticalCurvedList"/>
    <dgm:cxn modelId="{0A3B3F7C-4194-48F3-9932-F00F506D6CBD}" type="presParOf" srcId="{70F3000F-A3F7-4D1E-901B-78E2E1E8C192}" destId="{F7CA4978-BD08-453E-BA5F-A855C84E6823}" srcOrd="1" destOrd="0" presId="urn:microsoft.com/office/officeart/2008/layout/VerticalCurvedList"/>
    <dgm:cxn modelId="{570DEBDB-17DA-44D3-97F4-3651CC18C2BB}" type="presParOf" srcId="{70F3000F-A3F7-4D1E-901B-78E2E1E8C192}" destId="{AE2A1129-1E39-4CFF-B289-B848D630D0BC}" srcOrd="2" destOrd="0" presId="urn:microsoft.com/office/officeart/2008/layout/VerticalCurvedList"/>
    <dgm:cxn modelId="{3A1062BC-7C9C-4A36-B5B9-072DD166D9A7}" type="presParOf" srcId="{AE2A1129-1E39-4CFF-B289-B848D630D0BC}" destId="{DCC49339-7F43-4D89-AAD4-507060F996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CAPTURA SIOM</a:t>
          </a: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2186097-47CC-484B-8B23-93DD77E9E581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E6FD213C-2A15-4566-8D55-2F028404760B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FA7FA97E-45F5-499B-AC0A-BF31CD70095B}" type="pres">
      <dgm:prSet presAssocID="{E39C766D-C1FB-4A1D-B621-B57EF2028DA4}" presName="Accent" presStyleLbl="trAlignAcc1" presStyleIdx="0" presStyleCnt="1" custScaleX="103631" custScaleY="100098" custLinFactNeighborX="-20209" custLinFactNeighborY="3226">
        <dgm:presLayoutVars>
          <dgm:chMax val="0"/>
          <dgm:chPref val="0"/>
        </dgm:presLayoutVars>
      </dgm:prSet>
      <dgm:spPr/>
    </dgm:pt>
    <dgm:pt modelId="{8B547DEC-13F8-4546-A7D1-A9568B133D1B}" type="pres">
      <dgm:prSet presAssocID="{E39C766D-C1FB-4A1D-B621-B57EF2028DA4}" presName="Image" presStyleLbl="alignImgPlace1" presStyleIdx="0" presStyleCnt="1" custLinFactNeighborX="-10217" custLinFactNeighborY="59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292B476-7770-4080-9255-3D07F06DE65C}" type="pres">
      <dgm:prSet presAssocID="{E39C766D-C1FB-4A1D-B621-B57EF2028DA4}" presName="ChildComposite" presStyleCnt="0"/>
      <dgm:spPr/>
    </dgm:pt>
    <dgm:pt modelId="{E27BA948-1DD2-4F84-B27C-74A7F7D096BE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9290F3-75F7-47F8-9FE7-1A938C830848}" type="pres">
      <dgm:prSet presAssocID="{E39C766D-C1FB-4A1D-B621-B57EF2028DA4}" presName="Parent" presStyleLbl="revTx" presStyleIdx="0" presStyleCnt="1" custLinFactNeighborX="-10217" custLinFactNeighborY="149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BE2A4B26-5FA8-4825-9F54-06A5A1EAF5D4}" type="presOf" srcId="{E39C766D-C1FB-4A1D-B621-B57EF2028DA4}" destId="{BF9290F3-75F7-47F8-9FE7-1A938C830848}" srcOrd="0" destOrd="0" presId="urn:microsoft.com/office/officeart/2008/layout/CaptionedPictures"/>
    <dgm:cxn modelId="{A8330A6D-A7BA-42CC-A878-CF3ABD1B1C7D}" type="presOf" srcId="{09F53374-88CD-4C11-9F87-CCCDA2AE54AD}" destId="{A2186097-47CC-484B-8B23-93DD77E9E581}" srcOrd="0" destOrd="0" presId="urn:microsoft.com/office/officeart/2008/layout/CaptionedPictures"/>
    <dgm:cxn modelId="{50F85FF1-CD80-4D83-9168-45FAD6A828C6}" type="presParOf" srcId="{A2186097-47CC-484B-8B23-93DD77E9E581}" destId="{E6FD213C-2A15-4566-8D55-2F028404760B}" srcOrd="0" destOrd="0" presId="urn:microsoft.com/office/officeart/2008/layout/CaptionedPictures"/>
    <dgm:cxn modelId="{A7774962-46AC-4F5A-B4A8-573CB9DDA78B}" type="presParOf" srcId="{E6FD213C-2A15-4566-8D55-2F028404760B}" destId="{FA7FA97E-45F5-499B-AC0A-BF31CD70095B}" srcOrd="0" destOrd="0" presId="urn:microsoft.com/office/officeart/2008/layout/CaptionedPictures"/>
    <dgm:cxn modelId="{53ED2BA1-AA36-4E1F-A67B-A94A956B510E}" type="presParOf" srcId="{E6FD213C-2A15-4566-8D55-2F028404760B}" destId="{8B547DEC-13F8-4546-A7D1-A9568B133D1B}" srcOrd="1" destOrd="0" presId="urn:microsoft.com/office/officeart/2008/layout/CaptionedPictures"/>
    <dgm:cxn modelId="{3D74F164-BC75-4883-BA00-80AA709CC9BD}" type="presParOf" srcId="{E6FD213C-2A15-4566-8D55-2F028404760B}" destId="{F292B476-7770-4080-9255-3D07F06DE65C}" srcOrd="2" destOrd="0" presId="urn:microsoft.com/office/officeart/2008/layout/CaptionedPictures"/>
    <dgm:cxn modelId="{ADA93715-C93B-474A-BD78-64404A731763}" type="presParOf" srcId="{F292B476-7770-4080-9255-3D07F06DE65C}" destId="{E27BA948-1DD2-4F84-B27C-74A7F7D096BE}" srcOrd="0" destOrd="0" presId="urn:microsoft.com/office/officeart/2008/layout/CaptionedPictures"/>
    <dgm:cxn modelId="{22257A2E-6014-46BC-B1F5-5500BABDB074}" type="presParOf" srcId="{F292B476-7770-4080-9255-3D07F06DE65C}" destId="{BF9290F3-75F7-47F8-9FE7-1A938C83084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ENTREVISTA</a:t>
          </a: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232CA98-89BE-4362-9F26-360F23F3E5B8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FE162CF6-78C5-401E-A2FE-A4D1ABD0C2F5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3549ABEA-E769-4544-B27F-31D74F808028}" type="pres">
      <dgm:prSet presAssocID="{E39C766D-C1FB-4A1D-B621-B57EF2028DA4}" presName="Accent" presStyleLbl="trAlignAcc1" presStyleIdx="0" presStyleCnt="1" custScaleX="130810" custScaleY="100098">
        <dgm:presLayoutVars>
          <dgm:chMax val="0"/>
          <dgm:chPref val="0"/>
        </dgm:presLayoutVars>
      </dgm:prSet>
      <dgm:spPr/>
    </dgm:pt>
    <dgm:pt modelId="{24F20F5B-9692-4A24-BB4A-57880D8DBF62}" type="pres">
      <dgm:prSet presAssocID="{E39C766D-C1FB-4A1D-B621-B57EF2028DA4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F103301-72B9-413B-A64B-1D2752CFECE7}" type="pres">
      <dgm:prSet presAssocID="{E39C766D-C1FB-4A1D-B621-B57EF2028DA4}" presName="ChildComposite" presStyleCnt="0"/>
      <dgm:spPr/>
    </dgm:pt>
    <dgm:pt modelId="{7BB8C9D4-A487-498A-ABF6-D1274D9F9528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77B64AC-EF56-45F2-BA93-0517A6B12461}" type="pres">
      <dgm:prSet presAssocID="{E39C766D-C1FB-4A1D-B621-B57EF2028DA4}" presName="Parent" presStyleLbl="revTx" presStyleIdx="0" presStyleCnt="1" custScaleX="141250" custLinFactNeighborY="149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00F5DE-52D2-46A2-91D0-9A5FD5A3FA1E}" type="presOf" srcId="{E39C766D-C1FB-4A1D-B621-B57EF2028DA4}" destId="{E77B64AC-EF56-45F2-BA93-0517A6B12461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2CFA0FD-4F4C-4768-82E4-CD11F6E763A5}" type="presOf" srcId="{09F53374-88CD-4C11-9F87-CCCDA2AE54AD}" destId="{2232CA98-89BE-4362-9F26-360F23F3E5B8}" srcOrd="0" destOrd="0" presId="urn:microsoft.com/office/officeart/2008/layout/CaptionedPictures"/>
    <dgm:cxn modelId="{3575D43D-9F5F-4267-8D0A-86156B5B7B03}" type="presParOf" srcId="{2232CA98-89BE-4362-9F26-360F23F3E5B8}" destId="{FE162CF6-78C5-401E-A2FE-A4D1ABD0C2F5}" srcOrd="0" destOrd="0" presId="urn:microsoft.com/office/officeart/2008/layout/CaptionedPictures"/>
    <dgm:cxn modelId="{26979FDA-A1BA-443A-AAD0-37E13221E5D8}" type="presParOf" srcId="{FE162CF6-78C5-401E-A2FE-A4D1ABD0C2F5}" destId="{3549ABEA-E769-4544-B27F-31D74F808028}" srcOrd="0" destOrd="0" presId="urn:microsoft.com/office/officeart/2008/layout/CaptionedPictures"/>
    <dgm:cxn modelId="{9C514C8E-CB87-48DD-819B-1C129F143556}" type="presParOf" srcId="{FE162CF6-78C5-401E-A2FE-A4D1ABD0C2F5}" destId="{24F20F5B-9692-4A24-BB4A-57880D8DBF62}" srcOrd="1" destOrd="0" presId="urn:microsoft.com/office/officeart/2008/layout/CaptionedPictures"/>
    <dgm:cxn modelId="{641AED73-E79B-45C8-8F0F-491A171E984D}" type="presParOf" srcId="{FE162CF6-78C5-401E-A2FE-A4D1ABD0C2F5}" destId="{7F103301-72B9-413B-A64B-1D2752CFECE7}" srcOrd="2" destOrd="0" presId="urn:microsoft.com/office/officeart/2008/layout/CaptionedPictures"/>
    <dgm:cxn modelId="{5C38BC0A-383D-40E9-8BAB-FF0E38BBE08A}" type="presParOf" srcId="{7F103301-72B9-413B-A64B-1D2752CFECE7}" destId="{7BB8C9D4-A487-498A-ABF6-D1274D9F9528}" srcOrd="0" destOrd="0" presId="urn:microsoft.com/office/officeart/2008/layout/CaptionedPictures"/>
    <dgm:cxn modelId="{37B41BEA-A70F-4581-8607-1C4028607E81}" type="presParOf" srcId="{7F103301-72B9-413B-A64B-1D2752CFECE7}" destId="{E77B64AC-EF56-45F2-BA93-0517A6B1246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ALIMENTO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1D342A8-5DE1-48D4-888F-199720720964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B2B54E7E-43E4-477E-8B8F-0DC44019E42A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6D6A6107-BAE3-4483-961D-B9FABDE4C919}" type="pres">
      <dgm:prSet presAssocID="{E39C766D-C1FB-4A1D-B621-B57EF2028DA4}" presName="Accent" presStyleLbl="trAlignAcc1" presStyleIdx="0" presStyleCnt="1" custLinFactX="4118" custLinFactNeighborX="100000" custLinFactNeighborY="13548">
        <dgm:presLayoutVars>
          <dgm:chMax val="0"/>
          <dgm:chPref val="0"/>
        </dgm:presLayoutVars>
      </dgm:prSet>
      <dgm:spPr/>
    </dgm:pt>
    <dgm:pt modelId="{4E632DCA-211A-458E-B794-7E732F0782D6}" type="pres">
      <dgm:prSet presAssocID="{E39C766D-C1FB-4A1D-B621-B57EF2028DA4}" presName="Image" presStyleLbl="alignImgPlace1" presStyleIdx="0" presStyleCnt="1" custLinFactNeighborX="5556" custLinFactNeighborY="6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4F8973D-5908-4E4F-8D51-78410DFF940B}" type="pres">
      <dgm:prSet presAssocID="{E39C766D-C1FB-4A1D-B621-B57EF2028DA4}" presName="ChildComposite" presStyleCnt="0"/>
      <dgm:spPr/>
    </dgm:pt>
    <dgm:pt modelId="{BE6AC679-1ED8-4A51-9F7B-C24FE52CBC43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6BF1DB-E577-4E09-AFB7-0A3C0A6342B0}" type="pres">
      <dgm:prSet presAssocID="{E39C766D-C1FB-4A1D-B621-B57EF2028DA4}" presName="Parent" presStyleLbl="revTx" presStyleIdx="0" presStyleCnt="1" custScaleX="109783" custLinFactNeighborX="5298" custLinFactNeighborY="1517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31C61E-BF25-453C-BCA4-B15CA5399E18}" type="presOf" srcId="{E39C766D-C1FB-4A1D-B621-B57EF2028DA4}" destId="{C86BF1DB-E577-4E09-AFB7-0A3C0A6342B0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3130D99A-7EAC-4AC6-B95E-0581187E6692}" type="presOf" srcId="{09F53374-88CD-4C11-9F87-CCCDA2AE54AD}" destId="{C1D342A8-5DE1-48D4-888F-199720720964}" srcOrd="0" destOrd="0" presId="urn:microsoft.com/office/officeart/2008/layout/CaptionedPictures"/>
    <dgm:cxn modelId="{DE1EE540-3F00-40F9-B12C-06F49F192203}" type="presParOf" srcId="{C1D342A8-5DE1-48D4-888F-199720720964}" destId="{B2B54E7E-43E4-477E-8B8F-0DC44019E42A}" srcOrd="0" destOrd="0" presId="urn:microsoft.com/office/officeart/2008/layout/CaptionedPictures"/>
    <dgm:cxn modelId="{F9E3A218-7510-447A-95ED-43EF5FE51656}" type="presParOf" srcId="{B2B54E7E-43E4-477E-8B8F-0DC44019E42A}" destId="{6D6A6107-BAE3-4483-961D-B9FABDE4C919}" srcOrd="0" destOrd="0" presId="urn:microsoft.com/office/officeart/2008/layout/CaptionedPictures"/>
    <dgm:cxn modelId="{18659912-A271-417D-8CDB-3142E84DBD8C}" type="presParOf" srcId="{B2B54E7E-43E4-477E-8B8F-0DC44019E42A}" destId="{4E632DCA-211A-458E-B794-7E732F0782D6}" srcOrd="1" destOrd="0" presId="urn:microsoft.com/office/officeart/2008/layout/CaptionedPictures"/>
    <dgm:cxn modelId="{DBDE93B7-BC9B-4F3B-B7EB-648DB655BE4D}" type="presParOf" srcId="{B2B54E7E-43E4-477E-8B8F-0DC44019E42A}" destId="{D4F8973D-5908-4E4F-8D51-78410DFF940B}" srcOrd="2" destOrd="0" presId="urn:microsoft.com/office/officeart/2008/layout/CaptionedPictures"/>
    <dgm:cxn modelId="{7BB82C96-FF9C-4F3C-9155-CC8D75EAFEC4}" type="presParOf" srcId="{D4F8973D-5908-4E4F-8D51-78410DFF940B}" destId="{BE6AC679-1ED8-4A51-9F7B-C24FE52CBC43}" srcOrd="0" destOrd="0" presId="urn:microsoft.com/office/officeart/2008/layout/CaptionedPictures"/>
    <dgm:cxn modelId="{110F7637-129C-4D1F-9F97-3DEB5E1AED38}" type="presParOf" srcId="{D4F8973D-5908-4E4F-8D51-78410DFF940B}" destId="{C86BF1DB-E577-4E09-AFB7-0A3C0A6342B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CONSTANCIA DE </a:t>
          </a:r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REPATRIACIÓN Y CURP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/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/>
        </a:p>
      </dgm:t>
      <dgm:extLst/>
    </dgm:pt>
    <dgm:pt modelId="{B8D694A6-21C7-4C7D-9DDB-4D167E400311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8C55E991-FA39-4BE8-BDA6-8E8F5AF58F5E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95107F04-9B47-42E9-AB6F-3E564E9743DD}" type="pres">
      <dgm:prSet presAssocID="{E39C766D-C1FB-4A1D-B621-B57EF2028DA4}" presName="Accent" presStyleLbl="trAlignAcc1" presStyleIdx="0" presStyleCnt="1" custScaleX="168557" custScaleY="104045" custLinFactNeighborY="-5633">
        <dgm:presLayoutVars>
          <dgm:chMax val="0"/>
          <dgm:chPref val="0"/>
        </dgm:presLayoutVars>
      </dgm:prSet>
      <dgm:spPr/>
    </dgm:pt>
    <dgm:pt modelId="{33643227-9199-401A-9CFC-FD4F73C0346B}" type="pres">
      <dgm:prSet presAssocID="{E39C766D-C1FB-4A1D-B621-B57EF2028DA4}" presName="Image" presStyleLbl="alignImgPlace1" presStyleIdx="0" presStyleCnt="1" custScaleX="115400" custScaleY="85906" custLinFactNeighborX="2518" custLinFactNeighborY="-1252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:\imageedit_7_4937577057.jpg"/>
        </a:ext>
      </dgm:extLst>
    </dgm:pt>
    <dgm:pt modelId="{76BCE86F-E4FF-4BF4-8F27-9C9100F55C57}" type="pres">
      <dgm:prSet presAssocID="{E39C766D-C1FB-4A1D-B621-B57EF2028DA4}" presName="ChildComposite" presStyleCnt="0"/>
      <dgm:spPr/>
    </dgm:pt>
    <dgm:pt modelId="{836AC21C-62FF-4AFE-8654-6B82CB31C9F6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C56D711-3382-4E2F-BC9C-8065929E019F}" type="pres">
      <dgm:prSet presAssocID="{E39C766D-C1FB-4A1D-B621-B57EF2028DA4}" presName="Parent" presStyleLbl="revTx" presStyleIdx="0" presStyleCnt="1" custScaleX="187477" custScaleY="144987" custLinFactNeighborY="-1529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FD6D00-D2F4-4342-B987-AB79FFC812D8}" type="presOf" srcId="{09F53374-88CD-4C11-9F87-CCCDA2AE54AD}" destId="{B8D694A6-21C7-4C7D-9DDB-4D167E400311}" srcOrd="0" destOrd="0" presId="urn:microsoft.com/office/officeart/2008/layout/CaptionedPictures"/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9F06A36F-D044-43CA-8252-B5EB01FBE123}" type="presOf" srcId="{E39C766D-C1FB-4A1D-B621-B57EF2028DA4}" destId="{4C56D711-3382-4E2F-BC9C-8065929E019F}" srcOrd="0" destOrd="0" presId="urn:microsoft.com/office/officeart/2008/layout/CaptionedPictures"/>
    <dgm:cxn modelId="{B13B76E1-86E9-49E0-9BCD-CC55333570ED}" type="presParOf" srcId="{B8D694A6-21C7-4C7D-9DDB-4D167E400311}" destId="{8C55E991-FA39-4BE8-BDA6-8E8F5AF58F5E}" srcOrd="0" destOrd="0" presId="urn:microsoft.com/office/officeart/2008/layout/CaptionedPictures"/>
    <dgm:cxn modelId="{42412AEE-E64C-45E7-ABAA-7B0187BFB952}" type="presParOf" srcId="{8C55E991-FA39-4BE8-BDA6-8E8F5AF58F5E}" destId="{95107F04-9B47-42E9-AB6F-3E564E9743DD}" srcOrd="0" destOrd="0" presId="urn:microsoft.com/office/officeart/2008/layout/CaptionedPictures"/>
    <dgm:cxn modelId="{A7E2DE5A-2AD2-43A4-8CA5-29E6ACB9EDD4}" type="presParOf" srcId="{8C55E991-FA39-4BE8-BDA6-8E8F5AF58F5E}" destId="{33643227-9199-401A-9CFC-FD4F73C0346B}" srcOrd="1" destOrd="0" presId="urn:microsoft.com/office/officeart/2008/layout/CaptionedPictures"/>
    <dgm:cxn modelId="{B1D9EB80-CF8F-4E64-8B57-E107F49DB2A8}" type="presParOf" srcId="{8C55E991-FA39-4BE8-BDA6-8E8F5AF58F5E}" destId="{76BCE86F-E4FF-4BF4-8F27-9C9100F55C57}" srcOrd="2" destOrd="0" presId="urn:microsoft.com/office/officeart/2008/layout/CaptionedPictures"/>
    <dgm:cxn modelId="{4880F820-766B-46EB-81AC-8996D6F46AE6}" type="presParOf" srcId="{76BCE86F-E4FF-4BF4-8F27-9C9100F55C57}" destId="{836AC21C-62FF-4AFE-8654-6B82CB31C9F6}" srcOrd="0" destOrd="0" presId="urn:microsoft.com/office/officeart/2008/layout/CaptionedPictures"/>
    <dgm:cxn modelId="{37FD8017-07FA-4C10-8B91-D8A4866A959E}" type="presParOf" srcId="{76BCE86F-E4FF-4BF4-8F27-9C9100F55C57}" destId="{4C56D711-3382-4E2F-BC9C-8065929E019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ATENCIÓN MÉDICA</a:t>
          </a: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998037DF-0CFD-41FC-9CC0-0457A568A34B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C86ECCD4-2039-4074-9BAB-73DFDBBFE7AF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BB8ABCEF-EAE8-4B39-91AB-48C92A664BE1}" type="pres">
      <dgm:prSet presAssocID="{E39C766D-C1FB-4A1D-B621-B57EF2028DA4}" presName="Accent" presStyleLbl="trAlignAcc1" presStyleIdx="0" presStyleCnt="1" custScaleX="97984" custLinFactNeighborX="0" custLinFactNeighborY="-17143">
        <dgm:presLayoutVars>
          <dgm:chMax val="0"/>
          <dgm:chPref val="0"/>
        </dgm:presLayoutVars>
      </dgm:prSet>
      <dgm:spPr/>
    </dgm:pt>
    <dgm:pt modelId="{C81044FD-CDDA-4DC7-A4A4-76CEFD17D8EC}" type="pres">
      <dgm:prSet presAssocID="{E39C766D-C1FB-4A1D-B621-B57EF2028DA4}" presName="Image" presStyleLbl="alignImgPlace1" presStyleIdx="0" presStyleCnt="1" custScaleX="8888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E15055B-7998-4488-BFE7-D16DC08654FE}" type="pres">
      <dgm:prSet presAssocID="{E39C766D-C1FB-4A1D-B621-B57EF2028DA4}" presName="ChildComposite" presStyleCnt="0"/>
      <dgm:spPr/>
    </dgm:pt>
    <dgm:pt modelId="{D386312C-939E-4D58-99E3-32C6588BF368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6376906-8FFF-4844-8E62-753BF4A10943}" type="pres">
      <dgm:prSet presAssocID="{E39C766D-C1FB-4A1D-B621-B57EF2028DA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D40C3916-0492-4927-B6CA-140C4C132005}" type="presOf" srcId="{09F53374-88CD-4C11-9F87-CCCDA2AE54AD}" destId="{998037DF-0CFD-41FC-9CC0-0457A568A34B}" srcOrd="0" destOrd="0" presId="urn:microsoft.com/office/officeart/2008/layout/CaptionedPictures"/>
    <dgm:cxn modelId="{A6EAA4B9-31E0-4B56-8C65-A106899C50EC}" type="presOf" srcId="{E39C766D-C1FB-4A1D-B621-B57EF2028DA4}" destId="{36376906-8FFF-4844-8E62-753BF4A10943}" srcOrd="0" destOrd="0" presId="urn:microsoft.com/office/officeart/2008/layout/CaptionedPictures"/>
    <dgm:cxn modelId="{9B49A76B-CF97-4364-B14D-27FE17BB98B2}" type="presParOf" srcId="{998037DF-0CFD-41FC-9CC0-0457A568A34B}" destId="{C86ECCD4-2039-4074-9BAB-73DFDBBFE7AF}" srcOrd="0" destOrd="0" presId="urn:microsoft.com/office/officeart/2008/layout/CaptionedPictures"/>
    <dgm:cxn modelId="{4CE7C099-6373-4603-9FCA-D420059A905D}" type="presParOf" srcId="{C86ECCD4-2039-4074-9BAB-73DFDBBFE7AF}" destId="{BB8ABCEF-EAE8-4B39-91AB-48C92A664BE1}" srcOrd="0" destOrd="0" presId="urn:microsoft.com/office/officeart/2008/layout/CaptionedPictures"/>
    <dgm:cxn modelId="{F78E0855-AA77-4F21-9C73-2EE7932F904E}" type="presParOf" srcId="{C86ECCD4-2039-4074-9BAB-73DFDBBFE7AF}" destId="{C81044FD-CDDA-4DC7-A4A4-76CEFD17D8EC}" srcOrd="1" destOrd="0" presId="urn:microsoft.com/office/officeart/2008/layout/CaptionedPictures"/>
    <dgm:cxn modelId="{8098CEEE-E211-4EE6-BCA3-54E75DA6B262}" type="presParOf" srcId="{C86ECCD4-2039-4074-9BAB-73DFDBBFE7AF}" destId="{7E15055B-7998-4488-BFE7-D16DC08654FE}" srcOrd="2" destOrd="0" presId="urn:microsoft.com/office/officeart/2008/layout/CaptionedPictures"/>
    <dgm:cxn modelId="{FB893E7C-BCE3-478E-83DA-B94139A58E11}" type="presParOf" srcId="{7E15055B-7998-4488-BFE7-D16DC08654FE}" destId="{D386312C-939E-4D58-99E3-32C6588BF368}" srcOrd="0" destOrd="0" presId="urn:microsoft.com/office/officeart/2008/layout/CaptionedPictures"/>
    <dgm:cxn modelId="{6C2A2D07-DADF-4F6A-BD06-8C5F4A80247F}" type="presParOf" srcId="{7E15055B-7998-4488-BFE7-D16DC08654FE}" destId="{36376906-8FFF-4844-8E62-753BF4A1094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LLAMADAS TELEFÓNICAS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F93EB27-116F-4F1C-8D70-ECD15CA737D8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6B2B5DFE-8272-46FB-95A6-25E6A2AB1E0C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4F0194AD-9B84-4927-94E7-78E4FBE9820C}" type="pres">
      <dgm:prSet presAssocID="{E39C766D-C1FB-4A1D-B621-B57EF2028DA4}" presName="Accent" presStyleLbl="trAlignAcc1" presStyleIdx="0" presStyleCnt="1" custScaleX="131004" custScaleY="115909" custLinFactNeighborX="-4548" custLinFactNeighborY="-30">
        <dgm:presLayoutVars>
          <dgm:chMax val="0"/>
          <dgm:chPref val="0"/>
        </dgm:presLayoutVars>
      </dgm:prSet>
      <dgm:spPr/>
    </dgm:pt>
    <dgm:pt modelId="{8ED98DD4-49E2-4D78-BC4E-077986D2784E}" type="pres">
      <dgm:prSet presAssocID="{E39C766D-C1FB-4A1D-B621-B57EF2028DA4}" presName="Image" presStyleLbl="alignImgPlace1" presStyleIdx="0" presStyleCnt="1" custLinFactNeighborX="-3871" custLinFactNeighborY="-8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A879056-19EA-4A6C-A0D1-9DB7EE17D942}" type="pres">
      <dgm:prSet presAssocID="{E39C766D-C1FB-4A1D-B621-B57EF2028DA4}" presName="ChildComposite" presStyleCnt="0"/>
      <dgm:spPr/>
    </dgm:pt>
    <dgm:pt modelId="{94FCC52F-A0F9-494C-ACB5-D4915B294DFF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E603A4-89F2-4813-8C65-93487E3239AE}" type="pres">
      <dgm:prSet presAssocID="{E39C766D-C1FB-4A1D-B621-B57EF2028DA4}" presName="Parent" presStyleLbl="revTx" presStyleIdx="0" presStyleCnt="1" custScaleX="145560" custLinFactNeighborY="3006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882359C-9A1F-408C-BE55-0AED76C94DC3}" type="presOf" srcId="{E39C766D-C1FB-4A1D-B621-B57EF2028DA4}" destId="{11E603A4-89F2-4813-8C65-93487E3239AE}" srcOrd="0" destOrd="0" presId="urn:microsoft.com/office/officeart/2008/layout/CaptionedPictures"/>
    <dgm:cxn modelId="{6F4DB264-DEFB-40D4-9991-696DBDC77E25}" type="presOf" srcId="{09F53374-88CD-4C11-9F87-CCCDA2AE54AD}" destId="{BF93EB27-116F-4F1C-8D70-ECD15CA737D8}" srcOrd="0" destOrd="0" presId="urn:microsoft.com/office/officeart/2008/layout/CaptionedPictures"/>
    <dgm:cxn modelId="{D948933A-B32B-4902-AE88-56E8ACBA5A50}" type="presParOf" srcId="{BF93EB27-116F-4F1C-8D70-ECD15CA737D8}" destId="{6B2B5DFE-8272-46FB-95A6-25E6A2AB1E0C}" srcOrd="0" destOrd="0" presId="urn:microsoft.com/office/officeart/2008/layout/CaptionedPictures"/>
    <dgm:cxn modelId="{FDD40135-CE3C-471E-BB28-F6289452E424}" type="presParOf" srcId="{6B2B5DFE-8272-46FB-95A6-25E6A2AB1E0C}" destId="{4F0194AD-9B84-4927-94E7-78E4FBE9820C}" srcOrd="0" destOrd="0" presId="urn:microsoft.com/office/officeart/2008/layout/CaptionedPictures"/>
    <dgm:cxn modelId="{AE40C175-1B8D-4C57-8491-E694A83AAD29}" type="presParOf" srcId="{6B2B5DFE-8272-46FB-95A6-25E6A2AB1E0C}" destId="{8ED98DD4-49E2-4D78-BC4E-077986D2784E}" srcOrd="1" destOrd="0" presId="urn:microsoft.com/office/officeart/2008/layout/CaptionedPictures"/>
    <dgm:cxn modelId="{275ACB3D-0473-4849-BF12-5D3D5A3CA0B2}" type="presParOf" srcId="{6B2B5DFE-8272-46FB-95A6-25E6A2AB1E0C}" destId="{2A879056-19EA-4A6C-A0D1-9DB7EE17D942}" srcOrd="2" destOrd="0" presId="urn:microsoft.com/office/officeart/2008/layout/CaptionedPictures"/>
    <dgm:cxn modelId="{7CEC1CFB-4AC3-4D1C-B50B-EEC6A45AE28C}" type="presParOf" srcId="{2A879056-19EA-4A6C-A0D1-9DB7EE17D942}" destId="{94FCC52F-A0F9-494C-ACB5-D4915B294DFF}" srcOrd="0" destOrd="0" presId="urn:microsoft.com/office/officeart/2008/layout/CaptionedPictures"/>
    <dgm:cxn modelId="{98BACD1D-22D1-41D7-996B-85290E75E89C}" type="presParOf" srcId="{2A879056-19EA-4A6C-A0D1-9DB7EE17D942}" destId="{11E603A4-89F2-4813-8C65-93487E3239A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EXPLICACIÓN DE APOYOS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BD08A88-0010-425F-9FDC-5EF6904A946D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161DBD12-60CF-4DDE-BFA9-FBC18AF944BB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D4F3D2BD-3885-4CD6-B89C-B61C7EB84772}" type="pres">
      <dgm:prSet presAssocID="{E39C766D-C1FB-4A1D-B621-B57EF2028DA4}" presName="Accent" presStyleLbl="trAlignAcc1" presStyleIdx="0" presStyleCnt="1" custScaleX="121389" custScaleY="114750" custLinFactX="-200000" custLinFactY="77020" custLinFactNeighborX="-280000" custLinFactNeighborY="100000">
        <dgm:presLayoutVars>
          <dgm:chMax val="0"/>
          <dgm:chPref val="0"/>
        </dgm:presLayoutVars>
      </dgm:prSet>
      <dgm:spPr/>
    </dgm:pt>
    <dgm:pt modelId="{C984A075-8D12-49D7-8AAF-C39C22E575D4}" type="pres">
      <dgm:prSet presAssocID="{E39C766D-C1FB-4A1D-B621-B57EF2028DA4}" presName="Image" presStyleLbl="alignImgPlace1" presStyleIdx="0" presStyleCnt="1" custLinFactNeighborX="2747" custLinFactNeighborY="-115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E195D90-375A-4D9F-B948-B4A111EFB65A}" type="pres">
      <dgm:prSet presAssocID="{E39C766D-C1FB-4A1D-B621-B57EF2028DA4}" presName="ChildComposite" presStyleCnt="0"/>
      <dgm:spPr/>
    </dgm:pt>
    <dgm:pt modelId="{76F94B49-67C6-483B-8CBF-34695A1E9DE1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E4692E-D8E2-44B8-B1CF-DEFD480764CB}" type="pres">
      <dgm:prSet presAssocID="{E39C766D-C1FB-4A1D-B621-B57EF2028DA4}" presName="Parent" presStyleLbl="revTx" presStyleIdx="0" presStyleCnt="1" custScaleX="134877" custScaleY="18463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A3B869B6-587A-424F-B41B-F935D7691FFC}" type="presOf" srcId="{09F53374-88CD-4C11-9F87-CCCDA2AE54AD}" destId="{5BD08A88-0010-425F-9FDC-5EF6904A946D}" srcOrd="0" destOrd="0" presId="urn:microsoft.com/office/officeart/2008/layout/CaptionedPictures"/>
    <dgm:cxn modelId="{AE71BE94-CBF3-453E-9572-AC7B3EF3E759}" type="presOf" srcId="{E39C766D-C1FB-4A1D-B621-B57EF2028DA4}" destId="{F9E4692E-D8E2-44B8-B1CF-DEFD480764CB}" srcOrd="0" destOrd="0" presId="urn:microsoft.com/office/officeart/2008/layout/CaptionedPictures"/>
    <dgm:cxn modelId="{9A662BA3-AD9C-4547-96A0-1C5C1F1CA9B8}" type="presParOf" srcId="{5BD08A88-0010-425F-9FDC-5EF6904A946D}" destId="{161DBD12-60CF-4DDE-BFA9-FBC18AF944BB}" srcOrd="0" destOrd="0" presId="urn:microsoft.com/office/officeart/2008/layout/CaptionedPictures"/>
    <dgm:cxn modelId="{AB4ADA9F-CAF7-47EA-B50E-5B05E41A3BB5}" type="presParOf" srcId="{161DBD12-60CF-4DDE-BFA9-FBC18AF944BB}" destId="{D4F3D2BD-3885-4CD6-B89C-B61C7EB84772}" srcOrd="0" destOrd="0" presId="urn:microsoft.com/office/officeart/2008/layout/CaptionedPictures"/>
    <dgm:cxn modelId="{54606194-ED01-46B4-AC24-011ED5411C7F}" type="presParOf" srcId="{161DBD12-60CF-4DDE-BFA9-FBC18AF944BB}" destId="{C984A075-8D12-49D7-8AAF-C39C22E575D4}" srcOrd="1" destOrd="0" presId="urn:microsoft.com/office/officeart/2008/layout/CaptionedPictures"/>
    <dgm:cxn modelId="{D9C95FB4-1F29-47BE-8FD5-407F5E90D4C7}" type="presParOf" srcId="{161DBD12-60CF-4DDE-BFA9-FBC18AF944BB}" destId="{1E195D90-375A-4D9F-B948-B4A111EFB65A}" srcOrd="2" destOrd="0" presId="urn:microsoft.com/office/officeart/2008/layout/CaptionedPictures"/>
    <dgm:cxn modelId="{5ED36120-2690-44E3-B2A5-89E76A427233}" type="presParOf" srcId="{1E195D90-375A-4D9F-B948-B4A111EFB65A}" destId="{76F94B49-67C6-483B-8CBF-34695A1E9DE1}" srcOrd="0" destOrd="0" presId="urn:microsoft.com/office/officeart/2008/layout/CaptionedPictures"/>
    <dgm:cxn modelId="{07E5ACA7-27B3-4031-8AE8-260879F62952}" type="presParOf" srcId="{1E195D90-375A-4D9F-B948-B4A111EFB65A}" destId="{F9E4692E-D8E2-44B8-B1CF-DEFD480764C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53374-88CD-4C11-9F87-CCCDA2AE54AD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</dgm:pt>
    <dgm:pt modelId="{E39C766D-C1FB-4A1D-B621-B57EF2028DA4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TRANSPORTE CANALIZACIONES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79A0A-5E2E-4078-BCAA-0F5E8D07240D}" type="par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589550-6E6C-41AB-8A57-01041F60574D}" type="sibTrans" cxnId="{1A9814FB-1535-4507-812F-6D4B1D86EB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239D033-4AA1-4187-BE4F-68E815BE217C}" type="pres">
      <dgm:prSet presAssocID="{09F53374-88CD-4C11-9F87-CCCDA2AE54AD}" presName="Name0" presStyleCnt="0">
        <dgm:presLayoutVars>
          <dgm:chMax/>
          <dgm:chPref/>
          <dgm:dir/>
        </dgm:presLayoutVars>
      </dgm:prSet>
      <dgm:spPr/>
    </dgm:pt>
    <dgm:pt modelId="{1D0893F3-2267-476E-A6E4-43A076027A7D}" type="pres">
      <dgm:prSet presAssocID="{E39C766D-C1FB-4A1D-B621-B57EF2028DA4}" presName="composite" presStyleCnt="0">
        <dgm:presLayoutVars>
          <dgm:chMax val="1"/>
          <dgm:chPref val="1"/>
        </dgm:presLayoutVars>
      </dgm:prSet>
      <dgm:spPr/>
    </dgm:pt>
    <dgm:pt modelId="{1B4E51C9-7A6B-47EF-8915-2312689B478F}" type="pres">
      <dgm:prSet presAssocID="{E39C766D-C1FB-4A1D-B621-B57EF2028DA4}" presName="Accent" presStyleLbl="trAlignAcc1" presStyleIdx="0" presStyleCnt="1" custScaleX="173644" custScaleY="117908" custLinFactNeighborX="4709" custLinFactNeighborY="32">
        <dgm:presLayoutVars>
          <dgm:chMax val="0"/>
          <dgm:chPref val="0"/>
        </dgm:presLayoutVars>
      </dgm:prSet>
      <dgm:spPr/>
    </dgm:pt>
    <dgm:pt modelId="{22CB4561-38DC-41A1-98EA-5F7AD0883161}" type="pres">
      <dgm:prSet presAssocID="{E39C766D-C1FB-4A1D-B621-B57EF2028DA4}" presName="Image" presStyleLbl="alignImgPlace1" presStyleIdx="0" presStyleCnt="1" custLinFactNeighborX="5300" custLinFactNeighborY="-1356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D548878-DF20-4509-898C-B8A37228AECB}" type="pres">
      <dgm:prSet presAssocID="{E39C766D-C1FB-4A1D-B621-B57EF2028DA4}" presName="ChildComposite" presStyleCnt="0"/>
      <dgm:spPr/>
    </dgm:pt>
    <dgm:pt modelId="{51BE80E4-2FEA-4ED1-A273-9B28395049C6}" type="pres">
      <dgm:prSet presAssocID="{E39C766D-C1FB-4A1D-B621-B57EF2028D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1A733E-C039-409D-9497-43508A4B8FD9}" type="pres">
      <dgm:prSet presAssocID="{E39C766D-C1FB-4A1D-B621-B57EF2028DA4}" presName="Parent" presStyleLbl="revTx" presStyleIdx="0" presStyleCnt="1" custScaleX="19293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9814FB-1535-4507-812F-6D4B1D86EB8B}" srcId="{09F53374-88CD-4C11-9F87-CCCDA2AE54AD}" destId="{E39C766D-C1FB-4A1D-B621-B57EF2028DA4}" srcOrd="0" destOrd="0" parTransId="{C1579A0A-5E2E-4078-BCAA-0F5E8D07240D}" sibTransId="{F4589550-6E6C-41AB-8A57-01041F60574D}"/>
    <dgm:cxn modelId="{68A40E1B-A45E-4EE9-A6EC-917BABA385B1}" type="presOf" srcId="{09F53374-88CD-4C11-9F87-CCCDA2AE54AD}" destId="{A239D033-4AA1-4187-BE4F-68E815BE217C}" srcOrd="0" destOrd="0" presId="urn:microsoft.com/office/officeart/2008/layout/CaptionedPictures"/>
    <dgm:cxn modelId="{20C7B735-00B0-4D86-A72E-6FEE47AD242F}" type="presOf" srcId="{E39C766D-C1FB-4A1D-B621-B57EF2028DA4}" destId="{C11A733E-C039-409D-9497-43508A4B8FD9}" srcOrd="0" destOrd="0" presId="urn:microsoft.com/office/officeart/2008/layout/CaptionedPictures"/>
    <dgm:cxn modelId="{8B7650D9-C4DD-493E-82DE-DA58916A73CE}" type="presParOf" srcId="{A239D033-4AA1-4187-BE4F-68E815BE217C}" destId="{1D0893F3-2267-476E-A6E4-43A076027A7D}" srcOrd="0" destOrd="0" presId="urn:microsoft.com/office/officeart/2008/layout/CaptionedPictures"/>
    <dgm:cxn modelId="{694A38E9-49C7-4336-AC84-66100BEB49C3}" type="presParOf" srcId="{1D0893F3-2267-476E-A6E4-43A076027A7D}" destId="{1B4E51C9-7A6B-47EF-8915-2312689B478F}" srcOrd="0" destOrd="0" presId="urn:microsoft.com/office/officeart/2008/layout/CaptionedPictures"/>
    <dgm:cxn modelId="{8215FA92-0352-4793-AC6B-901A122ACAF9}" type="presParOf" srcId="{1D0893F3-2267-476E-A6E4-43A076027A7D}" destId="{22CB4561-38DC-41A1-98EA-5F7AD0883161}" srcOrd="1" destOrd="0" presId="urn:microsoft.com/office/officeart/2008/layout/CaptionedPictures"/>
    <dgm:cxn modelId="{36CD2FA3-9705-4ECB-A0BB-F7C18C4A0BEF}" type="presParOf" srcId="{1D0893F3-2267-476E-A6E4-43A076027A7D}" destId="{5D548878-DF20-4509-898C-B8A37228AECB}" srcOrd="2" destOrd="0" presId="urn:microsoft.com/office/officeart/2008/layout/CaptionedPictures"/>
    <dgm:cxn modelId="{562592D4-4099-466F-A7E1-2D2B461ED2E6}" type="presParOf" srcId="{5D548878-DF20-4509-898C-B8A37228AECB}" destId="{51BE80E4-2FEA-4ED1-A273-9B28395049C6}" srcOrd="0" destOrd="0" presId="urn:microsoft.com/office/officeart/2008/layout/CaptionedPictures"/>
    <dgm:cxn modelId="{99E53909-5C43-4971-B647-DEB118043423}" type="presParOf" srcId="{5D548878-DF20-4509-898C-B8A37228AECB}" destId="{C11A733E-C039-409D-9497-43508A4B8FD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A804-F40C-4EDB-A0B0-BCDE1EA42F48}">
      <dsp:nvSpPr>
        <dsp:cNvPr id="0" name=""/>
        <dsp:cNvSpPr/>
      </dsp:nvSpPr>
      <dsp:spPr>
        <a:xfrm>
          <a:off x="-3888877" y="-649668"/>
          <a:ext cx="5045082" cy="5045082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solidFill>
          <a:srgbClr val="6600CC"/>
        </a:solidFill>
        <a:ln w="25400" cap="flat" cmpd="sng" algn="ctr">
          <a:solidFill>
            <a:srgbClr val="6600CC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A4978-BD08-453E-BA5F-A855C84E6823}">
      <dsp:nvSpPr>
        <dsp:cNvPr id="0" name=""/>
        <dsp:cNvSpPr/>
      </dsp:nvSpPr>
      <dsp:spPr>
        <a:xfrm>
          <a:off x="1125371" y="388472"/>
          <a:ext cx="7011532" cy="2968801"/>
        </a:xfrm>
        <a:prstGeom prst="rect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593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OBJETIVO </a:t>
          </a:r>
          <a:r>
            <a:rPr lang="es-E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 procurar mejores condiciones para el retorno a territorio nacional de los mexicanos repatriados desde EUA.</a:t>
          </a:r>
        </a:p>
      </dsp:txBody>
      <dsp:txXfrm>
        <a:off x="1125371" y="388472"/>
        <a:ext cx="7011532" cy="2968801"/>
      </dsp:txXfrm>
    </dsp:sp>
    <dsp:sp modelId="{DCC49339-7F43-4D89-AAD4-507060F99658}">
      <dsp:nvSpPr>
        <dsp:cNvPr id="0" name=""/>
        <dsp:cNvSpPr/>
      </dsp:nvSpPr>
      <dsp:spPr>
        <a:xfrm>
          <a:off x="0" y="747501"/>
          <a:ext cx="2250742" cy="225074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rgbClr val="6600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A97E-45F5-499B-AC0A-BF31CD70095B}">
      <dsp:nvSpPr>
        <dsp:cNvPr id="0" name=""/>
        <dsp:cNvSpPr/>
      </dsp:nvSpPr>
      <dsp:spPr>
        <a:xfrm>
          <a:off x="0" y="1755"/>
          <a:ext cx="1582633" cy="179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47DEC-13F8-4546-A7D1-A9568B133D1B}">
      <dsp:nvSpPr>
        <dsp:cNvPr id="0" name=""/>
        <dsp:cNvSpPr/>
      </dsp:nvSpPr>
      <dsp:spPr>
        <a:xfrm>
          <a:off x="0" y="80609"/>
          <a:ext cx="1374463" cy="116784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290F3-75F7-47F8-9FE7-1A938C830848}">
      <dsp:nvSpPr>
        <dsp:cNvPr id="0" name=""/>
        <dsp:cNvSpPr/>
      </dsp:nvSpPr>
      <dsp:spPr>
        <a:xfrm>
          <a:off x="0" y="1314216"/>
          <a:ext cx="1374463" cy="48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CAPTURA SIOM</a:t>
          </a:r>
        </a:p>
      </dsp:txBody>
      <dsp:txXfrm>
        <a:off x="0" y="1314216"/>
        <a:ext cx="1374463" cy="485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ABEA-E769-4544-B27F-31D74F808028}">
      <dsp:nvSpPr>
        <dsp:cNvPr id="0" name=""/>
        <dsp:cNvSpPr/>
      </dsp:nvSpPr>
      <dsp:spPr>
        <a:xfrm>
          <a:off x="81267" y="877"/>
          <a:ext cx="1997704" cy="17984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20F5B-9692-4A24-BB4A-57880D8DBF62}">
      <dsp:nvSpPr>
        <dsp:cNvPr id="0" name=""/>
        <dsp:cNvSpPr/>
      </dsp:nvSpPr>
      <dsp:spPr>
        <a:xfrm>
          <a:off x="392888" y="73625"/>
          <a:ext cx="1374462" cy="116784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B64AC-EF56-45F2-BA93-0517A6B12461}">
      <dsp:nvSpPr>
        <dsp:cNvPr id="0" name=""/>
        <dsp:cNvSpPr/>
      </dsp:nvSpPr>
      <dsp:spPr>
        <a:xfrm>
          <a:off x="109405" y="1314215"/>
          <a:ext cx="1941428" cy="48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ENTREVISTA</a:t>
          </a:r>
        </a:p>
      </dsp:txBody>
      <dsp:txXfrm>
        <a:off x="109405" y="1314215"/>
        <a:ext cx="1941428" cy="485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A6107-BAE3-4483-961D-B9FABDE4C919}">
      <dsp:nvSpPr>
        <dsp:cNvPr id="0" name=""/>
        <dsp:cNvSpPr/>
      </dsp:nvSpPr>
      <dsp:spPr>
        <a:xfrm>
          <a:off x="127508" y="1758"/>
          <a:ext cx="1528675" cy="17984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32DCA-211A-458E-B794-7E732F0782D6}">
      <dsp:nvSpPr>
        <dsp:cNvPr id="0" name=""/>
        <dsp:cNvSpPr/>
      </dsp:nvSpPr>
      <dsp:spPr>
        <a:xfrm>
          <a:off x="216627" y="80263"/>
          <a:ext cx="1375808" cy="11689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BF1DB-E577-4E09-AFB7-0A3C0A6342B0}">
      <dsp:nvSpPr>
        <dsp:cNvPr id="0" name=""/>
        <dsp:cNvSpPr/>
      </dsp:nvSpPr>
      <dsp:spPr>
        <a:xfrm>
          <a:off x="145780" y="1314620"/>
          <a:ext cx="1510403" cy="48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ALIMENTO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5780" y="1314620"/>
        <a:ext cx="1510403" cy="485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7F04-9B47-42E9-AB6F-3E564E9743DD}">
      <dsp:nvSpPr>
        <dsp:cNvPr id="0" name=""/>
        <dsp:cNvSpPr/>
      </dsp:nvSpPr>
      <dsp:spPr>
        <a:xfrm>
          <a:off x="92236" y="0"/>
          <a:ext cx="2475939" cy="1798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43227-9199-401A-9CFC-FD4F73C0346B}">
      <dsp:nvSpPr>
        <dsp:cNvPr id="0" name=""/>
        <dsp:cNvSpPr/>
      </dsp:nvSpPr>
      <dsp:spPr>
        <a:xfrm>
          <a:off x="600692" y="43147"/>
          <a:ext cx="1525603" cy="96496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6D711-3382-4E2F-BC9C-8065929E019F}">
      <dsp:nvSpPr>
        <dsp:cNvPr id="0" name=""/>
        <dsp:cNvSpPr/>
      </dsp:nvSpPr>
      <dsp:spPr>
        <a:xfrm>
          <a:off x="90970" y="1051695"/>
          <a:ext cx="2478470" cy="67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CONSTANCIA DE </a:t>
          </a: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REPATRIACIÓN Y CURP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0970" y="1051695"/>
        <a:ext cx="2478470" cy="676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BCEF-EAE8-4B39-91AB-48C92A664BE1}">
      <dsp:nvSpPr>
        <dsp:cNvPr id="0" name=""/>
        <dsp:cNvSpPr/>
      </dsp:nvSpPr>
      <dsp:spPr>
        <a:xfrm>
          <a:off x="109397" y="0"/>
          <a:ext cx="1797429" cy="2158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044FD-CDDA-4DC7-A4A4-76CEFD17D8EC}">
      <dsp:nvSpPr>
        <dsp:cNvPr id="0" name=""/>
        <dsp:cNvSpPr/>
      </dsp:nvSpPr>
      <dsp:spPr>
        <a:xfrm>
          <a:off x="274421" y="87380"/>
          <a:ext cx="1467381" cy="140278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76906-8FFF-4844-8E62-753BF4A10943}">
      <dsp:nvSpPr>
        <dsp:cNvPr id="0" name=""/>
        <dsp:cNvSpPr/>
      </dsp:nvSpPr>
      <dsp:spPr>
        <a:xfrm>
          <a:off x="182627" y="1490164"/>
          <a:ext cx="1650969" cy="58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ATENCIÓN MÉDICA</a:t>
          </a:r>
        </a:p>
      </dsp:txBody>
      <dsp:txXfrm>
        <a:off x="182627" y="1490164"/>
        <a:ext cx="1650969" cy="582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94AD-9B84-4927-94E7-78E4FBE9820C}">
      <dsp:nvSpPr>
        <dsp:cNvPr id="0" name=""/>
        <dsp:cNvSpPr/>
      </dsp:nvSpPr>
      <dsp:spPr>
        <a:xfrm>
          <a:off x="0" y="0"/>
          <a:ext cx="2074274" cy="21591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98DD4-49E2-4D78-BC4E-077986D2784E}">
      <dsp:nvSpPr>
        <dsp:cNvPr id="0" name=""/>
        <dsp:cNvSpPr/>
      </dsp:nvSpPr>
      <dsp:spPr>
        <a:xfrm>
          <a:off x="269459" y="126374"/>
          <a:ext cx="1425030" cy="121081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03A4-89F2-4813-8C65-93487E3239AE}">
      <dsp:nvSpPr>
        <dsp:cNvPr id="0" name=""/>
        <dsp:cNvSpPr/>
      </dsp:nvSpPr>
      <dsp:spPr>
        <a:xfrm>
          <a:off x="0" y="1585281"/>
          <a:ext cx="2074274" cy="50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LLAMADAS TELEFÓNICAS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585281"/>
        <a:ext cx="2074274" cy="502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3D2BD-3885-4CD6-B89C-B61C7EB84772}">
      <dsp:nvSpPr>
        <dsp:cNvPr id="0" name=""/>
        <dsp:cNvSpPr/>
      </dsp:nvSpPr>
      <dsp:spPr>
        <a:xfrm>
          <a:off x="0" y="3327"/>
          <a:ext cx="1939447" cy="2156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4A075-8D12-49D7-8AAF-C39C22E575D4}">
      <dsp:nvSpPr>
        <dsp:cNvPr id="0" name=""/>
        <dsp:cNvSpPr/>
      </dsp:nvSpPr>
      <dsp:spPr>
        <a:xfrm>
          <a:off x="290256" y="74369"/>
          <a:ext cx="1437941" cy="122178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4692E-D8E2-44B8-B1CF-DEFD480764CB}">
      <dsp:nvSpPr>
        <dsp:cNvPr id="0" name=""/>
        <dsp:cNvSpPr/>
      </dsp:nvSpPr>
      <dsp:spPr>
        <a:xfrm>
          <a:off x="0" y="1222006"/>
          <a:ext cx="1939452" cy="93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EXPLICACIÓN DE APOYOS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222006"/>
        <a:ext cx="1939452" cy="9370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51C9-7A6B-47EF-8915-2312689B478F}">
      <dsp:nvSpPr>
        <dsp:cNvPr id="0" name=""/>
        <dsp:cNvSpPr/>
      </dsp:nvSpPr>
      <dsp:spPr>
        <a:xfrm>
          <a:off x="463" y="8568"/>
          <a:ext cx="2663832" cy="2127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B4561-38DC-41A1-98EA-5F7AD0883161}">
      <dsp:nvSpPr>
        <dsp:cNvPr id="0" name=""/>
        <dsp:cNvSpPr/>
      </dsp:nvSpPr>
      <dsp:spPr>
        <a:xfrm>
          <a:off x="714988" y="82650"/>
          <a:ext cx="1380669" cy="11731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A733E-C039-409D-9497-43508A4B8FD9}">
      <dsp:nvSpPr>
        <dsp:cNvPr id="0" name=""/>
        <dsp:cNvSpPr/>
      </dsp:nvSpPr>
      <dsp:spPr>
        <a:xfrm>
          <a:off x="230" y="1414901"/>
          <a:ext cx="2663835" cy="48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TRANSPORTE CANALIZACIONES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0" y="1414901"/>
        <a:ext cx="2663835" cy="48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pPr>
              <a:defRPr/>
            </a:pPr>
            <a:fld id="{71C013A7-1342-454A-84FF-273DE4A117B0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pPr>
              <a:defRPr/>
            </a:pPr>
            <a:fld id="{C0C6C877-EEF3-4B3A-BB48-649DD23EC7B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75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1B8A99-D708-494E-B12C-7248E58981D3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2" rIns="93160" bIns="46582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0" tIns="46582" rIns="93160" bIns="46582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788508-87F3-4E6E-9FDE-0564354F01C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88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917C6-EFE6-4CDC-9D7D-778A462B29B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09991-E31B-458E-ACAD-46CE0A3CE9A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75996-BA45-4E2F-B38F-D900ACF261F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0D1B-6C2C-44E6-8F6C-FF7EC8ABAFB1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77DC-2E33-4E25-81B7-7E21F4CFD9C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83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AB36-69B3-4F19-8AA9-7A8B000D9649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C9FC-9E19-4D6C-A519-50401449EDB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0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D0E9-BDD1-45A1-B786-B90E699A8FA5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BFB2-58B0-4F0D-A8E4-B43CD47F123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81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resentac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FC37-B7E6-449F-8432-2020B5312406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2F83-1A8D-4345-B196-C2C2E7FE6DE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8A5E-650C-4019-BF4D-87478C32CCAD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89F7-9264-4C35-89D3-9CCACE1BD91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2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A1F7-6067-4BF1-B6FA-5482B5E7BF45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0438-48DC-48B3-9347-267CD4DE155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4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5BF8-2296-47A1-B7CE-9375DE75DCEB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045B-D47A-4640-A5F7-9335CB86D9C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786C-9601-44A6-BB98-6CF42110717D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421B-F1CF-4928-BE4E-FB4BDF84C13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4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4491-6F3D-4D0D-A9EA-419BD142C5B6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3773-965C-49D5-B66A-56546146871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7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1793-0B57-44BD-8046-376AD2561883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98EC-0E6B-4B69-97D2-A3CAF0A6B92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9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BDA5-907E-49AD-BF3B-D700CFBBEB65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B76E-E791-4B14-8AC1-4A1B2C51A85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53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título del patrón</a:t>
            </a:r>
            <a:endParaRPr lang="es-MX" alt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s-MX" alt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02035-77E2-4427-B82F-70EF9940FA68}" type="datetimeFigureOut">
              <a:rPr lang="es-MX"/>
              <a:pPr>
                <a:defRPr/>
              </a:pPr>
              <a:t>09/11/2015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1260D-BA79-41B6-BC5C-212A9740C25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33" Type="http://schemas.openxmlformats.org/officeDocument/2006/relationships/image" Target="../media/image47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9" Type="http://schemas.openxmlformats.org/officeDocument/2006/relationships/diagramQuickStyle" Target="../diagrams/quickStyle9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4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:\DPRH\ARCHIVO\Logo Repatriación ok-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53673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419475" y="0"/>
            <a:ext cx="572452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CONSTANCIA</a:t>
            </a:r>
            <a:r>
              <a:rPr lang="es-ES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</a:t>
            </a:r>
            <a:r>
              <a:rPr lang="es-ES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REPATRIACIÓN</a:t>
            </a:r>
            <a:endParaRPr lang="es-MX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1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947987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557338"/>
            <a:ext cx="28844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557338"/>
            <a:ext cx="3240087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73688"/>
            <a:ext cx="2689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3591">
            <a:off x="4522788" y="4360863"/>
            <a:ext cx="11906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262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ESTADÍSTICAS</a:t>
            </a:r>
            <a:endParaRPr lang="es-MX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10381"/>
          <a:stretch>
            <a:fillRect/>
          </a:stretch>
        </p:blipFill>
        <p:spPr bwMode="auto">
          <a:xfrm>
            <a:off x="-36513" y="1916113"/>
            <a:ext cx="9115426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13 Rectángulo"/>
          <p:cNvSpPr>
            <a:spLocks noChangeArrowheads="1"/>
          </p:cNvSpPr>
          <p:nvPr/>
        </p:nvSpPr>
        <p:spPr bwMode="auto">
          <a:xfrm>
            <a:off x="250825" y="908050"/>
            <a:ext cx="864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b="1">
                <a:solidFill>
                  <a:srgbClr val="6600CC"/>
                </a:solidFill>
              </a:rPr>
              <a:t>Eventos de repatriación de mexicanos desde Estados Unidos, según entidad federativa de repatriación, 2011 – 2015 </a:t>
            </a:r>
          </a:p>
          <a:p>
            <a:pPr algn="ctr" eaLnBrk="1" hangingPunct="1"/>
            <a:r>
              <a:rPr lang="es-MX" altLang="es-CR" b="1">
                <a:solidFill>
                  <a:srgbClr val="6600CC"/>
                </a:solidFill>
              </a:rPr>
              <a:t>(del 1º de enero al 05 de noviembre de 2015)</a:t>
            </a:r>
          </a:p>
        </p:txBody>
      </p:sp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157788"/>
            <a:ext cx="69659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altLang="es-CR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altLang="es-C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endParaRPr lang="es-MX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67544" y="2718048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s-MX" sz="3600" spc="50" dirty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PROCEDIMIENTO DE REPATRIACIÓN AL INTERIOR DE </a:t>
            </a:r>
            <a:r>
              <a:rPr lang="es-MX" sz="3600" spc="50" dirty="0" smtClean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MÉXICO</a:t>
            </a:r>
          </a:p>
          <a:p>
            <a:pPr algn="ctr">
              <a:defRPr/>
            </a:pPr>
            <a:endParaRPr lang="es-MX" sz="3600" spc="50" dirty="0" smtClean="0">
              <a:ln w="11430"/>
              <a:solidFill>
                <a:srgbClr val="33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es-MX" sz="3600" spc="50" dirty="0" smtClean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(PRIM</a:t>
            </a:r>
            <a:r>
              <a:rPr lang="es-MX" sz="3600" spc="50" dirty="0">
                <a:ln w="11430"/>
                <a:solidFill>
                  <a:srgbClr val="33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UUExQWFRUVGBcaFxgXGBwcGBscGhwVFx0eGCAcHSYgGBsjGh4XHy8gIycqLCwsGB4xNTAqNSYrLCkBCQoKDgwOGg8PGiwkHyQqKSksLS8pLCksLCwsNCwsLC8sLCwpLCksKSopLCwsLCwsLCksLCwtLCksLCwsLCwsKf/AABEIAL8BCAMBIgACEQEDEQH/xAAcAAACAgMBAQAAAAAAAAAAAAAGBwAFAwQIAgH/xABYEAABAwIDAwYGCQ4NAwUBAAABAgMRAAQFEiEGMUEHEyJRYXEUMlKBkaEXI0JUkpOx0dIVFjM0NVNicnN0lKKywQgkJTZDdYKztMPT4fBEwvEYJlWDo2P/xAAbAQEAAgMBAQAAAAAAAAAAAAAAAQMCBAUGB//EADsRAAIBAgMECAMGBQUBAAAAAAABAgMRBBIhEzFBYQVRkaGxwdHwInGBIzIzYoLhFDRCcpIVJFKy0gb/2gAMAwEAAhEDEQA/AHjUqVKAlSpUoCVKlSgJUqVKAlSpXhx0JBJ3DfQHupVBie3ljbnK7cthXkJVnX8FEn1VW/Xy+8QLPD7hwa9N/Lbt8PLlR4jxerfM0AY18UqKDvA8VeA526trRM6i3bLrkdWd05QeMhGhA31iVsJbrzeEv3d5m3h59XN9fRQ3kSkTqBGlSot7gEF/tbZsaPXLDZIJAW6gExvgEyfNVb7JNmokMl65IExbsOuiJjelGXf1msuE7J2bSgWbS3RljpBpObTd0ome3fREEgDdAo1beAVXtlcqJDOGXSo4ulplJHWMyyZ7IrWfxXGFaIsrVEnQruSqBPuglAkgdR9NYOUjlRawvm0c2XXXBmCArIAiSMxVB46ARrB86/sOX29feQ0zaMFTiglAKnCZUYEkEecxUAYzjONrKQHMPaE9IpS8sx3KgesVlGFYx79tP0VX+pQFtTyyYlh73M3FraheVKoSpahCswGubsNaeD8umI3j6Le3trUOuGE5i5l0BUZ6Y4A0ATYrtlcsXngT17ldIbhSLEFKi5AHN+2kqg9aeB3waIk7NYkQT9Vjx/6NigjaXb7GrFrnn2sOy5gnoFS1SZjQOzwoY/8AUViH3q0+Lc/1ajiSGjGK4irEF2XhzqSgn2w2TBQUhIVnkCAnUCJnUaawL07NY5/8qz+iI+ahLYzlOxjElOcwxZLDWXOFZ0ePmgglw9Rq22l26xqxYL79nac2CkEocWojNoJAVoJ0ntFErBu55wzHMVfect2L6ydcYkOc7buNrBBymQExvjURNXasQxpmR4LZviBHNvLQSrj9kH7h30FMcsOLKhScLEKghQZfgg7jI3jjNXGL7d43bpaLmH25LysiEIUta80FWUhKzBgHsqUQXydvb5uA/hNxoCVFhxDoG/duk7tJnWvbPK/ajS4Zu7UxMPMLGkwDKZ3/ALqEL/lQxtlBW7hQSgTKsjpAgTJhRgRxOlabf8IxMgLsdD42V4H0At9fbU6Ab+FbUWtz9rvtO9eRaSR3iZB7xVrS6sbfDsety803kcQoArCQ3cNrgEdJMk6RBkgxHXXxvaq5wshGIlT9sVBKLtI6aZ3C4QPMMw39vBYDGqVit7lK0hSCFJUAQQQQQdQQRvBFZagEqVKlASpUqE0BKlVOMbV2lr9sXDTROoC1gKI3aJ8Y+YVQ+yWl37TtLu6ncoNFtrhvW7lAGo4HroA0rzzgoLevMVeB1tLNJ3eNcOx5gluYPbqniDWo9sYlfSvb26uUyDC3QyzJn3DeUQZgCfVpWSi2AmxfbWytZ5+5abI3pKgV8PciVcRwqmVygrdnwOwu7jqWtIt2ju927B/V4VS/XXgtgJZVbIUfeyAtZ8aNUAnrEk8RWq/yrOO/alhdPdS1jIjeNeOm/wBFSogJHDir05nrSzSRubSq4d9KsiAY7DqOqsC9hGnDmu37q8OkpddyMnf/AEbQSmNToZ3waF3MWxp7QKtbNPYOcXvMxOYTBHVu4VX3Owb1wki6xG5d7AYTMQYBJBkaVmoAaeF4axbiGGGmhuGRAB47yBPpNbOc9dLbkVsUNt3obUVIF1kSTGobSOlp5U9XAUyKsglbcCsx/HW7RsOOGEqWlAJ8UFUwVHgJET2jdNa+z2IOuKWFlLiIBS4kZNVFXQKJO5MEKB1G/XWtXlGw5x/DnmmWy44vIEpEeWgyZ0AAEk165N9i/qeyG1LK3VkKcVrlBAgJRPuU9fHXdWvOFTbKal8KWqtv+pYpRyNNa9YcNN5RFelbq8reCd5oTxblVw23JC7pBIMEIlZG/eEA9VRZvUrEHyy4tz+LvxuaytD+wIVwHuyqvHJjjFtZPuXVwrptNL8HbyqJW6QQNUiEiJEq8ueGhBiTuzjlw66t28XziiuEAhKSokkCUhREnjXpvarZ5olKMOddGnSWc06cM7sjWeApYFByubSs398H7ZRUjmW0mUlJCgVyCFAdY13Vj5H7tlrFmFvqShIz5VKMALKFBMncOrXTWjFvlMwRIgYSNBGrLJPnJXJqxTy34cAALJYAEABpmAOrxqnKAc5QMDs2rBbgTZi7Xc9E2z63MzRClSpKlnKqYnSOrfFK2Keo5b8P95L+KY+lX32cbD3k58Uz9KmXmCj/AIP+0NtauXYuH22c6WspcUEg5S5ME6T0hpTR2p2nwm6tVsvX1uWzlUsJdQVEIUlyAAZMlIEDXWgocuWH+83PimfpVPZxsPeTnxTP0qZeYGo3tVZBIAurYAAQOeb0/W0qfXTZe+rb45v6VKr2b8P95L+KY+lWa25asMUqF2q0Dyiw0fNCSTTLzBc8sOM27mFvFm6RziSjKGXxKsykoUkhCukkoKiQequbMpp9XnKXgTpBctwsjQFVog6VoPbYbNqMmzE9jGX1JUAPRTKDz/Btujzl4gq0ytKjtlaZ6+Prp3X+HodQUrSFJIgpUAUkdSgd4pP7Jba7P2KlO2/ONLWnIcwfV0ZB3EqA1A9FMjAdvrK8MMXCFqjNlmFAdqSARHGiT4AGsHeOEXjdmcxs7pShbqJnmXTrzM8UK3p3EE8d9MZJoS5QcINxZuc39kSA60RqQ6100ZY3EkEadZ0NXWzOMpu7Rh9OgdbSqDwJGo8xkeakusFpUqVKxBKFscurh51TTLqWGWwC87HthJk5GirooATBUsgxmgagwUE0tOUC0L6m2oJZJW4pCQemqTGaPcgEqjiTrurOEczBrHabCrZf8XbFw9Oq2mi+6TO9by958bXP1jdFebnlBu3PsFilvWAq6dAga+4SCrd2+Y1hs8FdUAEtLHiwMmVIBJGkwN07p7tRVgzs3cEeKhB6UBS+IOn2NJgESZBMdVXqKRGpRv3GJvzzl6llJjS2ayndBCXFnMDPGfPWt9ZrCz7cp+6VrHPPLXE74CAAJPb56I3rBht0NvX7DayQA2AgOGdAOmpRCpjhrNZNpGLawZLr6n3iohCUc50lqJGiEoyCY1MyIB66WiCrZwy3YEpbaZ/Cyto39qpPCtlGMNrICFF0kge1pcdHS3apTl7dfTWtY42lJ6GGMIBJ8d4FzXTpe1LiexVFB2oAwzw3JlAYLobzCBCTCJgaSMunZpVklKG9WKKOIpVm1TknbfYp2vCFfY7R6eHOltlJ3CNVFUntTBga9e19RLxaSCbdkEK1BW6oaaKGjYkdUEab6FrVq8dRN1ePlSx0m2lBtCZ1y9FIMjzdVZ8HQpm+tm0PPQtNxzgW6twLSlsqhWckAhRTBEVZLD1YwzvcaNLpbDVa6oQu3rrbTQt9gvA7GwXkumnm0uqLjyUkJzKCdFRMQmNd26rLD+UjD33UMtXKVuOHKlOVzUmYGqAPPNBnIxijVvhly6+sIbS/0ioSIKGREDVU7ogzNAuHWy7bFE3PMqLbdwpeROUHLmUQBJAGhFal2krHWutw5NreU62w55LLyHlKUgLHNpSRBKk65lp1lJ4Vu4Vt42bFV+4C0ySvIFDplIVkTpxUo7gDGo13mkvyk3i8RuUPNsOICWkohRQTKVOKnoqOnSjvFGm1eFFvD8Ks1kBuAt/XQ802FnXqzKPDqrKOaUsphUmqcHN7krgtjO0F/jTy4UWrYHRGYhAHDNH2VfHqHCKo7zZa1YPt92SY1Q0kZp9J7d8cKNdlMSD7ayhIS2HShtIEAJCUR3dfnol+s9FwiVNoUkzvTr3yBXQjhKapZrpvrd7diPK1OlcQ8Q6bTSXCNr/VteAl0N4bGpuye5sfPXy3u7BMzbvL/GdGnwUim6OSS1+8D4Tnz1hPJXbfeE/Cc+eqVQlwcffzRtvHU+Mavb6SFccRsIMWrk/ljWD6p2nvM/Hr+amY7yR25MhCh2JcMeusL3JAyRpzg7lgn1ipeHq/k7vQR6Qw63qp2y/9C+RjdoBHgIPe8ufkrDf4tbqbKW7RLajuVzi1EdwOlHb3JQygwpTonrUn6NVt3yVIAJS8qdcoKRE8ATPX2UlhsQ47lb9PoI9JYBT1lJPm5+pTWot2rJp1y3S6pTi0HpqSdNRMcYisTWOWXurGO51R+WvDVtmw9ScpzoukgAda0FMd/Rokwjk8aDSefzFw6kJVAT2ab++sacKk2lBLct6XoWV62HoqUq0pXcna0pfPcpJWsyh+rlh7yPxivnr79W7D3kfjFfPV/f2eFsLS2tCc24mXDl03rhWk9knsFU2PteC9JNnblpXiudNYM6jXN0TGses1M1OCbbjpvsk7dxhSqUarSSqK+682r/L4tTTOI2HvRz4014L2HLPSauGx+AtKp78w/fWgdoD7llhJ6w2JHdmkViXj7pjVIjqQgfImtV1Vy/xR0lh5fm/zl+6LF1jDj4qrsacUtnX0ivdrhAKguzuklaNUhRLToI8nWCeOhqldxRxW9SjPCdPRur7hdmt1wIb8YyU96QVadulY54ydsvl5lmylCN87VuuzX10v3jy5NOUx25d8Du0EXAByriM+QAw4D7uJM7jG6aPOT5oNsOsgQGbm5QkTICS4XEBJ6ghaRSH2QxlTt2w+oe3W7jWdQGrjS1hpWYbsyQsQe09VPfZNWW7v29R7c04BrHtjKASmetaF/BNRUWmm4upTc18Ss1o/fU94VVKlSqS0qNqVpFsoLPRcKGt8Tzyksxpx6WnbFLDGdtrs3D6UOBpDbrraQltBMIOXMorSZkgmBA4Uw9tzLdsjgu8tAT+K6l3TvKAPPSavAZeJMy4+fS44f310MDTjOTzbkjm9JVp06ayOzbsGu2104vDrZKlqSu4UyHSnokjmy8uI8WVJB07qE7LDWkv2wShKCq5t9UgTo4Fb9/Ajfxou216LVo0odJIUZ6i2hDZHfLh16pqgwMA39mk6guqVHahp1YPmVlPfWzSglh5Sa1NHFVJSx9OnfRWv23BXb3BnmsaQ84UlL9yjmyPJSptIB0GoTlE8aZfKQkqeskz0Qt9xQ6yhCEpPm5xVC3KwP47Y/nB/bZop22IVeNjXM2yudNIcWkjXrlo1q4eN6qXNep0ekqmzwtSXK3bp5lDcu5ELWfcpUoxv6IKtPRPmoh2gtyjBW2F6qU3aMGDpmUWUHXqmdaFMeMWzusShQH9oER39VHe2KBzLLc/0qDGhKg2hate5WQ1u4z4qkY+9Tg9DS2WFrVeryTfmUJqbOHNiS9T7XZr0jT2xxP7m/VXw1tbDpzPX69YBZbE7ug2tRjzubu0VsY92pJc0c3/5+nmxebqTfl5i+2V/m/dfnrH7VrQu9jfMl8pgqXcOEA7onfp5qJ9lv5v3X54x+1a0uLtkpUoHQgkEdxrgt2ie6t9pfkXB2xcOhbR+t89MXbraNKra2K4S69h2YeT7ZllI78undSgtrVS1BKElSjoEpEqJ7AN5o45YSUXTDUZUtWlulKAICdFSOzWaiFSUdRVpKrHK+XdqWfJgubZaep0n0pT81OjAm4ZTSK5LsUQAtkk5ycw7REadtN3DMZIhJ6O7uNdaEXUw0VHgePxE1Q6RqOel931CmpWoziAO/Q+qvN3ijaBJUK1Mkr2sdB1IpZm9DUvXJWezStN+5SjefNVdc4sTu0HWd9aCnSddTXVp4Z2+I8/Xx6u9nr4GzeXWcg7gK0nViImvmRR7K0MTxFLABVKiowEp1UeuJI0A1JrabVOPUkc6MZ1qmmsmVOEWaU3103A1LTqQRuUQoEj0+utXba5u0IhlMNx0lp1X2z5I7RNWNoR9UCqMpXbIMHRR9sUNe0QPVWfaJb6YW0oAJnMk+KqY8Y7xpOo3TWlJXoytdavd8ztQlL+LhdJvLHSW69rdra7RT4DhCrq4S2OJlSt8JnUn/nGnDeIaYtjnADSEQQRPRAiI41o7OptlOOLbQGnDHOI0BEdg0ykneNDpWtylXeWyKZ1UpA39pUe/QVXQpxoUZTvf3oXY3ETxuMp0GnFJrTjz/YVmJPIU6pTaObQT0UzMDvNatSpXCbu7ntYrKrIlX+wn2+z3q/YXVBRBsGP48z3q/ZVVlD8SPzRr4z+Xqf2y8GHbeCC2xHnEg80+lQUASIUOmd26QkxHEmm1hByYq6mfsto0uDxLbjrcg7zopM/jUKX1mAlBI3wRpuO75DNXWFXqlXuHPdEC4tn0lJ3zDLunX4tdDHU1GKa4t+XmcXoTETq5lPelFeNu63YH9SpUrlHowV25JK7FIOnhWdWkkhpl94Ad5SKUCgogAkBSilM+5zLKU/Kd1N3aqVX2HjMcqVXKyOBKWsonuC1Vk+t625wOlhnnAZz82nNO6QY0Nb2Fq7OMlbeaOKwm3lFt2S7wc5QT02hwhzv1UgHsjop9FUOySScTYA3IafWrXcDzbY071UybvDmndHG0L/GSD8tYbTAbdlWdplttUQVIQEmNDBIG6QNOyrtt9jsre73KVgG8X/EOX0+lhVcqT4XeWRTwulp6tUutJPrBow2xQfCJKQDkAmdSApcAjdoSrUb81AvKF9tWn59cf4hNOa9sG3ZDiAvhrv8ASNRVVCpkqZve4ux+FliaDpRdr27hXXYJWwiBLlzbJAPH21Cj6kmjba1GjWm4rIMnTQcN2uupPCtljY+zbcDibdsLBlKjJIOhkFRMHtFWN7YIdQULBymNxKSO4iCk91Xuvmqqo1uNKHRcqeClhoy1lxt8vQBUonu6+FWXJ0ibN1zWHri5WOojRsEabiECs73JtYrMrQ6r8a4fPyuVvYhiNvYtsspSlAdcSyy2gQJWTJA8kAlRPd5QqMRiNtbS1h0X0U8DKUpSu2rbtwndm3Muzt4TuF4wfQq1q4xNpJxbC5SIU8uZA1+x7+vj11RYJ/Nq+/OmvltqIMR+62Ffll/5dU0/wZ/p8SzFL/fYd/3+BYi0/wDdSMiQAi2zGABA5tSZ9KgNOugTlufzYq4I8RtpP6ub/ujzUybX+czv5in9pqlhyz/dZ/8AFZ/ukVqtfCzrgZavqSpJSSFAyCN4NN3ZLaoXKIVo6gDOPPGYadfDrNJ9lZSQpJII1BG8d1Heze3CcwTchObg9GsnTp+b3VbWBqqnOzdk+w4nTOFeIo6Qu1xT1X04oaDWKKCYCv3x3V5ShSzoCo1WsYgjSCgzuggzVqxjihoI9HzV3r2+6keGyt6VW0kWFts0tWqugPSajrLbQmJ6p3n9wry1tISIM+Y/OKqsRvZlRMATqdwHybqoiqsn9o9DblLDU4pUVeXM18WxVLaFOuGEp1PyAAcSdwFDuF26nnC+6COCU6QkTISDxPWeJ7q0XLo3jyMv2ME80OvgpxQ6huT5uuihpkIASNAP+emsE9vP8q736I25Q/0+jr+LNa/lj6sq8sYkyePg6wfMtMfLRE42FAgiRHGh66BF9bqHum3knzZVzV7cvhKSeoE6b9AT+6r6Vk5/PyRzsVeWya/4+bAHGrhu1uUp5wTMoUPGan3KxuKD1HhvHGqfbfFHXebC4CUjTLuUeKvP1cN3aRl90qUSZMkn00RMNrQylu5TLSvFUDqg8J6prz06ubMlonwPolLCxjklP4pRVr8QXr7FX5sGbcw+hSz7gpPRUPToew1jXjTY8S2bAPla1RbrNspchq22UvQzdsrVuCoPnBT++vQx1PG2Y+DWw4ti5hKEhlyeidMp7DHHtisovLJNMrqwVSEoPc012jvu3szKNdQfkH/iseA3ZNtg7qYXkuS0sk+Lzibm3jvHREfgiqXZ69Uu3QHAQtICVA9aePbIgz21sbIqC8JZkfYsSZA14+GNGfQsiK6mOs4Ra43fgeb6CUo1asZcMq7Loc6TpUqCpXHPUAljTWbFLcknoWtwpInSS5bIMjj0Sat2/P5qq8W+6jX5m/8A39pVomtin90GYKP4f/PNX3P1kz2prGlY6yP+dhrJn6nPTRoCM5Qvtuz/AD64/wAQmnxlH/8AM0h9qkKuLywCYBXf3IEnTS5A3xu09dPo5vISe2RVb0YMVxYJcTlUIH4C1oPpRB9daTmy7RBE3Anim7uJ83tlWeQeR6Ir0lQ6iPMaxYKH6xmY+zXo3/8AW3Gn/wCkUAba7FJtLrDXhcXT6lXbbZNw7zgSknPA6Igkjr4dlOAKoR5QrIu+AgSAi9bcJidG2rlevVJATPWob91QmBLYH/Nq9/OmvltqIMQ+62Ffll/5VaGw2BuXeAXrLUZy+FJB45EsLgdpiB2kVsvP58SwdURmcJI6iQ0SNeoyPNW7Tf2M/wBPicrFJ/xmHf8Af/1C/DmgdorlXEWTUHqlTc0seUC5tV4zdG654IRkQAzlzFSUoTJKtAnf209LHCgi5uH+LoZSN3itpPo6SlafgikBt3g6nsbuGpyFx0lJUDEFIUD3HTXtqhp6JcWdOUlCLlLctS72c2bwu4aKks3JSDAU6oJKuuMioIHdx41t/WRacLM/pS/o1V7E3fMZrR/2twKlAVuVO/Kd3Ce2aYuEq6SfOK6dHC0p08zWvE8pjOlMVSxOzjbK3o7X0e58wWTsraj/AKBHfz6/o1BhrbchFgYGoyXS0g+bTXzU1Etsx7n01QYxdgSlMDr7KU6VOcrRTXZ6Cv0hiaMM05RfK37gUvaIsg/yc/uk+3Z9B51RQ9iu1ovUgIbUywn7LrKnCTohJHDs6zW/tVjqllTLSsqU/Z3fJHkpPlEb+qgW5xzpthoZW2iCkdZBmT/zieutbETySyRk2uJ1cBF1qW2q0oKT1Vl7tyDzBcSWw2QrD31LVMqCkiBuSlAjQAek+aMl1tEQnpWN7HY8Z/UANW9hiTb6czakq3Tl4E6wa3m2p310I4W8fhmzz9XpiUZt1KMb8brXvAS6x63lKnLG+kGElT7u9XBJPE9lYVbTWfGzu47bl356KtpzHg8e+Wf+6tLbHwlTfNW7a1BfjqkCB5Ikg68ezvrUq4fJmbk9LcN51sJ0jLEZIxpLW/ySX09sEvqxhfvF79IVWVe0eGlOU2b5HUblUeiYr1sxsS5zqzctEN5FDUjUmBpEwYnXrihzaDBTavKbJnikyNUmYnqPZXN1SueiN6yxJpZUyvNzJPtZXqpHVJGnniiC22lt7Yc1dYew4pMQtDbacyeBUCk9LtHopfVeWbwuW+ZWfbE/Yldf4B/dUJgIDt/af/F23oR/pVqHbtudMOsez2v/AHoRcbKSQRBBII7RXiozMBxd8q90UZWkMsdqEyePlEjzxO6jXYwZ9m7hSicwfU4CDBzJWysHT8IA0kqd2wgP1s3UCYU8qBvhPNqPqBrLM5b2Qopbh6CpXxtcieuvlVkgriqwcUa/M3/7+1/39BqyeeShKlqMJSkqUeoJBJPmAJqixEfy4P6vV/iUVOUC4yYZdqzZTzKwDManoj0zHnrYh90Fbsttp4a6hxEpZd59sJUUkhxnm1pIMAguNqWcnU1PXJmCOr10l+Sy5Sm3QUSQxfMlSo98srtiADv6ZGp4KnhTlSdKmDugJm6P8fwz+sbv/FGnekp4KUO+khcfb+F/1jd/4o08go8Wx6Kx4gyJPU56ayjN1g1gzJ4oI81e4R3ekVg17sDOCeyqnaI9BH5RPyLq1Snt9dYMQT7Uvj0T8hrBbwKTkD+0X/zg/wB21Xja/wC7eF/l3flaqr5LtoE2WDXlwoZubeOVPlKUhlKQTwBURPYaqMM8JXiuGXFy6VquHisI1AbnIYSCYAIKTA7JrY1cNPepXKcYyjFvV7ufHwHFiu1DNu/bMKPtlwopSJAgAHpGeBVlQBxKuylVy3bPOs3aL5sLyLSjMtIMIWnQT1SkJ74NbO12Cv3e0aEMLyKbaZcDhEhvJ0gYny8o71UfYZtcjW1xJDdu9EFKiOYdSUnVpSuiUmDKFGQdNaxbbLGr6MS1nyipKUpuGM6ogqEajuI3+erBXKm2jxGV+dQT6ImnCvkywtxQcNq1OhEJKU6buikhJHmM9tbzGw+HoUFJtbYEceYb+hV6xdZK1+79jlT6Hwk3dx+l3bxEQ5yrqJ6DA7cy9fUmtW95TXloKUtJQo6BQJURPUCN/Dz10lb4RbNE820hBO8obSme/KkTVdjGzlm+6y8+gk25KmypRDYJIMkEgEyBv8kVjLFV3/V3Ex6IwcbNU+9+pzU5s9evNjmrO55odTSzmVxKiE6mfRX1nk1xJScws347UZT6FQR6K6kXjFsASVN9ZKlp4cSSa1RtjY8Li2+Pa+lWu43Ooc6Ybyd4ulUN27zZVoTmCB5zm0q5Z5NcbJgqKO1Vz6uiSf8AxTsuuUOwajNdWwndDqVbvxZitY8q2He+2PhH5qyTktL95hKnCTu0hPXPI/iy4zrQqN2Z8mO6RpWH2FsU8pr44/NTo9lXDvfjHwj81a7/ACxYagwbps8eiFqH6qTrWL13+JkoqKshP+wtinlNfHH5qxr5DsSJk8yT2uz/ANtOD2acM99J+A79Cp7NWGe+k/Ad+hUW93JE4rkLxGNzJ7A5qe7StYcjOKp15gAjX7K3I/Wp2+zVhfvlPwHfoVPZpwv3yn4Dv+nS3u4EDtLgD6A0X2VNPrOUpMdPeAoQd5IIqHkvxP3m76B89PO95RcGu1N84+2osrDrefnEhKxoCJSAT2GRV7b8peGuHKLtgntWB61QPXS1wc4YdyY4i67zfgrqOtTqShA/tK0PmmeFOzEcBRhmz7zRI0t3UrO7M44CmdetagAOoAURX/KRhrIlV0xumEqSsxu/o8xpYcqu3qsQt1M2bDy2AQtx/m15IT0gEwNE8SVRu3calaAetsOiO6pWns3cqctLdxfjLZaUrvUhJPrJr5VYBrEB/Lg/q9X+JRWHlHtFOYZcoQJUpKAB/wDY2fk1qv2zvksYuwtxwIDtqptBJiVh5CwOzQj0Gs+NYivwV1Jg9A79+n+4rYgrwBQbObNCxeXaoP2W1Q6VSZL1s9nJAAOnTRpB0TTMB/52f+KVWyGKOKGH3DyyVKeukGCPEeS8sJX1wttBHYR1U0w4CNCDv3eeqcJJyhq9U2n2llWOV/OzEs87N/h2kZcSvBp+cA/v9VPFp9Q3SezfSLX90LD+tLz+/TTpuHlJgpQVb5ykSN24EidJ9HbV0Ve5WWaLpXFPomsgfHHTvBoftttbcKDa3QhZ/o3wWnOPBwJncTpO+r1q/SoTMfJ6RVbjyBmURE6d9LXbbE8Ytg48yu3dtwCVN80UrSjKrMdVSsJgmQZ03RR1tBigYtnXZENoWvf5IKuvzeeuceTPal4X4S44pTT4cS6hSiU9MaGDOoVGvUT11CQNjBP5tX35018ttRBiH3Wwr8sv/LqgwT+bV9+dNfLbVf4j91sK/LL/AMutyn+DP9PicnFfzuH/AF+AdYTZfyteukahi0QDPWFrUPPlQfNRFc2qHE5VoSsHeFJCh6DpVNhLo+qF8mdclmrzZHB8oNVXKs64LRoIcW0hx9tt9TYlZbXmBCQBKjPAb92u6qtyudYyN7G2LqlJZedTl3tMXakpRrHiJWcgmREAA0P7e4da4bbB3nLxbi1ZW0eGOiTrJO/op0PbI3TVJheHtO3bD2DAsN2gi5XcHICFK/pCSSsqGdJAGgCa3+Wyzcfet2kpJytXDoAG8oSFkdpyp3b9NN8VXdNPQGnhm3eEtsM894Y68UguZHrjoqgEjpPJBAJIETu31fhzDyn7iXywrpStlThObWZW4SZ048aNNk9l7JOHMoDLK21toWoqSlYUpQBJUVTOvyRQ/sheqvMTvEuPrQ3bqQGLZCglCmikwtQSJWkyg746QB0gVWn1gBb3aXBvCGcljk9tDbzTrKRCFBXTEEnMleTQnUE6cabDHJnhhH2mz8GlrtzsA68/cXF3c82jwjmrUKQV6OK6IVl6SUSco3nQmIpgXKcSCiGDZBrTJznPFcADxsukzO7srNK4L9nY2ySAkWlvAED2pG4ebWs7Gzdqgym2YSetLSAfUKFIxfysO9FxVTd7WXbSy25eYOhaTCkqcdCge0EyKjJbiBk/Upn7038BPzV8OEs/em/gilziu1F7bZQ/c4W3nEpzeEagcRAOnbWR7aC+QlparjC8ryglpQ58hajuCSJnv3UtzAwfqQz96b+CKn1IZ+9N/BFLu42kvkPcwp/DQ70ehluien4swCBPaas/5X8rDvRcVOV9YCm7sGUgw03P4o9NJS95VWGru7UW+dS2pCbRuAluU5gta9NTO6QdDAAkmmGhGKEjObEo3KCA+FRxyzpMdelKzZjZFs4m4lSkodtrpDiW1bnGc+ZWVJEkpAB4iCdONS00gaz3KviSnAkM26S7GRHg6dQrQZc3jA9fGmKnZe7aaD62rC4yAF1gWjTZgCVBtwEgqG4SADr2Vc7aXhUw2u2Sl24adbWgKhMZT0pKiDBTmGmskHhV9YY62ttMpKVFIKkETlMCQTuMa67qhRfUBe7C7UWb9q7cOMNNm2XlUvmEAqCyQ2QEJJzkQkgcd2+i7H/brN5lPQW7bO5EOdBQBSUapOoAJEjhIoKvMGZbYXd4ajnks3jbqmUzkV4OjIrm48YpKs4VxIUddJ2tltuvqmpxJtj/ABZt4h8kAQoKQkZI8ZSIBGYjoz1VKb3AYexjgVh9oQZBt2dR+TRUrW5OvuVZfm7P7Ir5VILm9w5p5JQ6hDiTvStIUn0EEUM7V7MoRZvlqRDa1BJJI0BJCZnKIBgbqotuNo8bs1FbNvbusAeM2la1COK05wR5gQOulra8uGIuOJQ440EKMK9pG46fvqU2twKJtTts8haFzbqdbcUNcohaVgqA3CPdDhIO+nolwjVJI6orn1GOFhLjKkZspUlMnTKZEHieFXeDcrly1CXUIdREeSv4WsnvBPbV0HGIepdKdy3eHqO8Yjdn/wDZNOhnFUECeieo/PSiwvHMOvXWFZlsOtvLdQhWgUtZStUGCCCoHSU0wQazgYt2CG5tG3kZXEocQfcrAUn0GRQ7dcn7Q1s3n7JcyOZcVzU7+k0olBHYIrI24UnokjurdbxlQ8YBXqNZOKYzAbtJZ4izh98i6fauGPBzkcSjI7mCmgAoAAQRm8rdvG6k9s/ibbGdS5zqgJgToNflin7yhYiheFXYB1LR0P4yfTSW5O9iRfuuFwqS00JUUxJUfFSCd24kn8HtrVqyVPVmcU5OyLbAz/7avvzpr5bart+5S5ieELSZSpxSgew80a88nGzpvsDvLcKyqU+Ck/hJQwpIPYSADQ1sps7c2mLWCbhstlTwygqSfFiYyqPWPTV8ajjBx67dzNSrhtpWp1b/AHM31urDnwb7rX/5Gy+R+r3E8LauGy082lxB3pUJHeOII4EajhQvhVwRjt2j3KrS3Ue9KoHmhatO6jKso6o2gUw7kxsmXecSlwgLDiG1OqLSFjilM6ncelm3DdXvbbZly5S24wvm32FhxpcTqJMHjlM6jj27iUVKnKgKm9xjEHmQxcYUlxKTJDb6W2yROoTrA4wSR2CsrOP36CFIwkoUEhIKbhtJCRACQQjRIAACRpoNKaM1JqMoAHB8JvL19p+9bSyzbrLjbOYrWp0ABKnVeKQnUiI7qPQKrcf2has20rdnKtaUAgaSqYzEkBI0OpPYJJArft3gtCVAEBQBg79euoTipZeO8nK7X4GQil/tpg7BeTatNpL+IupLyyApTbSQA4tBM83KQE6Rx4imBWA2SOc5zInPly5sozRvjNvieFTJXIFxt484i+UGLhq3P1PVm5/KUuJDjkIRmEZ5neTvToarQ0lzDMDUhtUpu2UyRKgM7mc7vFK0gz1BPVTWusLadgutNuEbitCVEcdMwMa61naZCQEpASkCAEiAAOAA4dlY5ALPFdoG7S5dfs7xL7r1223cWqsnS/o4b6IVmToAoqy75k0zga0vqIxzoe5lrnQIDmRObfO+K3qmMbAlD20uw9veqStZW26gpUh1o5XElOohUTv+cQaIaw3j+RtawkqyJUrKnecoJgdpiB31m+YBI8na5+6WIfpKvo18TyZIUpPhF1d3LaTJaefUpCvxhAkTr5qs9iNplX1tzykZDMEQQJHjATvAOk9/VRDVcGpq9iXFxdrmK3tktoCEJCEpgJSkAARpoBoKyIaG6BBIkRp1fJpX2tbErsNMuOKMBtClk74ygqmBqd3Cs7aEGnyUXRcwi0JjRCkCOpta20+fKkT21K1eRh4Kwa2jhzoPfzrpPy19rTAbUCbYckFlflThSWXlSecaESd8rT4qz26Hto7qUBy5txyW3NkS684hTZgBxIUZIEdIQSkwJ10360GeBN/fk/BX9Gu01tAgggEEQQRoR29dLva7kOsrslbI8FcO8tpGQ96NAP7JHnqbg53YfSwFFCwtw6JIBASDvPSA6W6PPW1g2211awG3VFI9wvpI9B3d4g1a7X8lN9YEqU3zrQ/pWpUnj4wiUbuIjtNBpTFMzW4DewTlgaVCblstny0SpHo8YeujjDsXauE5mXEODjlVMd43jz1zTNZbW7W2oLQpSFDcpJII7iCCKsVV8SLHQW2rRXh9yE6ktKPohR9QNDPIpchNvcg8Vp/YIoYwnb28eadYVldSppYKl6LSClSZBTGbeN4NfOTLaNLDq2XFBKHQSCYAC0gxJJEAiR3xWrj050Xl92NnCZVUWYYnIJ9ov/nB/u2q8bXfdvC/y7vytV75A/tF/wDOD/dtVrbVXaFY9hyEqBWh9edIOqc3N5Z6pg1u/wBBrPeam0u0xstpEOf0a2mW3R+AqNf7JhXmpoDaK3++o9fzUo+UAhOMvOkSWbNK0yJGcJypOugIKpB6wKWrm0dyST4Q9qeDigPQDpWKnlJOpvrht/vqfX81T64bf76n1/NXK/1w3Pvh741Xz1kZxu6UQlL75JIAAcVJPpqdryB1J9cNv99T6/mry7tLbJEl1PmCj8gNJ7Btn3EoBuH31LO9IeUAOoSDJ7wYojstmJA6TgA4qdcJPmKvlq1XYuF2KYzYXDZaeKXG1b0qbcj9jQ9o1HCKy2m0lm02ltDkIbSEpGRzckQB4mpgUNPbMhQgrPmKkn0pINYfrQR5a/jHPp1OUi4RDlFtTwuP0Z76FT2RLXquP0Z76FDo2PR5a/hufTrwrYdBM888O51yPN06hqQugl9kS16rj9Ge+hU9kS16rj9Ge+hQuvYRBEB98dodckelZHqrV9jke+7r40/NUfELoM/ZCtfJuP0Z76FQcoNudyLg/wD0LH7QBoHPJe374ufjP9qnsXt++Ln4z/ao+IXQbq5QWI+xXJ7AyZ9ZArH7IzPve7+KT/qUG+xe374ufjP9qnsYN++Ln4z/AGp8QugmXyoCTFjdka6+16jr8esS+VhKfGsrlM7pU0PlcqkRybMgQXXld7i9fQoD1V6TyZ2fFpPmzD/uo1LgLosX+WdlAlVq8metbI/zKq9pOU5m9snmG4ZU6AnM662YTIzaIUpXiyB2ms6eTSxH9D+sasbbZW2bHQZQmNZA104zvBplk94uVPI7tcpFwzhiFNOshLrnOJSsLnVeXVUETxjdX2svJfZhzHLt0CAyyhAESOnk48DCT66laz0ZI6KlSpUAlSpUoDyUDqoE2t5HLG9lSWxbumTzjQA1/CR4qvUe2j2pQHLW1fIzf2ZUpLfhDSROdrUx+Ejxge6R20CLbI312/loQ2w5LLHEAVON828f6Vvorn8Ibl/2hPbQHLuBXeR5PUqUnuVp8sVjsrTM8EE5QFakmIA37+NH213IbeWkrtx4U2J1QmHB3okz3pnuFA2MMklLkQVjpDqUnRXdrr56y4AY2ye2TGFFZBCmnSnOhBBVKZAUjXQwdxIB6xVJs9e27uO271ulbbSn0qyuKBIJJ3GZI+SY10oD1r6kkbqlyuB48rWBFTilt5C7cMNtpTMKPNLKlxOijlLY/smgnCMTS20ht2xcUpIhSgyDME66iSY+ShjEtrLu4QhD1w44lBBSFKmCBlBHbGlYPq9cff3fjFfPU50BlW97aqEm3Un8a1P7kEeurjDWLbxggAjcUNpSQSO4EUnfq9cff3fhq+evD+LvLAC3XFRulZP76yVRLgDoOz5kHozP4Vb3hSOsVzP4Wvy1ek188IV5SvSanbciLHSy8RbG9XqJ+QV5+qrflfqq+aubPC1+Wr0mp4Uvylek023IjKdJ/VVvyv1VfNU+qjflfqq+aubPCl+Ur0mp4Uvylek023IZTpI4q31nT8FXzVgf2jYQJUsDv0+WK508KX5SvSa8BVNtyGU6DVtnagEl1MDf00fSrD9f1n9/T8JPz0gs5qBRqNs+oZR6K5TbAac8fgK+asbnKrYjQLWe5tUUjsxqA61G1Yyj4tOUBp6eZafcjfkacVHflQYr0No7xcBrDbtU7lKbKBvgeNuHaYqbGcuViywzbuNOspaQhAVosdEAScoBBO8wk6njTQwjamzuvsFw04epKxmG/enePRTayJsLFasbJAThqUyYlT7ZHforT11ku9iMcfQPbLViRqM6lKHnDZSPNPfTfBFe6xc5dZIN7F7Et4e2oJUpx13KXnl+MspEDuSNYGu/ea+US1KwBKlSpQEqVKlASpUqUBKlSpQEIod2n2Gtb1sh1pJXqUrCRmCoiTuzcNDvoiqUBzbtTyZX9qpRbtGbhobltNEmNfGQTmB6wAR2ml0/dr1SUJSQdRzaQQfgyK7XNUWP7D2d6IuGELPBUZVjfuUmFeupuwcdV8p57R/wcwSVWVxGv2N4aeZadfSk1R238HO+J6T1skRvClq9WQVAFRUpwf8ApuuvfTHwV/NW8n+DaON/rx/i/H42gEjUp7Wv8G1rXPerVujKyE9e+Vqmtxn+DbbBQKrp4iRICUCR1TrFAc+19iukv/Tvh33y6+MR/p1sscgWGJTBD6u1Tpk/BAHqoDmSKkV1Jbch2FoMllaxG5bqyn1EVt+w7hPvNHw3fp0ByhlNQprrtvkywwADwFjTrQCfSdTW3abDWDU5LO3TO/2pB3d4NAccV9iuz0bMWoMi2YBG4hpEj9WtsWDfkI+CPmoDixrDnVCUtrUDxCSR6QK2GNn7lZyot3lKPBLayfQBXaCGQBA0HUNBX3LQHHH1lX/vK6+Id+jWxabE4ipYCbO6CvcnmnExGvjEADd112DUoBVcj+DYqhS1X7ryWUiENPELUpRy6gqkpQkCIneewy1alSgJUqV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R">
              <a:latin typeface="Calibri" pitchFamily="34" charset="0"/>
            </a:endParaRPr>
          </a:p>
        </p:txBody>
      </p:sp>
      <p:sp>
        <p:nvSpPr>
          <p:cNvPr id="16387" name="AutoShape 4" descr="data:image/jpeg;base64,/9j/4AAQSkZJRgABAQAAAQABAAD/2wCEAAkGBhQSERUUExQWFRUVGBcaFxgXGBwcGBscGhwVFx0eGCAcHSYgGBsjGh4XHy8gIycqLCwsGB4xNTAqNSYrLCkBCQoKDgwOGg8PGiwkHyQqKSksLS8pLCksLCwsNCwsLC8sLCwpLCksKSopLCwsLCwsLCksLCwtLCksLCwsLCwsKf/AABEIAL8BCAMBIgACEQEDEQH/xAAcAAACAgMBAQAAAAAAAAAAAAAGBwAFAwQIAgH/xABYEAABAwIDAwYGCQ4NAwUBAAABAgMRAAQFEiEGMUEHEyJRYXEUMlKBkaEXI0JUkpOx0dIVFjM0NVNicnN0lKKywQgkJTZDdYKztMPT4fBEwvEYJlWDo2P/xAAbAQEAAgMBAQAAAAAAAAAAAAAAAQMCBAUGB//EADsRAAIBAgMECAMGBQUBAAAAAAABAgMRBBIhEzFBYQVRkaGxwdHwInGBIzIzYoLhFDRCcpIVJFKy0gb/2gAMAwEAAhEDEQA/AHjUqVKAlSpUoCVKlSgJUqVKAlSpXhx0JBJ3DfQHupVBie3ljbnK7cthXkJVnX8FEn1VW/Xy+8QLPD7hwa9N/Lbt8PLlR4jxerfM0AY18UqKDvA8VeA526trRM6i3bLrkdWd05QeMhGhA31iVsJbrzeEv3d5m3h59XN9fRQ3kSkTqBGlSot7gEF/tbZsaPXLDZIJAW6gExvgEyfNVb7JNmokMl65IExbsOuiJjelGXf1msuE7J2bSgWbS3RljpBpObTd0ome3fREEgDdAo1beAVXtlcqJDOGXSo4ulplJHWMyyZ7IrWfxXGFaIsrVEnQruSqBPuglAkgdR9NYOUjlRawvm0c2XXXBmCArIAiSMxVB46ARrB86/sOX29feQ0zaMFTiglAKnCZUYEkEecxUAYzjONrKQHMPaE9IpS8sx3KgesVlGFYx79tP0VX+pQFtTyyYlh73M3FraheVKoSpahCswGubsNaeD8umI3j6Le3trUOuGE5i5l0BUZ6Y4A0ATYrtlcsXngT17ldIbhSLEFKi5AHN+2kqg9aeB3waIk7NYkQT9Vjx/6NigjaXb7GrFrnn2sOy5gnoFS1SZjQOzwoY/8AUViH3q0+Lc/1ajiSGjGK4irEF2XhzqSgn2w2TBQUhIVnkCAnUCJnUaawL07NY5/8qz+iI+ahLYzlOxjElOcwxZLDWXOFZ0ePmgglw9Rq22l26xqxYL79nac2CkEocWojNoJAVoJ0ntFErBu55wzHMVfect2L6ydcYkOc7buNrBBymQExvjURNXasQxpmR4LZviBHNvLQSrj9kH7h30FMcsOLKhScLEKghQZfgg7jI3jjNXGL7d43bpaLmH25LysiEIUta80FWUhKzBgHsqUQXydvb5uA/hNxoCVFhxDoG/duk7tJnWvbPK/ajS4Zu7UxMPMLGkwDKZ3/ALqEL/lQxtlBW7hQSgTKsjpAgTJhRgRxOlabf8IxMgLsdD42V4H0At9fbU6Ab+FbUWtz9rvtO9eRaSR3iZB7xVrS6sbfDsety803kcQoArCQ3cNrgEdJMk6RBkgxHXXxvaq5wshGIlT9sVBKLtI6aZ3C4QPMMw39vBYDGqVit7lK0hSCFJUAQQQQQdQQRvBFZagEqVKlASpUqE0BKlVOMbV2lr9sXDTROoC1gKI3aJ8Y+YVQ+yWl37TtLu6ncoNFtrhvW7lAGo4HroA0rzzgoLevMVeB1tLNJ3eNcOx5gluYPbqniDWo9sYlfSvb26uUyDC3QyzJn3DeUQZgCfVpWSi2AmxfbWytZ5+5abI3pKgV8PciVcRwqmVygrdnwOwu7jqWtIt2ju927B/V4VS/XXgtgJZVbIUfeyAtZ8aNUAnrEk8RWq/yrOO/alhdPdS1jIjeNeOm/wBFSogJHDir05nrSzSRubSq4d9KsiAY7DqOqsC9hGnDmu37q8OkpddyMnf/AEbQSmNToZ3waF3MWxp7QKtbNPYOcXvMxOYTBHVu4VX3Owb1wki6xG5d7AYTMQYBJBkaVmoAaeF4axbiGGGmhuGRAB47yBPpNbOc9dLbkVsUNt3obUVIF1kSTGobSOlp5U9XAUyKsglbcCsx/HW7RsOOGEqWlAJ8UFUwVHgJET2jdNa+z2IOuKWFlLiIBS4kZNVFXQKJO5MEKB1G/XWtXlGw5x/DnmmWy44vIEpEeWgyZ0AAEk165N9i/qeyG1LK3VkKcVrlBAgJRPuU9fHXdWvOFTbKal8KWqtv+pYpRyNNa9YcNN5RFelbq8reCd5oTxblVw23JC7pBIMEIlZG/eEA9VRZvUrEHyy4tz+LvxuaytD+wIVwHuyqvHJjjFtZPuXVwrptNL8HbyqJW6QQNUiEiJEq8ueGhBiTuzjlw66t28XziiuEAhKSokkCUhREnjXpvarZ5olKMOddGnSWc06cM7sjWeApYFByubSs398H7ZRUjmW0mUlJCgVyCFAdY13Vj5H7tlrFmFvqShIz5VKMALKFBMncOrXTWjFvlMwRIgYSNBGrLJPnJXJqxTy34cAALJYAEABpmAOrxqnKAc5QMDs2rBbgTZi7Xc9E2z63MzRClSpKlnKqYnSOrfFK2Keo5b8P95L+KY+lX32cbD3k58Uz9KmXmCj/AIP+0NtauXYuH22c6WspcUEg5S5ME6T0hpTR2p2nwm6tVsvX1uWzlUsJdQVEIUlyAAZMlIEDXWgocuWH+83PimfpVPZxsPeTnxTP0qZeYGo3tVZBIAurYAAQOeb0/W0qfXTZe+rb45v6VKr2b8P95L+KY+lWa25asMUqF2q0Dyiw0fNCSTTLzBc8sOM27mFvFm6RziSjKGXxKsykoUkhCukkoKiQequbMpp9XnKXgTpBctwsjQFVog6VoPbYbNqMmzE9jGX1JUAPRTKDz/Btujzl4gq0ytKjtlaZ6+Prp3X+HodQUrSFJIgpUAUkdSgd4pP7Jba7P2KlO2/ONLWnIcwfV0ZB3EqA1A9FMjAdvrK8MMXCFqjNlmFAdqSARHGiT4AGsHeOEXjdmcxs7pShbqJnmXTrzM8UK3p3EE8d9MZJoS5QcINxZuc39kSA60RqQ6100ZY3EkEadZ0NXWzOMpu7Rh9OgdbSqDwJGo8xkeakusFpUqVKxBKFscurh51TTLqWGWwC87HthJk5GirooATBUsgxmgagwUE0tOUC0L6m2oJZJW4pCQemqTGaPcgEqjiTrurOEczBrHabCrZf8XbFw9Oq2mi+6TO9by958bXP1jdFebnlBu3PsFilvWAq6dAga+4SCrd2+Y1hs8FdUAEtLHiwMmVIBJGkwN07p7tRVgzs3cEeKhB6UBS+IOn2NJgESZBMdVXqKRGpRv3GJvzzl6llJjS2ayndBCXFnMDPGfPWt9ZrCz7cp+6VrHPPLXE74CAAJPb56I3rBht0NvX7DayQA2AgOGdAOmpRCpjhrNZNpGLawZLr6n3iohCUc50lqJGiEoyCY1MyIB66WiCrZwy3YEpbaZ/Cyto39qpPCtlGMNrICFF0kge1pcdHS3apTl7dfTWtY42lJ6GGMIBJ8d4FzXTpe1LiexVFB2oAwzw3JlAYLobzCBCTCJgaSMunZpVklKG9WKKOIpVm1TknbfYp2vCFfY7R6eHOltlJ3CNVFUntTBga9e19RLxaSCbdkEK1BW6oaaKGjYkdUEab6FrVq8dRN1ePlSx0m2lBtCZ1y9FIMjzdVZ8HQpm+tm0PPQtNxzgW6twLSlsqhWckAhRTBEVZLD1YwzvcaNLpbDVa6oQu3rrbTQt9gvA7GwXkumnm0uqLjyUkJzKCdFRMQmNd26rLD+UjD33UMtXKVuOHKlOVzUmYGqAPPNBnIxijVvhly6+sIbS/0ioSIKGREDVU7ogzNAuHWy7bFE3PMqLbdwpeROUHLmUQBJAGhFal2krHWutw5NreU62w55LLyHlKUgLHNpSRBKk65lp1lJ4Vu4Vt42bFV+4C0ySvIFDplIVkTpxUo7gDGo13mkvyk3i8RuUPNsOICWkohRQTKVOKnoqOnSjvFGm1eFFvD8Ks1kBuAt/XQ802FnXqzKPDqrKOaUsphUmqcHN7krgtjO0F/jTy4UWrYHRGYhAHDNH2VfHqHCKo7zZa1YPt92SY1Q0kZp9J7d8cKNdlMSD7ayhIS2HShtIEAJCUR3dfnol+s9FwiVNoUkzvTr3yBXQjhKapZrpvrd7diPK1OlcQ8Q6bTSXCNr/VteAl0N4bGpuye5sfPXy3u7BMzbvL/GdGnwUim6OSS1+8D4Tnz1hPJXbfeE/Cc+eqVQlwcffzRtvHU+Mavb6SFccRsIMWrk/ljWD6p2nvM/Hr+amY7yR25MhCh2JcMeusL3JAyRpzg7lgn1ipeHq/k7vQR6Qw63qp2y/9C+RjdoBHgIPe8ufkrDf4tbqbKW7RLajuVzi1EdwOlHb3JQygwpTonrUn6NVt3yVIAJS8qdcoKRE8ATPX2UlhsQ47lb9PoI9JYBT1lJPm5+pTWot2rJp1y3S6pTi0HpqSdNRMcYisTWOWXurGO51R+WvDVtmw9ScpzoukgAda0FMd/Rokwjk8aDSefzFw6kJVAT2ab++sacKk2lBLct6XoWV62HoqUq0pXcna0pfPcpJWsyh+rlh7yPxivnr79W7D3kfjFfPV/f2eFsLS2tCc24mXDl03rhWk9knsFU2PteC9JNnblpXiudNYM6jXN0TGses1M1OCbbjpvsk7dxhSqUarSSqK+682r/L4tTTOI2HvRz4014L2HLPSauGx+AtKp78w/fWgdoD7llhJ6w2JHdmkViXj7pjVIjqQgfImtV1Vy/xR0lh5fm/zl+6LF1jDj4qrsacUtnX0ivdrhAKguzuklaNUhRLToI8nWCeOhqldxRxW9SjPCdPRur7hdmt1wIb8YyU96QVadulY54ydsvl5lmylCN87VuuzX10v3jy5NOUx25d8Du0EXAByriM+QAw4D7uJM7jG6aPOT5oNsOsgQGbm5QkTICS4XEBJ6ghaRSH2QxlTt2w+oe3W7jWdQGrjS1hpWYbsyQsQe09VPfZNWW7v29R7c04BrHtjKASmetaF/BNRUWmm4upTc18Ss1o/fU94VVKlSqS0qNqVpFsoLPRcKGt8Tzyksxpx6WnbFLDGdtrs3D6UOBpDbrraQltBMIOXMorSZkgmBA4Uw9tzLdsjgu8tAT+K6l3TvKAPPSavAZeJMy4+fS44f310MDTjOTzbkjm9JVp06ayOzbsGu2104vDrZKlqSu4UyHSnokjmy8uI8WVJB07qE7LDWkv2wShKCq5t9UgTo4Fb9/Ajfxou216LVo0odJIUZ6i2hDZHfLh16pqgwMA39mk6guqVHahp1YPmVlPfWzSglh5Sa1NHFVJSx9OnfRWv23BXb3BnmsaQ84UlL9yjmyPJSptIB0GoTlE8aZfKQkqeskz0Qt9xQ6yhCEpPm5xVC3KwP47Y/nB/bZop22IVeNjXM2yudNIcWkjXrlo1q4eN6qXNep0ekqmzwtSXK3bp5lDcu5ELWfcpUoxv6IKtPRPmoh2gtyjBW2F6qU3aMGDpmUWUHXqmdaFMeMWzusShQH9oER39VHe2KBzLLc/0qDGhKg2hate5WQ1u4z4qkY+9Tg9DS2WFrVeryTfmUJqbOHNiS9T7XZr0jT2xxP7m/VXw1tbDpzPX69YBZbE7ug2tRjzubu0VsY92pJc0c3/5+nmxebqTfl5i+2V/m/dfnrH7VrQu9jfMl8pgqXcOEA7onfp5qJ9lv5v3X54x+1a0uLtkpUoHQgkEdxrgt2ie6t9pfkXB2xcOhbR+t89MXbraNKra2K4S69h2YeT7ZllI78undSgtrVS1BKElSjoEpEqJ7AN5o45YSUXTDUZUtWlulKAICdFSOzWaiFSUdRVpKrHK+XdqWfJgubZaep0n0pT81OjAm4ZTSK5LsUQAtkk5ycw7REadtN3DMZIhJ6O7uNdaEXUw0VHgePxE1Q6RqOel931CmpWoziAO/Q+qvN3ijaBJUK1Mkr2sdB1IpZm9DUvXJWezStN+5SjefNVdc4sTu0HWd9aCnSddTXVp4Z2+I8/Xx6u9nr4GzeXWcg7gK0nViImvmRR7K0MTxFLABVKiowEp1UeuJI0A1JrabVOPUkc6MZ1qmmsmVOEWaU3103A1LTqQRuUQoEj0+utXba5u0IhlMNx0lp1X2z5I7RNWNoR9UCqMpXbIMHRR9sUNe0QPVWfaJb6YW0oAJnMk+KqY8Y7xpOo3TWlJXoytdavd8ztQlL+LhdJvLHSW69rdra7RT4DhCrq4S2OJlSt8JnUn/nGnDeIaYtjnADSEQQRPRAiI41o7OptlOOLbQGnDHOI0BEdg0ykneNDpWtylXeWyKZ1UpA39pUe/QVXQpxoUZTvf3oXY3ETxuMp0GnFJrTjz/YVmJPIU6pTaObQT0UzMDvNatSpXCbu7ntYrKrIlX+wn2+z3q/YXVBRBsGP48z3q/ZVVlD8SPzRr4z+Xqf2y8GHbeCC2xHnEg80+lQUASIUOmd26QkxHEmm1hByYq6mfsto0uDxLbjrcg7zopM/jUKX1mAlBI3wRpuO75DNXWFXqlXuHPdEC4tn0lJ3zDLunX4tdDHU1GKa4t+XmcXoTETq5lPelFeNu63YH9SpUrlHowV25JK7FIOnhWdWkkhpl94Ad5SKUCgogAkBSilM+5zLKU/Kd1N3aqVX2HjMcqVXKyOBKWsonuC1Vk+t625wOlhnnAZz82nNO6QY0Nb2Fq7OMlbeaOKwm3lFt2S7wc5QT02hwhzv1UgHsjop9FUOySScTYA3IafWrXcDzbY071UybvDmndHG0L/GSD8tYbTAbdlWdplttUQVIQEmNDBIG6QNOyrtt9jsre73KVgG8X/EOX0+lhVcqT4XeWRTwulp6tUutJPrBow2xQfCJKQDkAmdSApcAjdoSrUb81AvKF9tWn59cf4hNOa9sG3ZDiAvhrv8ASNRVVCpkqZve4ux+FliaDpRdr27hXXYJWwiBLlzbJAPH21Cj6kmjba1GjWm4rIMnTQcN2uupPCtljY+zbcDibdsLBlKjJIOhkFRMHtFWN7YIdQULBymNxKSO4iCk91Xuvmqqo1uNKHRcqeClhoy1lxt8vQBUonu6+FWXJ0ibN1zWHri5WOojRsEabiECs73JtYrMrQ6r8a4fPyuVvYhiNvYtsspSlAdcSyy2gQJWTJA8kAlRPd5QqMRiNtbS1h0X0U8DKUpSu2rbtwndm3Muzt4TuF4wfQq1q4xNpJxbC5SIU8uZA1+x7+vj11RYJ/Nq+/OmvltqIMR+62Ffll/5dU0/wZ/p8SzFL/fYd/3+BYi0/wDdSMiQAi2zGABA5tSZ9KgNOugTlufzYq4I8RtpP6ub/ujzUybX+czv5in9pqlhyz/dZ/8AFZ/ukVqtfCzrgZavqSpJSSFAyCN4NN3ZLaoXKIVo6gDOPPGYadfDrNJ9lZSQpJII1BG8d1Heze3CcwTchObg9GsnTp+b3VbWBqqnOzdk+w4nTOFeIo6Qu1xT1X04oaDWKKCYCv3x3V5ShSzoCo1WsYgjSCgzuggzVqxjihoI9HzV3r2+6keGyt6VW0kWFts0tWqugPSajrLbQmJ6p3n9wry1tISIM+Y/OKqsRvZlRMATqdwHybqoiqsn9o9DblLDU4pUVeXM18WxVLaFOuGEp1PyAAcSdwFDuF26nnC+6COCU6QkTISDxPWeJ7q0XLo3jyMv2ME80OvgpxQ6huT5uuihpkIASNAP+emsE9vP8q736I25Q/0+jr+LNa/lj6sq8sYkyePg6wfMtMfLRE42FAgiRHGh66BF9bqHum3knzZVzV7cvhKSeoE6b9AT+6r6Vk5/PyRzsVeWya/4+bAHGrhu1uUp5wTMoUPGan3KxuKD1HhvHGqfbfFHXebC4CUjTLuUeKvP1cN3aRl90qUSZMkn00RMNrQylu5TLSvFUDqg8J6prz06ubMlonwPolLCxjklP4pRVr8QXr7FX5sGbcw+hSz7gpPRUPToew1jXjTY8S2bAPla1RbrNspchq22UvQzdsrVuCoPnBT++vQx1PG2Y+DWw4ti5hKEhlyeidMp7DHHtisovLJNMrqwVSEoPc012jvu3szKNdQfkH/iseA3ZNtg7qYXkuS0sk+Lzibm3jvHREfgiqXZ69Uu3QHAQtICVA9aePbIgz21sbIqC8JZkfYsSZA14+GNGfQsiK6mOs4Ra43fgeb6CUo1asZcMq7Loc6TpUqCpXHPUAljTWbFLcknoWtwpInSS5bIMjj0Sat2/P5qq8W+6jX5m/8A39pVomtin90GYKP4f/PNX3P1kz2prGlY6yP+dhrJn6nPTRoCM5Qvtuz/AD64/wAQmnxlH/8AM0h9qkKuLywCYBXf3IEnTS5A3xu09dPo5vISe2RVb0YMVxYJcTlUIH4C1oPpRB9daTmy7RBE3Anim7uJ83tlWeQeR6Ir0lQ6iPMaxYKH6xmY+zXo3/8AW3Gn/wCkUAba7FJtLrDXhcXT6lXbbZNw7zgSknPA6Igkjr4dlOAKoR5QrIu+AgSAi9bcJidG2rlevVJATPWob91QmBLYH/Nq9/OmvltqIMQ+62Ffll/5VaGw2BuXeAXrLUZy+FJB45EsLgdpiB2kVsvP58SwdURmcJI6iQ0SNeoyPNW7Tf2M/wBPicrFJ/xmHf8Af/1C/DmgdorlXEWTUHqlTc0seUC5tV4zdG654IRkQAzlzFSUoTJKtAnf209LHCgi5uH+LoZSN3itpPo6SlafgikBt3g6nsbuGpyFx0lJUDEFIUD3HTXtqhp6JcWdOUlCLlLctS72c2bwu4aKks3JSDAU6oJKuuMioIHdx41t/WRacLM/pS/o1V7E3fMZrR/2twKlAVuVO/Kd3Ce2aYuEq6SfOK6dHC0p08zWvE8pjOlMVSxOzjbK3o7X0e58wWTsraj/AKBHfz6/o1BhrbchFgYGoyXS0g+bTXzU1Etsx7n01QYxdgSlMDr7KU6VOcrRTXZ6Cv0hiaMM05RfK37gUvaIsg/yc/uk+3Z9B51RQ9iu1ovUgIbUywn7LrKnCTohJHDs6zW/tVjqllTLSsqU/Z3fJHkpPlEb+qgW5xzpthoZW2iCkdZBmT/zieutbETySyRk2uJ1cBF1qW2q0oKT1Vl7tyDzBcSWw2QrD31LVMqCkiBuSlAjQAek+aMl1tEQnpWN7HY8Z/UANW9hiTb6czakq3Tl4E6wa3m2p310I4W8fhmzz9XpiUZt1KMb8brXvAS6x63lKnLG+kGElT7u9XBJPE9lYVbTWfGzu47bl356KtpzHg8e+Wf+6tLbHwlTfNW7a1BfjqkCB5Ikg68ezvrUq4fJmbk9LcN51sJ0jLEZIxpLW/ySX09sEvqxhfvF79IVWVe0eGlOU2b5HUblUeiYr1sxsS5zqzctEN5FDUjUmBpEwYnXrihzaDBTavKbJnikyNUmYnqPZXN1SueiN6yxJpZUyvNzJPtZXqpHVJGnniiC22lt7Yc1dYew4pMQtDbacyeBUCk9LtHopfVeWbwuW+ZWfbE/Yldf4B/dUJgIDt/af/F23oR/pVqHbtudMOsez2v/AHoRcbKSQRBBII7RXiozMBxd8q90UZWkMsdqEyePlEjzxO6jXYwZ9m7hSicwfU4CDBzJWysHT8IA0kqd2wgP1s3UCYU8qBvhPNqPqBrLM5b2Qopbh6CpXxtcieuvlVkgriqwcUa/M3/7+1/39BqyeeShKlqMJSkqUeoJBJPmAJqixEfy4P6vV/iUVOUC4yYZdqzZTzKwDManoj0zHnrYh90Fbsttp4a6hxEpZd59sJUUkhxnm1pIMAguNqWcnU1PXJmCOr10l+Sy5Sm3QUSQxfMlSo98srtiADv6ZGp4KnhTlSdKmDugJm6P8fwz+sbv/FGnekp4KUO+khcfb+F/1jd/4o08go8Wx6Kx4gyJPU56ayjN1g1gzJ4oI81e4R3ekVg17sDOCeyqnaI9BH5RPyLq1Snt9dYMQT7Uvj0T8hrBbwKTkD+0X/zg/wB21Xja/wC7eF/l3flaqr5LtoE2WDXlwoZubeOVPlKUhlKQTwBURPYaqMM8JXiuGXFy6VquHisI1AbnIYSCYAIKTA7JrY1cNPepXKcYyjFvV7ufHwHFiu1DNu/bMKPtlwopSJAgAHpGeBVlQBxKuylVy3bPOs3aL5sLyLSjMtIMIWnQT1SkJ74NbO12Cv3e0aEMLyKbaZcDhEhvJ0gYny8o71UfYZtcjW1xJDdu9EFKiOYdSUnVpSuiUmDKFGQdNaxbbLGr6MS1nyipKUpuGM6ogqEajuI3+erBXKm2jxGV+dQT6ImnCvkywtxQcNq1OhEJKU6buikhJHmM9tbzGw+HoUFJtbYEceYb+hV6xdZK1+79jlT6Hwk3dx+l3bxEQ5yrqJ6DA7cy9fUmtW95TXloKUtJQo6BQJURPUCN/Dz10lb4RbNE820hBO8obSme/KkTVdjGzlm+6y8+gk25KmypRDYJIMkEgEyBv8kVjLFV3/V3Ex6IwcbNU+9+pzU5s9evNjmrO55odTSzmVxKiE6mfRX1nk1xJScws347UZT6FQR6K6kXjFsASVN9ZKlp4cSSa1RtjY8Li2+Pa+lWu43Ooc6Ybyd4ulUN27zZVoTmCB5zm0q5Z5NcbJgqKO1Vz6uiSf8AxTsuuUOwajNdWwndDqVbvxZitY8q2He+2PhH5qyTktL95hKnCTu0hPXPI/iy4zrQqN2Z8mO6RpWH2FsU8pr44/NTo9lXDvfjHwj81a7/ACxYagwbps8eiFqH6qTrWL13+JkoqKshP+wtinlNfHH5qxr5DsSJk8yT2uz/ANtOD2acM99J+A79Cp7NWGe+k/Ad+hUW93JE4rkLxGNzJ7A5qe7StYcjOKp15gAjX7K3I/Wp2+zVhfvlPwHfoVPZpwv3yn4Dv+nS3u4EDtLgD6A0X2VNPrOUpMdPeAoQd5IIqHkvxP3m76B89PO95RcGu1N84+2osrDrefnEhKxoCJSAT2GRV7b8peGuHKLtgntWB61QPXS1wc4YdyY4i67zfgrqOtTqShA/tK0PmmeFOzEcBRhmz7zRI0t3UrO7M44CmdetagAOoAURX/KRhrIlV0xumEqSsxu/o8xpYcqu3qsQt1M2bDy2AQtx/m15IT0gEwNE8SVRu3calaAetsOiO6pWns3cqctLdxfjLZaUrvUhJPrJr5VYBrEB/Lg/q9X+JRWHlHtFOYZcoQJUpKAB/wDY2fk1qv2zvksYuwtxwIDtqptBJiVh5CwOzQj0Gs+NYivwV1Jg9A79+n+4rYgrwBQbObNCxeXaoP2W1Q6VSZL1s9nJAAOnTRpB0TTMB/52f+KVWyGKOKGH3DyyVKeukGCPEeS8sJX1wttBHYR1U0w4CNCDv3eeqcJJyhq9U2n2llWOV/OzEs87N/h2kZcSvBp+cA/v9VPFp9Q3SezfSLX90LD+tLz+/TTpuHlJgpQVb5ykSN24EidJ9HbV0Ve5WWaLpXFPomsgfHHTvBoftttbcKDa3QhZ/o3wWnOPBwJncTpO+r1q/SoTMfJ6RVbjyBmURE6d9LXbbE8Ytg48yu3dtwCVN80UrSjKrMdVSsJgmQZ03RR1tBigYtnXZENoWvf5IKuvzeeuceTPal4X4S44pTT4cS6hSiU9MaGDOoVGvUT11CQNjBP5tX35018ttRBiH3Wwr8sv/LqgwT+bV9+dNfLbVf4j91sK/LL/AMutyn+DP9PicnFfzuH/AF+AdYTZfyteukahi0QDPWFrUPPlQfNRFc2qHE5VoSsHeFJCh6DpVNhLo+qF8mdclmrzZHB8oNVXKs64LRoIcW0hx9tt9TYlZbXmBCQBKjPAb92u6qtyudYyN7G2LqlJZedTl3tMXakpRrHiJWcgmREAA0P7e4da4bbB3nLxbi1ZW0eGOiTrJO/op0PbI3TVJheHtO3bD2DAsN2gi5XcHICFK/pCSSsqGdJAGgCa3+Wyzcfet2kpJytXDoAG8oSFkdpyp3b9NN8VXdNPQGnhm3eEtsM894Y68UguZHrjoqgEjpPJBAJIETu31fhzDyn7iXywrpStlThObWZW4SZ048aNNk9l7JOHMoDLK21toWoqSlYUpQBJUVTOvyRQ/sheqvMTvEuPrQ3bqQGLZCglCmikwtQSJWkyg746QB0gVWn1gBb3aXBvCGcljk9tDbzTrKRCFBXTEEnMleTQnUE6cabDHJnhhH2mz8GlrtzsA68/cXF3c82jwjmrUKQV6OK6IVl6SUSco3nQmIpgXKcSCiGDZBrTJznPFcADxsukzO7srNK4L9nY2ySAkWlvAED2pG4ebWs7Gzdqgym2YSetLSAfUKFIxfysO9FxVTd7WXbSy25eYOhaTCkqcdCge0EyKjJbiBk/Upn7038BPzV8OEs/em/gilziu1F7bZQ/c4W3nEpzeEagcRAOnbWR7aC+QlparjC8ryglpQ58hajuCSJnv3UtzAwfqQz96b+CKn1IZ+9N/BFLu42kvkPcwp/DQ70ehluien4swCBPaas/5X8rDvRcVOV9YCm7sGUgw03P4o9NJS95VWGru7UW+dS2pCbRuAluU5gta9NTO6QdDAAkmmGhGKEjObEo3KCA+FRxyzpMdelKzZjZFs4m4lSkodtrpDiW1bnGc+ZWVJEkpAB4iCdONS00gaz3KviSnAkM26S7GRHg6dQrQZc3jA9fGmKnZe7aaD62rC4yAF1gWjTZgCVBtwEgqG4SADr2Vc7aXhUw2u2Sl24adbWgKhMZT0pKiDBTmGmskHhV9YY62ttMpKVFIKkETlMCQTuMa67qhRfUBe7C7UWb9q7cOMNNm2XlUvmEAqCyQ2QEJJzkQkgcd2+i7H/brN5lPQW7bO5EOdBQBSUapOoAJEjhIoKvMGZbYXd4ajnks3jbqmUzkV4OjIrm48YpKs4VxIUddJ2tltuvqmpxJtj/ABZt4h8kAQoKQkZI8ZSIBGYjoz1VKb3AYexjgVh9oQZBt2dR+TRUrW5OvuVZfm7P7Ir5VILm9w5p5JQ6hDiTvStIUn0EEUM7V7MoRZvlqRDa1BJJI0BJCZnKIBgbqotuNo8bs1FbNvbusAeM2la1COK05wR5gQOulra8uGIuOJQ440EKMK9pG46fvqU2twKJtTts8haFzbqdbcUNcohaVgqA3CPdDhIO+nolwjVJI6orn1GOFhLjKkZspUlMnTKZEHieFXeDcrly1CXUIdREeSv4WsnvBPbV0HGIepdKdy3eHqO8Yjdn/wDZNOhnFUECeieo/PSiwvHMOvXWFZlsOtvLdQhWgUtZStUGCCCoHSU0wQazgYt2CG5tG3kZXEocQfcrAUn0GRQ7dcn7Q1s3n7JcyOZcVzU7+k0olBHYIrI24UnokjurdbxlQ8YBXqNZOKYzAbtJZ4izh98i6fauGPBzkcSjI7mCmgAoAAQRm8rdvG6k9s/ibbGdS5zqgJgToNflin7yhYiheFXYB1LR0P4yfTSW5O9iRfuuFwqS00JUUxJUfFSCd24kn8HtrVqyVPVmcU5OyLbAz/7avvzpr5bart+5S5ieELSZSpxSgew80a88nGzpvsDvLcKyqU+Ck/hJQwpIPYSADQ1sps7c2mLWCbhstlTwygqSfFiYyqPWPTV8ajjBx67dzNSrhtpWp1b/AHM31urDnwb7rX/5Gy+R+r3E8LauGy082lxB3pUJHeOII4EajhQvhVwRjt2j3KrS3Ue9KoHmhatO6jKso6o2gUw7kxsmXecSlwgLDiG1OqLSFjilM6ncelm3DdXvbbZly5S24wvm32FhxpcTqJMHjlM6jj27iUVKnKgKm9xjEHmQxcYUlxKTJDb6W2yROoTrA4wSR2CsrOP36CFIwkoUEhIKbhtJCRACQQjRIAACRpoNKaM1JqMoAHB8JvL19p+9bSyzbrLjbOYrWp0ABKnVeKQnUiI7qPQKrcf2has20rdnKtaUAgaSqYzEkBI0OpPYJJArft3gtCVAEBQBg79euoTipZeO8nK7X4GQil/tpg7BeTatNpL+IupLyyApTbSQA4tBM83KQE6Rx4imBWA2SOc5zInPly5sozRvjNvieFTJXIFxt484i+UGLhq3P1PVm5/KUuJDjkIRmEZ5neTvToarQ0lzDMDUhtUpu2UyRKgM7mc7vFK0gz1BPVTWusLadgutNuEbitCVEcdMwMa61naZCQEpASkCAEiAAOAA4dlY5ALPFdoG7S5dfs7xL7r1223cWqsnS/o4b6IVmToAoqy75k0zga0vqIxzoe5lrnQIDmRObfO+K3qmMbAlD20uw9veqStZW26gpUh1o5XElOohUTv+cQaIaw3j+RtawkqyJUrKnecoJgdpiB31m+YBI8na5+6WIfpKvo18TyZIUpPhF1d3LaTJaefUpCvxhAkTr5qs9iNplX1tzykZDMEQQJHjATvAOk9/VRDVcGpq9iXFxdrmK3tktoCEJCEpgJSkAARpoBoKyIaG6BBIkRp1fJpX2tbErsNMuOKMBtClk74ygqmBqd3Cs7aEGnyUXRcwi0JjRCkCOpta20+fKkT21K1eRh4Kwa2jhzoPfzrpPy19rTAbUCbYckFlflThSWXlSecaESd8rT4qz26Hto7qUBy5txyW3NkS684hTZgBxIUZIEdIQSkwJ10360GeBN/fk/BX9Gu01tAgggEEQQRoR29dLva7kOsrslbI8FcO8tpGQ96NAP7JHnqbg53YfSwFFCwtw6JIBASDvPSA6W6PPW1g2211awG3VFI9wvpI9B3d4g1a7X8lN9YEqU3zrQ/pWpUnj4wiUbuIjtNBpTFMzW4DewTlgaVCblstny0SpHo8YeujjDsXauE5mXEODjlVMd43jz1zTNZbW7W2oLQpSFDcpJII7iCCKsVV8SLHQW2rRXh9yE6ktKPohR9QNDPIpchNvcg8Vp/YIoYwnb28eadYVldSppYKl6LSClSZBTGbeN4NfOTLaNLDq2XFBKHQSCYAC0gxJJEAiR3xWrj050Xl92NnCZVUWYYnIJ9ov/nB/u2q8bXfdvC/y7vytV75A/tF/wDOD/dtVrbVXaFY9hyEqBWh9edIOqc3N5Z6pg1u/wBBrPeam0u0xstpEOf0a2mW3R+AqNf7JhXmpoDaK3++o9fzUo+UAhOMvOkSWbNK0yJGcJypOugIKpB6wKWrm0dyST4Q9qeDigPQDpWKnlJOpvrht/vqfX81T64bf76n1/NXK/1w3Pvh741Xz1kZxu6UQlL75JIAAcVJPpqdryB1J9cNv99T6/mry7tLbJEl1PmCj8gNJ7Btn3EoBuH31LO9IeUAOoSDJ7wYojstmJA6TgA4qdcJPmKvlq1XYuF2KYzYXDZaeKXG1b0qbcj9jQ9o1HCKy2m0lm02ltDkIbSEpGRzckQB4mpgUNPbMhQgrPmKkn0pINYfrQR5a/jHPp1OUi4RDlFtTwuP0Z76FT2RLXquP0Z76FDo2PR5a/hufTrwrYdBM888O51yPN06hqQugl9kS16rj9Ge+hU9kS16rj9Ge+hQuvYRBEB98dodckelZHqrV9jke+7r40/NUfELoM/ZCtfJuP0Z76FQcoNudyLg/wD0LH7QBoHPJe374ufjP9qnsXt++Ln4z/ao+IXQbq5QWI+xXJ7AyZ9ZArH7IzPve7+KT/qUG+xe374ufjP9qnsYN++Ln4z/AGp8QugmXyoCTFjdka6+16jr8esS+VhKfGsrlM7pU0PlcqkRybMgQXXld7i9fQoD1V6TyZ2fFpPmzD/uo1LgLosX+WdlAlVq8metbI/zKq9pOU5m9snmG4ZU6AnM662YTIzaIUpXiyB2ms6eTSxH9D+sasbbZW2bHQZQmNZA104zvBplk94uVPI7tcpFwzhiFNOshLrnOJSsLnVeXVUETxjdX2svJfZhzHLt0CAyyhAESOnk48DCT66laz0ZI6KlSpUAlSpUoDyUDqoE2t5HLG9lSWxbumTzjQA1/CR4qvUe2j2pQHLW1fIzf2ZUpLfhDSROdrUx+Ejxge6R20CLbI312/loQ2w5LLHEAVON828f6Vvorn8Ibl/2hPbQHLuBXeR5PUqUnuVp8sVjsrTM8EE5QFakmIA37+NH213IbeWkrtx4U2J1QmHB3okz3pnuFA2MMklLkQVjpDqUnRXdrr56y4AY2ye2TGFFZBCmnSnOhBBVKZAUjXQwdxIB6xVJs9e27uO271ulbbSn0qyuKBIJJ3GZI+SY10oD1r6kkbqlyuB48rWBFTilt5C7cMNtpTMKPNLKlxOijlLY/smgnCMTS20ht2xcUpIhSgyDME66iSY+ShjEtrLu4QhD1w44lBBSFKmCBlBHbGlYPq9cff3fjFfPU50BlW97aqEm3Un8a1P7kEeurjDWLbxggAjcUNpSQSO4EUnfq9cff3fhq+evD+LvLAC3XFRulZP76yVRLgDoOz5kHozP4Vb3hSOsVzP4Wvy1ek188IV5SvSanbciLHSy8RbG9XqJ+QV5+qrflfqq+aubPC1+Wr0mp4Uvylek023IjKdJ/VVvyv1VfNU+qjflfqq+aubPCl+Ur0mp4Uvylek023IZTpI4q31nT8FXzVgf2jYQJUsDv0+WK508KX5SvSa8BVNtyGU6DVtnagEl1MDf00fSrD9f1n9/T8JPz0gs5qBRqNs+oZR6K5TbAac8fgK+asbnKrYjQLWe5tUUjsxqA61G1Yyj4tOUBp6eZafcjfkacVHflQYr0No7xcBrDbtU7lKbKBvgeNuHaYqbGcuViywzbuNOspaQhAVosdEAScoBBO8wk6njTQwjamzuvsFw04epKxmG/enePRTayJsLFasbJAThqUyYlT7ZHforT11ku9iMcfQPbLViRqM6lKHnDZSPNPfTfBFe6xc5dZIN7F7Et4e2oJUpx13KXnl+MspEDuSNYGu/ea+US1KwBKlSpQEqVKlASpUqUBKlSpQEIod2n2Gtb1sh1pJXqUrCRmCoiTuzcNDvoiqUBzbtTyZX9qpRbtGbhobltNEmNfGQTmB6wAR2ml0/dr1SUJSQdRzaQQfgyK7XNUWP7D2d6IuGELPBUZVjfuUmFeupuwcdV8p57R/wcwSVWVxGv2N4aeZadfSk1R238HO+J6T1skRvClq9WQVAFRUpwf8ApuuvfTHwV/NW8n+DaON/rx/i/H42gEjUp7Wv8G1rXPerVujKyE9e+Vqmtxn+DbbBQKrp4iRICUCR1TrFAc+19iukv/Tvh33y6+MR/p1sscgWGJTBD6u1Tpk/BAHqoDmSKkV1Jbch2FoMllaxG5bqyn1EVt+w7hPvNHw3fp0ByhlNQprrtvkywwADwFjTrQCfSdTW3abDWDU5LO3TO/2pB3d4NAccV9iuz0bMWoMi2YBG4hpEj9WtsWDfkI+CPmoDixrDnVCUtrUDxCSR6QK2GNn7lZyot3lKPBLayfQBXaCGQBA0HUNBX3LQHHH1lX/vK6+Id+jWxabE4ipYCbO6CvcnmnExGvjEADd112DUoBVcj+DYqhS1X7ryWUiENPELUpRy6gqkpQkCIneewy1alSgJUqV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R">
              <a:latin typeface="Calibri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s-MX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PROCEDIMIENTO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REPATRIACIÓN </a:t>
            </a:r>
            <a:r>
              <a:rPr lang="es-MX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INTERIOR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MÉXICO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(PRIM)</a:t>
            </a:r>
          </a:p>
        </p:txBody>
      </p:sp>
      <p:sp>
        <p:nvSpPr>
          <p:cNvPr id="21" name="5 Marcador de texto"/>
          <p:cNvSpPr txBox="1">
            <a:spLocks/>
          </p:cNvSpPr>
          <p:nvPr/>
        </p:nvSpPr>
        <p:spPr bwMode="auto">
          <a:xfrm>
            <a:off x="198225" y="1268760"/>
            <a:ext cx="3200400" cy="54864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MÉXICO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7 Marcador de texto"/>
          <p:cNvSpPr txBox="1">
            <a:spLocks/>
          </p:cNvSpPr>
          <p:nvPr/>
        </p:nvSpPr>
        <p:spPr>
          <a:xfrm>
            <a:off x="5004048" y="1268760"/>
            <a:ext cx="3960440" cy="54864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UNIDOS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179388" y="1989138"/>
            <a:ext cx="3200400" cy="3324225"/>
          </a:xfrm>
        </p:spPr>
        <p:txBody>
          <a:bodyPr/>
          <a:lstStyle/>
          <a:p>
            <a:pPr marL="109538" indent="0" algn="ctr">
              <a:buFont typeface="Arial" charset="0"/>
              <a:buNone/>
            </a:pPr>
            <a:r>
              <a:rPr lang="es-MX" altLang="es-CR" sz="2000" smtClean="0">
                <a:latin typeface="Arial" charset="0"/>
                <a:cs typeface="Arial" charset="0"/>
              </a:rPr>
              <a:t>TERMINAL 2 DEL AICM, EN EL DISTRITO FEDERAL</a:t>
            </a:r>
          </a:p>
        </p:txBody>
      </p:sp>
      <p:sp>
        <p:nvSpPr>
          <p:cNvPr id="16396" name="8 Marcador de contenido"/>
          <p:cNvSpPr>
            <a:spLocks noGrp="1"/>
          </p:cNvSpPr>
          <p:nvPr>
            <p:ph sz="quarter" idx="4294967295"/>
          </p:nvPr>
        </p:nvSpPr>
        <p:spPr>
          <a:xfrm>
            <a:off x="5003800" y="1989138"/>
            <a:ext cx="3960813" cy="3395662"/>
          </a:xfrm>
        </p:spPr>
        <p:txBody>
          <a:bodyPr/>
          <a:lstStyle/>
          <a:p>
            <a:pPr marL="109538" indent="0" algn="ctr">
              <a:buFont typeface="Arial" charset="0"/>
              <a:buNone/>
            </a:pPr>
            <a:r>
              <a:rPr lang="es-MX" altLang="es-CR" sz="2000" smtClean="0">
                <a:latin typeface="Arial" charset="0"/>
                <a:cs typeface="Arial" charset="0"/>
              </a:rPr>
              <a:t>CENTRO DE DETENCION EN OTERO, NUEVO MÉXICO</a:t>
            </a:r>
          </a:p>
        </p:txBody>
      </p:sp>
      <p:sp>
        <p:nvSpPr>
          <p:cNvPr id="25" name="24 Redondear rectángulo de esquina del mismo lado"/>
          <p:cNvSpPr/>
          <p:nvPr/>
        </p:nvSpPr>
        <p:spPr>
          <a:xfrm>
            <a:off x="2339752" y="5085184"/>
            <a:ext cx="4464496" cy="129614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ACUERDO BINACIONAL ENTRE AMBOS PAISES QUE BUSCA UNA REPATRIACIÓN SEGURA,  ORDENA Y DIGNA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400" name="Picture 4" descr="https://familysearch.org/learn/wiki/en/images/d/d2/New-mexic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3240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6" descr="http://dpaul.com.mx/estados/mapa_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797175"/>
            <a:ext cx="32035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7" descr="http://www.inm.gob.mx/images/somos_mx/qu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0" b="5190"/>
          <a:stretch>
            <a:fillRect/>
          </a:stretch>
        </p:blipFill>
        <p:spPr bwMode="auto">
          <a:xfrm>
            <a:off x="1187450" y="1111250"/>
            <a:ext cx="688816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3857625" y="7938"/>
            <a:ext cx="5286375" cy="78581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r">
              <a:defRPr/>
            </a:pP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PROCEDIMIENTO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REPATRIACIÓN </a:t>
            </a: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INTERIOR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MÉXICO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(PRIM)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PROCEDIMIENTO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REPATRIACIÓN </a:t>
            </a: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INTERIOR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MÉXICO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(PRIM)</a:t>
            </a:r>
          </a:p>
        </p:txBody>
      </p:sp>
      <p:sp>
        <p:nvSpPr>
          <p:cNvPr id="18435" name="10 CuadroTexto"/>
          <p:cNvSpPr txBox="1">
            <a:spLocks noChangeArrowheads="1"/>
          </p:cNvSpPr>
          <p:nvPr/>
        </p:nvSpPr>
        <p:spPr bwMode="auto">
          <a:xfrm>
            <a:off x="2555875" y="5805488"/>
            <a:ext cx="7091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altLang="es-CR" sz="1200" b="1">
                <a:cs typeface="Arial" charset="0"/>
              </a:rPr>
              <a:t>2013: </a:t>
            </a:r>
            <a:r>
              <a:rPr lang="es-MX" altLang="es-CR" sz="1200">
                <a:cs typeface="Arial" charset="0"/>
              </a:rPr>
              <a:t>A partir del 11 de julio del 2013. (45 vuelos, atendiendo 6,326 eventos)</a:t>
            </a:r>
          </a:p>
          <a:p>
            <a:pPr algn="just" eaLnBrk="1" hangingPunct="1"/>
            <a:r>
              <a:rPr lang="es-MX" altLang="es-CR" sz="1200" b="1">
                <a:cs typeface="Arial" charset="0"/>
              </a:rPr>
              <a:t>2014: </a:t>
            </a:r>
            <a:r>
              <a:rPr lang="es-MX" altLang="es-CR" sz="1200">
                <a:cs typeface="Arial" charset="0"/>
              </a:rPr>
              <a:t>Todo el año. (96 vuelos, atendiendo a 12,928 eventos)</a:t>
            </a:r>
          </a:p>
          <a:p>
            <a:pPr algn="just" eaLnBrk="1" hangingPunct="1"/>
            <a:r>
              <a:rPr lang="es-MX" altLang="es-CR" sz="1200" b="1">
                <a:cs typeface="Arial" charset="0"/>
              </a:rPr>
              <a:t>2015: </a:t>
            </a:r>
            <a:r>
              <a:rPr lang="es-MX" altLang="es-CR" sz="1200">
                <a:cs typeface="Arial" charset="0"/>
              </a:rPr>
              <a:t>Hasta el vuelo número 84 del 05 de noviembre de 2015, atendiendo a 11,318</a:t>
            </a:r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757872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ágrima"/>
          <p:cNvSpPr/>
          <p:nvPr/>
        </p:nvSpPr>
        <p:spPr>
          <a:xfrm rot="13116313">
            <a:off x="6715428" y="1260341"/>
            <a:ext cx="2342200" cy="2151334"/>
          </a:xfrm>
          <a:prstGeom prst="teardrop">
            <a:avLst>
              <a:gd name="adj" fmla="val 105862"/>
            </a:avLst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440" name="12 CuadroTexto"/>
          <p:cNvSpPr txBox="1">
            <a:spLocks noChangeArrowheads="1"/>
          </p:cNvSpPr>
          <p:nvPr/>
        </p:nvSpPr>
        <p:spPr bwMode="auto">
          <a:xfrm>
            <a:off x="7110413" y="1300163"/>
            <a:ext cx="15843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>
                <a:solidFill>
                  <a:schemeClr val="bg1"/>
                </a:solidFill>
                <a:cs typeface="Arial" charset="0"/>
              </a:rPr>
              <a:t>Se han recibido </a:t>
            </a:r>
            <a:r>
              <a:rPr lang="es-MX" altLang="es-CR" sz="2000" b="1">
                <a:solidFill>
                  <a:srgbClr val="6600CC"/>
                </a:solidFill>
                <a:cs typeface="Arial" charset="0"/>
              </a:rPr>
              <a:t>30,572 </a:t>
            </a:r>
            <a:r>
              <a:rPr lang="es-MX" altLang="es-CR">
                <a:solidFill>
                  <a:schemeClr val="bg1"/>
                </a:solidFill>
                <a:cs typeface="Arial" charset="0"/>
              </a:rPr>
              <a:t>eventos de repatriación desde el año 2013</a:t>
            </a:r>
          </a:p>
          <a:p>
            <a:pPr algn="ctr" eaLnBrk="1" hangingPunct="1"/>
            <a:endParaRPr lang="es-MX" altLang="es-CR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57625" y="4445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REPATRIACIÓN </a:t>
            </a:r>
            <a:r>
              <a:rPr lang="es-ES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HUMANA</a:t>
            </a:r>
            <a:endParaRPr lang="es-MX" sz="24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99" name="5 Rectángulo"/>
          <p:cNvSpPr>
            <a:spLocks noChangeArrowheads="1"/>
          </p:cNvSpPr>
          <p:nvPr/>
        </p:nvSpPr>
        <p:spPr bwMode="auto">
          <a:xfrm>
            <a:off x="3481388" y="1557338"/>
            <a:ext cx="51228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El </a:t>
            </a:r>
            <a:r>
              <a:rPr lang="es-E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rograma de </a:t>
            </a:r>
            <a:r>
              <a:rPr lang="es-E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epatriación </a:t>
            </a:r>
            <a:r>
              <a:rPr lang="es-E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umana, busca establecer una estrategia que privilegie la coordinación de esfuerzos entre:</a:t>
            </a:r>
          </a:p>
          <a:p>
            <a:pPr algn="just"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tres órdenes de gobierno,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 sociedad civil,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organismos internacionales  y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 iniciativa privada</a:t>
            </a:r>
          </a:p>
          <a:p>
            <a:pPr algn="just"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 favor de los migrantes mexicanos repatriados.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50990" flipV="1">
            <a:off x="955675" y="2019300"/>
            <a:ext cx="172085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endParaRPr lang="es-MX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57625" y="5080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REPATRIACIÓN </a:t>
            </a:r>
            <a:r>
              <a:rPr lang="es-ES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HUMANA</a:t>
            </a:r>
            <a:endParaRPr lang="es-MX" sz="24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582898"/>
          <a:ext cx="8136904" cy="374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3 Marcador de contenido" descr="Use links below to save image.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117560" cy="2016224"/>
          </a:xfrm>
          <a:prstGeom prst="ellipse">
            <a:avLst/>
          </a:prstGeom>
          <a:ln>
            <a:solidFill>
              <a:srgbClr val="3366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07504" y="1251293"/>
            <a:ext cx="3672408" cy="2349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149" name="8 CuadroTexto"/>
          <p:cNvSpPr txBox="1">
            <a:spLocks noChangeArrowheads="1"/>
          </p:cNvSpPr>
          <p:nvPr/>
        </p:nvSpPr>
        <p:spPr bwMode="auto">
          <a:xfrm>
            <a:off x="323850" y="1341438"/>
            <a:ext cx="32924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CR" sz="2000" b="1" u="sng">
                <a:solidFill>
                  <a:srgbClr val="6600CC"/>
                </a:solidFill>
                <a:cs typeface="Arial" charset="0"/>
              </a:rPr>
              <a:t>INTERINSTITUCIONALES</a:t>
            </a:r>
          </a:p>
          <a:p>
            <a:pPr algn="ctr" eaLnBrk="1" hangingPunct="1"/>
            <a:r>
              <a:rPr lang="es-ES" altLang="es-CR" sz="2000" b="1" u="sng">
                <a:solidFill>
                  <a:srgbClr val="6600CC"/>
                </a:solidFill>
                <a:cs typeface="Arial" charset="0"/>
              </a:rPr>
              <a:t>GOBIERNO</a:t>
            </a:r>
          </a:p>
          <a:p>
            <a:pPr lvl="1" eaLnBrk="1" hangingPunct="1"/>
            <a:endParaRPr lang="es-ES" altLang="es-CR" sz="2000">
              <a:cs typeface="Arial" charset="0"/>
            </a:endParaRPr>
          </a:p>
          <a:p>
            <a:pPr lvl="1" eaLnBrk="1" hangingPunct="1"/>
            <a:r>
              <a:rPr lang="es-ES" altLang="es-CR" sz="2000">
                <a:cs typeface="Arial" charset="0"/>
              </a:rPr>
              <a:t>Federal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Estatal (OFAM´S)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Municipal</a:t>
            </a:r>
            <a:endParaRPr lang="es-MX" altLang="es-CR"/>
          </a:p>
          <a:p>
            <a:pPr eaLnBrk="1" hangingPunct="1"/>
            <a:endParaRPr lang="es-MX" altLang="es-CR"/>
          </a:p>
        </p:txBody>
      </p:sp>
      <p:sp>
        <p:nvSpPr>
          <p:cNvPr id="10" name="9 Rectángulo redondeado"/>
          <p:cNvSpPr/>
          <p:nvPr/>
        </p:nvSpPr>
        <p:spPr>
          <a:xfrm>
            <a:off x="5127938" y="1124744"/>
            <a:ext cx="3672408" cy="23906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153" name="10 CuadroTexto"/>
          <p:cNvSpPr txBox="1">
            <a:spLocks noChangeArrowheads="1"/>
          </p:cNvSpPr>
          <p:nvPr/>
        </p:nvSpPr>
        <p:spPr bwMode="auto">
          <a:xfrm>
            <a:off x="5127625" y="1196975"/>
            <a:ext cx="3673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CR" sz="2000" b="1" u="sng">
                <a:solidFill>
                  <a:srgbClr val="6600CC"/>
                </a:solidFill>
                <a:cs typeface="Arial" charset="0"/>
              </a:rPr>
              <a:t>SOCIEDAD CIVIL (ONG`S)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Albergues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Alimento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Áreas para aseo personal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Atención médica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Organismos Internacionales</a:t>
            </a:r>
          </a:p>
          <a:p>
            <a:pPr eaLnBrk="1" hangingPunct="1"/>
            <a:endParaRPr lang="es-MX" altLang="es-CR"/>
          </a:p>
        </p:txBody>
      </p:sp>
      <p:sp>
        <p:nvSpPr>
          <p:cNvPr id="13" name="12 Rectángulo redondeado"/>
          <p:cNvSpPr/>
          <p:nvPr/>
        </p:nvSpPr>
        <p:spPr>
          <a:xfrm>
            <a:off x="2843808" y="4797152"/>
            <a:ext cx="3672408" cy="1473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157" name="13 CuadroTexto"/>
          <p:cNvSpPr txBox="1">
            <a:spLocks noChangeArrowheads="1"/>
          </p:cNvSpPr>
          <p:nvPr/>
        </p:nvSpPr>
        <p:spPr bwMode="auto">
          <a:xfrm>
            <a:off x="3008313" y="4830763"/>
            <a:ext cx="32924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CR" sz="2000" b="1" u="sng">
                <a:solidFill>
                  <a:srgbClr val="6600CC"/>
                </a:solidFill>
                <a:cs typeface="Arial" charset="0"/>
              </a:rPr>
              <a:t>INICIATIVA PRIVADA (IP</a:t>
            </a:r>
            <a:r>
              <a:rPr lang="es-ES" altLang="es-CR" sz="2000" u="sng">
                <a:solidFill>
                  <a:srgbClr val="6600CC"/>
                </a:solidFill>
                <a:cs typeface="Arial" charset="0"/>
              </a:rPr>
              <a:t>)</a:t>
            </a:r>
          </a:p>
          <a:p>
            <a:pPr lvl="1" eaLnBrk="1" hangingPunct="1"/>
            <a:endParaRPr lang="es-ES" altLang="es-CR" sz="2000">
              <a:cs typeface="Arial" charset="0"/>
            </a:endParaRPr>
          </a:p>
          <a:p>
            <a:pPr lvl="1" eaLnBrk="1" hangingPunct="1"/>
            <a:endParaRPr lang="es-ES" altLang="es-CR" sz="2000">
              <a:cs typeface="Arial" charset="0"/>
            </a:endParaRPr>
          </a:p>
          <a:p>
            <a:pPr lvl="1" eaLnBrk="1" hangingPunct="1"/>
            <a:r>
              <a:rPr lang="es-ES" altLang="es-CR" sz="2000">
                <a:cs typeface="Arial" charset="0"/>
              </a:rPr>
              <a:t>Líneas de transporte</a:t>
            </a:r>
          </a:p>
          <a:p>
            <a:pPr lvl="1" eaLnBrk="1" hangingPunct="1"/>
            <a:r>
              <a:rPr lang="es-ES" altLang="es-CR" sz="2000">
                <a:cs typeface="Arial" charset="0"/>
              </a:rPr>
              <a:t>Diversas donaciones</a:t>
            </a:r>
          </a:p>
          <a:p>
            <a:pPr eaLnBrk="1" hangingPunct="1"/>
            <a:endParaRPr lang="es-MX" altLang="es-CR"/>
          </a:p>
        </p:txBody>
      </p:sp>
      <p:sp>
        <p:nvSpPr>
          <p:cNvPr id="6" name="5 Rectángulo redondeado"/>
          <p:cNvSpPr/>
          <p:nvPr/>
        </p:nvSpPr>
        <p:spPr>
          <a:xfrm>
            <a:off x="2207249" y="5256239"/>
            <a:ext cx="1273118" cy="1175074"/>
          </a:xfrm>
          <a:prstGeom prst="roundRect">
            <a:avLst>
              <a:gd name="adj" fmla="val 10000"/>
            </a:avLst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 redondeado"/>
          <p:cNvSpPr/>
          <p:nvPr/>
        </p:nvSpPr>
        <p:spPr>
          <a:xfrm>
            <a:off x="7596336" y="3004896"/>
            <a:ext cx="1416694" cy="1191620"/>
          </a:xfrm>
          <a:prstGeom prst="roundRect">
            <a:avLst>
              <a:gd name="adj" fmla="val 10000"/>
            </a:avLst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60" y="3212976"/>
            <a:ext cx="1525741" cy="993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izquierda, derecha y arriba"/>
          <p:cNvSpPr/>
          <p:nvPr/>
        </p:nvSpPr>
        <p:spPr>
          <a:xfrm rot="10800000">
            <a:off x="3347864" y="2924943"/>
            <a:ext cx="2232248" cy="1905931"/>
          </a:xfrm>
          <a:prstGeom prst="leftRightUpArrow">
            <a:avLst/>
          </a:prstGeom>
          <a:solidFill>
            <a:srgbClr val="66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857625" y="5080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REPATRIACIÓN </a:t>
            </a:r>
            <a:r>
              <a:rPr lang="es-ES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HUMANA</a:t>
            </a:r>
            <a:endParaRPr lang="es-MX" sz="24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0707" y="1052736"/>
            <a:ext cx="28012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MX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Proporcionándoles:</a:t>
            </a:r>
            <a:endParaRPr lang="es-MX" sz="2000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Elipse"/>
          <p:cNvSpPr/>
          <p:nvPr/>
        </p:nvSpPr>
        <p:spPr>
          <a:xfrm>
            <a:off x="5194945" y="2060848"/>
            <a:ext cx="1393279" cy="1243331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5 Grupo"/>
          <p:cNvGrpSpPr/>
          <p:nvPr/>
        </p:nvGrpSpPr>
        <p:grpSpPr>
          <a:xfrm>
            <a:off x="5241547" y="2107301"/>
            <a:ext cx="1300672" cy="1160427"/>
            <a:chOff x="4702070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Elipse"/>
            <p:cNvSpPr/>
            <p:nvPr/>
          </p:nvSpPr>
          <p:spPr>
            <a:xfrm>
              <a:off x="4702070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Elipse 5"/>
            <p:cNvSpPr/>
            <p:nvPr/>
          </p:nvSpPr>
          <p:spPr>
            <a:xfrm>
              <a:off x="4887881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 dirty="0"/>
                <a:t> 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832323" y="2107301"/>
            <a:ext cx="1253242" cy="1160427"/>
            <a:chOff x="1822308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Elipse"/>
            <p:cNvSpPr/>
            <p:nvPr/>
          </p:nvSpPr>
          <p:spPr>
            <a:xfrm>
              <a:off x="1822308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ipse 11"/>
            <p:cNvSpPr/>
            <p:nvPr/>
          </p:nvSpPr>
          <p:spPr>
            <a:xfrm>
              <a:off x="2008119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 dirty="0"/>
                <a:t> 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6151" y="2124557"/>
            <a:ext cx="1156630" cy="1160427"/>
            <a:chOff x="382427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Elipse"/>
            <p:cNvSpPr/>
            <p:nvPr/>
          </p:nvSpPr>
          <p:spPr>
            <a:xfrm>
              <a:off x="382427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ipse 14"/>
            <p:cNvSpPr/>
            <p:nvPr/>
          </p:nvSpPr>
          <p:spPr>
            <a:xfrm>
              <a:off x="568238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/>
                <a:t> </a:t>
              </a:r>
            </a:p>
          </p:txBody>
        </p:sp>
      </p:grpSp>
      <p:sp>
        <p:nvSpPr>
          <p:cNvPr id="7179" name="14 CuadroTexto"/>
          <p:cNvSpPr txBox="1">
            <a:spLocks noChangeArrowheads="1"/>
          </p:cNvSpPr>
          <p:nvPr/>
        </p:nvSpPr>
        <p:spPr bwMode="auto">
          <a:xfrm>
            <a:off x="141288" y="3429000"/>
            <a:ext cx="1792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Información y 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orientación</a:t>
            </a:r>
          </a:p>
        </p:txBody>
      </p:sp>
      <p:sp>
        <p:nvSpPr>
          <p:cNvPr id="7180" name="15 Rectángulo"/>
          <p:cNvSpPr>
            <a:spLocks noChangeArrowheads="1"/>
          </p:cNvSpPr>
          <p:nvPr/>
        </p:nvSpPr>
        <p:spPr bwMode="auto">
          <a:xfrm>
            <a:off x="2268538" y="3429000"/>
            <a:ext cx="2620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Agua y una 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porción de alimentos </a:t>
            </a:r>
          </a:p>
        </p:txBody>
      </p:sp>
      <p:sp>
        <p:nvSpPr>
          <p:cNvPr id="7181" name="16 Rectángulo"/>
          <p:cNvSpPr>
            <a:spLocks noChangeArrowheads="1"/>
          </p:cNvSpPr>
          <p:nvPr/>
        </p:nvSpPr>
        <p:spPr bwMode="auto">
          <a:xfrm>
            <a:off x="5219700" y="3429000"/>
            <a:ext cx="135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Asistencia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médica</a:t>
            </a:r>
          </a:p>
        </p:txBody>
      </p:sp>
      <p:sp>
        <p:nvSpPr>
          <p:cNvPr id="18" name="17 Elipse"/>
          <p:cNvSpPr/>
          <p:nvPr/>
        </p:nvSpPr>
        <p:spPr>
          <a:xfrm>
            <a:off x="6321274" y="4289000"/>
            <a:ext cx="1393279" cy="1393350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18 Grupo"/>
          <p:cNvGrpSpPr/>
          <p:nvPr/>
        </p:nvGrpSpPr>
        <p:grpSpPr>
          <a:xfrm>
            <a:off x="6367876" y="4335453"/>
            <a:ext cx="1300672" cy="1300443"/>
            <a:chOff x="4702070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Elipse"/>
            <p:cNvSpPr/>
            <p:nvPr/>
          </p:nvSpPr>
          <p:spPr>
            <a:xfrm>
              <a:off x="4702070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ipse 5"/>
            <p:cNvSpPr/>
            <p:nvPr/>
          </p:nvSpPr>
          <p:spPr>
            <a:xfrm>
              <a:off x="4887881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 dirty="0"/>
                <a:t> </a:t>
              </a:r>
            </a:p>
          </p:txBody>
        </p:sp>
      </p:grpSp>
      <p:sp>
        <p:nvSpPr>
          <p:cNvPr id="22" name="21 Lágrima"/>
          <p:cNvSpPr/>
          <p:nvPr/>
        </p:nvSpPr>
        <p:spPr>
          <a:xfrm rot="2700000">
            <a:off x="3636427" y="4288902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22 Grupo"/>
          <p:cNvGrpSpPr/>
          <p:nvPr/>
        </p:nvGrpSpPr>
        <p:grpSpPr>
          <a:xfrm>
            <a:off x="3739206" y="4335453"/>
            <a:ext cx="1300672" cy="1300443"/>
            <a:chOff x="3262189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Elipse"/>
            <p:cNvSpPr/>
            <p:nvPr/>
          </p:nvSpPr>
          <p:spPr>
            <a:xfrm>
              <a:off x="3262189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Elipse 8"/>
            <p:cNvSpPr/>
            <p:nvPr/>
          </p:nvSpPr>
          <p:spPr>
            <a:xfrm>
              <a:off x="3448000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 dirty="0"/>
                <a:t> </a:t>
              </a:r>
            </a:p>
          </p:txBody>
        </p:sp>
      </p:grpSp>
      <p:sp>
        <p:nvSpPr>
          <p:cNvPr id="26" name="25 Lágrima"/>
          <p:cNvSpPr/>
          <p:nvPr/>
        </p:nvSpPr>
        <p:spPr>
          <a:xfrm rot="2700000">
            <a:off x="1167368" y="4288902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26 Grupo"/>
          <p:cNvGrpSpPr/>
          <p:nvPr/>
        </p:nvGrpSpPr>
        <p:grpSpPr>
          <a:xfrm>
            <a:off x="1213981" y="4335453"/>
            <a:ext cx="1300672" cy="1300443"/>
            <a:chOff x="1822308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27 Elipse"/>
            <p:cNvSpPr/>
            <p:nvPr/>
          </p:nvSpPr>
          <p:spPr>
            <a:xfrm>
              <a:off x="1822308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Elipse 11"/>
            <p:cNvSpPr/>
            <p:nvPr/>
          </p:nvSpPr>
          <p:spPr>
            <a:xfrm>
              <a:off x="2008119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 dirty="0"/>
                <a:t> </a:t>
              </a:r>
            </a:p>
          </p:txBody>
        </p:sp>
      </p:grpSp>
      <p:sp>
        <p:nvSpPr>
          <p:cNvPr id="30" name="29 Lágrima"/>
          <p:cNvSpPr/>
          <p:nvPr/>
        </p:nvSpPr>
        <p:spPr>
          <a:xfrm rot="2700000">
            <a:off x="7210616" y="2035168"/>
            <a:ext cx="1393301" cy="1393301"/>
          </a:xfrm>
          <a:prstGeom prst="teardrop">
            <a:avLst>
              <a:gd name="adj" fmla="val 100000"/>
            </a:avLst>
          </a:prstGeom>
          <a:solidFill>
            <a:schemeClr val="accent6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30 Grupo"/>
          <p:cNvGrpSpPr/>
          <p:nvPr/>
        </p:nvGrpSpPr>
        <p:grpSpPr>
          <a:xfrm>
            <a:off x="7257229" y="2153098"/>
            <a:ext cx="1167834" cy="1151081"/>
            <a:chOff x="382427" y="1381900"/>
            <a:chExt cx="1300672" cy="1300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31 Elipse"/>
            <p:cNvSpPr/>
            <p:nvPr/>
          </p:nvSpPr>
          <p:spPr>
            <a:xfrm>
              <a:off x="382427" y="1381900"/>
              <a:ext cx="1300672" cy="1300443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Elipse 14"/>
            <p:cNvSpPr/>
            <p:nvPr/>
          </p:nvSpPr>
          <p:spPr>
            <a:xfrm>
              <a:off x="568238" y="1567712"/>
              <a:ext cx="929051" cy="9288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7470" tIns="77470" rIns="77470" bIns="7747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6100"/>
                <a:t> </a:t>
              </a:r>
            </a:p>
          </p:txBody>
        </p:sp>
      </p:grpSp>
      <p:sp>
        <p:nvSpPr>
          <p:cNvPr id="7198" name="33 CuadroTexto"/>
          <p:cNvSpPr txBox="1">
            <a:spLocks noChangeArrowheads="1"/>
          </p:cNvSpPr>
          <p:nvPr/>
        </p:nvSpPr>
        <p:spPr bwMode="auto">
          <a:xfrm>
            <a:off x="7373938" y="3475038"/>
            <a:ext cx="130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Traslados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locales</a:t>
            </a:r>
          </a:p>
        </p:txBody>
      </p:sp>
      <p:sp>
        <p:nvSpPr>
          <p:cNvPr id="7199" name="34 Rectángulo"/>
          <p:cNvSpPr>
            <a:spLocks noChangeArrowheads="1"/>
          </p:cNvSpPr>
          <p:nvPr/>
        </p:nvSpPr>
        <p:spPr bwMode="auto">
          <a:xfrm>
            <a:off x="684213" y="5786438"/>
            <a:ext cx="240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Canalización hacia 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albergues</a:t>
            </a:r>
          </a:p>
        </p:txBody>
      </p:sp>
      <p:sp>
        <p:nvSpPr>
          <p:cNvPr id="7200" name="35 Rectángulo"/>
          <p:cNvSpPr>
            <a:spLocks noChangeArrowheads="1"/>
          </p:cNvSpPr>
          <p:nvPr/>
        </p:nvSpPr>
        <p:spPr bwMode="auto">
          <a:xfrm>
            <a:off x="3492500" y="5700713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Llamadas telefónicas</a:t>
            </a:r>
          </a:p>
        </p:txBody>
      </p:sp>
      <p:sp>
        <p:nvSpPr>
          <p:cNvPr id="7201" name="36 Rectángulo"/>
          <p:cNvSpPr>
            <a:spLocks noChangeArrowheads="1"/>
          </p:cNvSpPr>
          <p:nvPr/>
        </p:nvSpPr>
        <p:spPr bwMode="auto">
          <a:xfrm>
            <a:off x="5384800" y="5732463"/>
            <a:ext cx="3290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Constancia de Recepción </a:t>
            </a:r>
          </a:p>
          <a:p>
            <a:pPr algn="ctr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de Mexicanos Repatriados</a:t>
            </a:r>
          </a:p>
        </p:txBody>
      </p:sp>
      <p:pic>
        <p:nvPicPr>
          <p:cNvPr id="7202" name="3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163" y="2452688"/>
            <a:ext cx="906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5" descr="http://pixabay.com/static/uploads/photo/2013/07/18/10/58/classic-163688_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288" y="4562475"/>
            <a:ext cx="877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3588"/>
            <a:ext cx="9842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5" name="Picture 7" descr="http://cdn.freebievectors.com/illustrations/7/s/signed-document-contract-clip-art/thumbna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4514850"/>
            <a:ext cx="7651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5" descr="d:\Users\amcastillo\Desktop\cru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2276475"/>
            <a:ext cx="8826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7" descr="https://encrypted-tbn2.gstatic.com/images?q=tbn:ANd9GcRw2asG1C8SYLctzaE03vqVO4XfoVLRJaaOmQANP8Tyyq9mOrB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2300288"/>
            <a:ext cx="833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9" descr="https://encrypted-tbn0.gstatic.com/images?q=tbn:ANd9GcRPSkAXwIxrZzw3pCVjybmpicUVOdDAvmUapuc4S2dcUVuc5DSV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293938"/>
            <a:ext cx="742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APOYOS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DEL</a:t>
            </a: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rco de bloque"/>
          <p:cNvSpPr/>
          <p:nvPr/>
        </p:nvSpPr>
        <p:spPr>
          <a:xfrm rot="10800000">
            <a:off x="2387322" y="1605262"/>
            <a:ext cx="4228029" cy="4062956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Arco de bloque"/>
          <p:cNvSpPr/>
          <p:nvPr/>
        </p:nvSpPr>
        <p:spPr>
          <a:xfrm>
            <a:off x="2082523" y="1348266"/>
            <a:ext cx="4228029" cy="4062956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Arco de bloque"/>
          <p:cNvSpPr/>
          <p:nvPr/>
        </p:nvSpPr>
        <p:spPr>
          <a:xfrm rot="16551059">
            <a:off x="2182336" y="1511098"/>
            <a:ext cx="4062956" cy="422802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Arco de bloque"/>
          <p:cNvSpPr/>
          <p:nvPr/>
        </p:nvSpPr>
        <p:spPr>
          <a:xfrm rot="5400000">
            <a:off x="2464640" y="1234695"/>
            <a:ext cx="4062956" cy="422802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6600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Elipse"/>
          <p:cNvSpPr/>
          <p:nvPr/>
        </p:nvSpPr>
        <p:spPr>
          <a:xfrm>
            <a:off x="3266218" y="614188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>
            <a:off x="3743150" y="2874639"/>
            <a:ext cx="1215668" cy="1112930"/>
          </a:xfrm>
          <a:prstGeom prst="ellipse">
            <a:avLst/>
          </a:prstGeom>
          <a:solidFill>
            <a:srgbClr val="6600CC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00" name="2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896938"/>
            <a:ext cx="25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2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50" y="965200"/>
            <a:ext cx="4968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3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412875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2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198913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1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1916113"/>
            <a:ext cx="5048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27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75" y="1341438"/>
            <a:ext cx="7127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28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692150"/>
            <a:ext cx="588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26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338" y="1628775"/>
            <a:ext cx="442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Elipse"/>
          <p:cNvSpPr/>
          <p:nvPr/>
        </p:nvSpPr>
        <p:spPr>
          <a:xfrm>
            <a:off x="5629672" y="2500659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09" name="20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3198813"/>
            <a:ext cx="5445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44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3840163"/>
            <a:ext cx="6254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45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2636838"/>
            <a:ext cx="582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51 Imagen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063" y="3146425"/>
            <a:ext cx="9588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Elipse"/>
          <p:cNvSpPr/>
          <p:nvPr/>
        </p:nvSpPr>
        <p:spPr>
          <a:xfrm>
            <a:off x="5802271" y="3640540"/>
            <a:ext cx="858017" cy="552088"/>
          </a:xfrm>
          <a:prstGeom prst="ellipse">
            <a:avLst/>
          </a:prstGeom>
          <a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Elipse"/>
          <p:cNvSpPr/>
          <p:nvPr/>
        </p:nvSpPr>
        <p:spPr>
          <a:xfrm>
            <a:off x="869410" y="2540840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17" name="32 Imagen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800" y="3833813"/>
            <a:ext cx="6334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27 Imagen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3" y="3152775"/>
            <a:ext cx="954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2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3789363"/>
            <a:ext cx="5159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47 Imagen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38" y="2674938"/>
            <a:ext cx="774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3138488"/>
            <a:ext cx="7223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Elipse"/>
          <p:cNvSpPr/>
          <p:nvPr/>
        </p:nvSpPr>
        <p:spPr>
          <a:xfrm>
            <a:off x="3203848" y="4337675"/>
            <a:ext cx="2182688" cy="204365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223" name="Picture 1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6126163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4765675"/>
            <a:ext cx="647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505460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525" y="5032375"/>
            <a:ext cx="6445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5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5637213"/>
            <a:ext cx="5937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6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925" y="5173663"/>
            <a:ext cx="590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4427538"/>
            <a:ext cx="5857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363" y="5483225"/>
            <a:ext cx="530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9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5868988"/>
            <a:ext cx="544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10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4730750"/>
            <a:ext cx="604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2" descr="http://www.consultasmigratorias.com/wp-content/uploads/2013/07/LogoCONOFAM-Cuadrado.gif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863" y="5532438"/>
            <a:ext cx="436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6272515" y="4586352"/>
            <a:ext cx="2835989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MX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 el </a:t>
            </a:r>
            <a:r>
              <a:rPr lang="es-MX" sz="2000" b="1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propósito de incorporarlos</a:t>
            </a:r>
            <a:r>
              <a:rPr lang="es-MX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en corto plazo, al mercado productivo nacional.</a:t>
            </a:r>
          </a:p>
          <a:p>
            <a:pPr algn="just">
              <a:defRPr/>
            </a:pPr>
            <a:endParaRPr lang="es-MX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http://www.inm.gob.mx/static/repatriacion_h/galeria/4s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2061166" cy="136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4" descr="http://www.inm.gob.mx/static/repatriacion_h/galeria/extra15s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44" y="4896531"/>
            <a:ext cx="2141308" cy="142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9" name="1 Título"/>
          <p:cNvSpPr txBox="1">
            <a:spLocks/>
          </p:cNvSpPr>
          <p:nvPr/>
        </p:nvSpPr>
        <p:spPr>
          <a:xfrm>
            <a:off x="3857625" y="-26988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COORDINACIÓN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INTERINSTITUCIONAL</a:t>
            </a:r>
            <a:endParaRPr lang="es-MX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986" name="Picture 2" descr="http://diariojuridico.com.mx/wp-content/uploads/2013/01/INM-logo.jp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031064"/>
            <a:ext cx="1278111" cy="809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"/>
          <p:cNvSpPr/>
          <p:nvPr/>
        </p:nvSpPr>
        <p:spPr>
          <a:xfrm>
            <a:off x="233834" y="692696"/>
            <a:ext cx="2393950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MX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2000" b="1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impulsa la valoración de las habilidades y experiencia </a:t>
            </a:r>
            <a:r>
              <a:rPr lang="es-MX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adquiridas.</a:t>
            </a:r>
          </a:p>
          <a:p>
            <a:pPr algn="just">
              <a:defRPr/>
            </a:pPr>
            <a:endParaRPr lang="es-MX" sz="2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MÓDULOS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DEL</a:t>
            </a: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</a:t>
            </a:r>
          </a:p>
        </p:txBody>
      </p:sp>
      <p:sp>
        <p:nvSpPr>
          <p:cNvPr id="7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34138" y="6710363"/>
            <a:ext cx="2133600" cy="365125"/>
          </a:xfrm>
        </p:spPr>
        <p:txBody>
          <a:bodyPr/>
          <a:lstStyle/>
          <a:p>
            <a:pPr>
              <a:defRPr/>
            </a:pPr>
            <a:fld id="{D47FCCE9-2A7C-45AC-B31D-55B646F4763D}" type="slidenum">
              <a:rPr lang="es-MX" sz="1800" kern="0" smtClean="0">
                <a:solidFill>
                  <a:sysClr val="windowText" lastClr="000000"/>
                </a:solidFill>
              </a:rPr>
              <a:pPr>
                <a:defRPr/>
              </a:pPr>
              <a:t>7</a:t>
            </a:fld>
            <a:endParaRPr lang="es-MX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220" name="79 Ima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263650"/>
            <a:ext cx="86042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80 Lágrima"/>
          <p:cNvSpPr/>
          <p:nvPr/>
        </p:nvSpPr>
        <p:spPr>
          <a:xfrm rot="5651623">
            <a:off x="315630" y="1071707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3" name="82 Lágrima"/>
          <p:cNvSpPr/>
          <p:nvPr/>
        </p:nvSpPr>
        <p:spPr>
          <a:xfrm rot="7343107">
            <a:off x="895269" y="1049764"/>
            <a:ext cx="211210" cy="209392"/>
          </a:xfrm>
          <a:prstGeom prst="teardrop">
            <a:avLst>
              <a:gd name="adj" fmla="val 126502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4" name="83 Lágrima"/>
          <p:cNvSpPr/>
          <p:nvPr/>
        </p:nvSpPr>
        <p:spPr>
          <a:xfrm rot="15948377" flipH="1">
            <a:off x="2083037" y="1453172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5" name="84 Lágrima"/>
          <p:cNvSpPr/>
          <p:nvPr/>
        </p:nvSpPr>
        <p:spPr>
          <a:xfrm rot="7933972">
            <a:off x="3233881" y="1444950"/>
            <a:ext cx="211210" cy="209392"/>
          </a:xfrm>
          <a:prstGeom prst="teardrop">
            <a:avLst>
              <a:gd name="adj" fmla="val 133214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6" name="85 Lágrima"/>
          <p:cNvSpPr/>
          <p:nvPr/>
        </p:nvSpPr>
        <p:spPr>
          <a:xfrm rot="14788588" flipH="1">
            <a:off x="3870986" y="2023144"/>
            <a:ext cx="211210" cy="209392"/>
          </a:xfrm>
          <a:prstGeom prst="teardrop">
            <a:avLst>
              <a:gd name="adj" fmla="val 127462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7" name="86 Lágrima"/>
          <p:cNvSpPr/>
          <p:nvPr/>
        </p:nvSpPr>
        <p:spPr>
          <a:xfrm rot="7898919">
            <a:off x="4683092" y="2072843"/>
            <a:ext cx="211210" cy="209392"/>
          </a:xfrm>
          <a:prstGeom prst="teardrop">
            <a:avLst>
              <a:gd name="adj" fmla="val 127441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8" name="87 Lágrima"/>
          <p:cNvSpPr/>
          <p:nvPr/>
        </p:nvSpPr>
        <p:spPr>
          <a:xfrm rot="15948377" flipH="1">
            <a:off x="5278745" y="2819627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9" name="88 Lágrima"/>
          <p:cNvSpPr/>
          <p:nvPr/>
        </p:nvSpPr>
        <p:spPr>
          <a:xfrm rot="8433236">
            <a:off x="4993135" y="2407858"/>
            <a:ext cx="211210" cy="209392"/>
          </a:xfrm>
          <a:prstGeom prst="teardrop">
            <a:avLst>
              <a:gd name="adj" fmla="val 135326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0" name="89 Lágrima"/>
          <p:cNvSpPr/>
          <p:nvPr/>
        </p:nvSpPr>
        <p:spPr>
          <a:xfrm rot="15948377" flipH="1">
            <a:off x="5905284" y="3104733"/>
            <a:ext cx="211210" cy="209392"/>
          </a:xfrm>
          <a:prstGeom prst="teardrop">
            <a:avLst>
              <a:gd name="adj" fmla="val 10820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4325" y="1060450"/>
            <a:ext cx="2063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896938" y="1044575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2071688" y="142240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3221038" y="1430338"/>
            <a:ext cx="2063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7" name="96 CuadroTexto"/>
          <p:cNvSpPr txBox="1"/>
          <p:nvPr/>
        </p:nvSpPr>
        <p:spPr>
          <a:xfrm>
            <a:off x="3854450" y="1997075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4689475" y="206375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4994275" y="2400300"/>
            <a:ext cx="206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00" name="99 CuadroTexto"/>
          <p:cNvSpPr txBox="1"/>
          <p:nvPr/>
        </p:nvSpPr>
        <p:spPr>
          <a:xfrm>
            <a:off x="5262563" y="2805113"/>
            <a:ext cx="2063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02" name="101 CuadroTexto"/>
          <p:cNvSpPr txBox="1"/>
          <p:nvPr/>
        </p:nvSpPr>
        <p:spPr>
          <a:xfrm>
            <a:off x="5867400" y="3095625"/>
            <a:ext cx="3921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kern="0" dirty="0">
                <a:solidFill>
                  <a:sysClr val="windowText" lastClr="000000"/>
                </a:solidFill>
                <a:latin typeface="Arial" pitchFamily="34" charset="0"/>
              </a:rPr>
              <a:t>9</a:t>
            </a:r>
          </a:p>
        </p:txBody>
      </p:sp>
      <p:graphicFrame>
        <p:nvGraphicFramePr>
          <p:cNvPr id="105" name="104 Tabla"/>
          <p:cNvGraphicFramePr>
            <a:graphicFrameLocks noGrp="1"/>
          </p:cNvGraphicFramePr>
          <p:nvPr/>
        </p:nvGraphicFramePr>
        <p:xfrm>
          <a:off x="6300788" y="1131888"/>
          <a:ext cx="2538412" cy="3376614"/>
        </p:xfrm>
        <a:graphic>
          <a:graphicData uri="http://schemas.openxmlformats.org/drawingml/2006/table">
            <a:tbl>
              <a:tblPr/>
              <a:tblGrid>
                <a:gridCol w="606301"/>
                <a:gridCol w="1932111"/>
              </a:tblGrid>
              <a:tr h="8314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s-MX" sz="10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es-MX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Módulos del</a:t>
                      </a:r>
                      <a:r>
                        <a:rPr lang="es-MX" sz="1800" b="1" i="0" u="none" strike="noStrike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Programa de Re</a:t>
                      </a:r>
                      <a:r>
                        <a:rPr lang="es-MX" sz="1800" b="1" i="0" u="none" strike="noStrike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patriación</a:t>
                      </a:r>
                      <a:endParaRPr lang="es-MX" sz="1800" b="1" i="0" u="none" strike="noStrike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Tijuana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Mexicali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Nogales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Ciudad Juárez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Ojinaga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Ciudad Acuña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Piedras Negras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Nuevo Laredo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Matamoros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" marR="8475" marT="8474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" name="105 Pentágono regular"/>
          <p:cNvSpPr/>
          <p:nvPr/>
        </p:nvSpPr>
        <p:spPr>
          <a:xfrm>
            <a:off x="6521869" y="1478198"/>
            <a:ext cx="157285" cy="166912"/>
          </a:xfrm>
          <a:prstGeom prst="pentagon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98" name="107 CuadroTexto"/>
          <p:cNvSpPr txBox="1">
            <a:spLocks noChangeArrowheads="1"/>
          </p:cNvSpPr>
          <p:nvPr/>
        </p:nvSpPr>
        <p:spPr bwMode="auto">
          <a:xfrm>
            <a:off x="179388" y="4941888"/>
            <a:ext cx="31353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altLang="es-CR" sz="2000">
                <a:solidFill>
                  <a:srgbClr val="6600CC"/>
                </a:solidFill>
                <a:cs typeface="Arial" charset="0"/>
              </a:rPr>
              <a:t>El Programa tiene 9 módulos del Programa de Repatriación en todo el país.</a:t>
            </a:r>
          </a:p>
        </p:txBody>
      </p:sp>
      <p:sp>
        <p:nvSpPr>
          <p:cNvPr id="2" name="1 Pentágono regular"/>
          <p:cNvSpPr/>
          <p:nvPr/>
        </p:nvSpPr>
        <p:spPr>
          <a:xfrm>
            <a:off x="1268413" y="1476375"/>
            <a:ext cx="279400" cy="222250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3" name="32 Pentágono regular"/>
          <p:cNvSpPr/>
          <p:nvPr/>
        </p:nvSpPr>
        <p:spPr>
          <a:xfrm>
            <a:off x="5395913" y="3284538"/>
            <a:ext cx="201612" cy="214312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33 Pentágono regular"/>
          <p:cNvSpPr/>
          <p:nvPr/>
        </p:nvSpPr>
        <p:spPr>
          <a:xfrm>
            <a:off x="5292725" y="5408613"/>
            <a:ext cx="200025" cy="214312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2 Rectángulo"/>
          <p:cNvSpPr>
            <a:spLocks noChangeArrowheads="1"/>
          </p:cNvSpPr>
          <p:nvPr/>
        </p:nvSpPr>
        <p:spPr bwMode="auto">
          <a:xfrm>
            <a:off x="3857625" y="2708275"/>
            <a:ext cx="4427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CR" sz="2000"/>
              <a:t>Del 1º de enero al 05 de noviembre de 2015 se han registrado </a:t>
            </a:r>
            <a:r>
              <a:rPr lang="es-ES" altLang="es-CR" sz="2000" b="1">
                <a:solidFill>
                  <a:srgbClr val="6600CC"/>
                </a:solidFill>
              </a:rPr>
              <a:t>139,472</a:t>
            </a:r>
            <a:r>
              <a:rPr lang="es-ES" altLang="es-CR" sz="2000"/>
              <a:t> eventos de repatriación por los módulos, de los cuales el </a:t>
            </a:r>
            <a:r>
              <a:rPr lang="es-ES" altLang="es-CR" sz="2000" b="1">
                <a:solidFill>
                  <a:srgbClr val="6600CC"/>
                </a:solidFill>
              </a:rPr>
              <a:t>92% </a:t>
            </a:r>
            <a:r>
              <a:rPr lang="es-ES" altLang="es-CR" sz="2000"/>
              <a:t>han aceptado uno o varios de los apoyos que se ofrecen (128,352). </a:t>
            </a:r>
            <a:endParaRPr lang="es-MX" altLang="es-CR" sz="2000" b="1">
              <a:solidFill>
                <a:srgbClr val="6600CC"/>
              </a:solidFill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57625" y="-26988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10661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PROGRAMA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DE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REPATRIACIÓN </a:t>
            </a:r>
            <a:r>
              <a:rPr lang="es-ES" sz="2400" dirty="0">
                <a:solidFill>
                  <a:srgbClr val="0066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HUMANA</a:t>
            </a:r>
            <a:endParaRPr lang="es-MX" sz="24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4" name="Picture 5" descr="C:\Users\arruiz\AppData\Local\Microsoft\Windows\INetCache\Content.Outlook\TIOWJSZ8\PIEDRAS_NEGRAS_IMG-20150430-WA0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100513"/>
            <a:ext cx="115093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arruiz\AppData\Local\Microsoft\Windows\INetCache\Content.Outlook\TIOWJSZ8\NOGALES_IMAG1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513" y="1290638"/>
            <a:ext cx="18367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DPRH\UXA\PICTURES\WORK\PRIM USA\DSC_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052513"/>
            <a:ext cx="33670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57625" y="0"/>
            <a:ext cx="5286375" cy="785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PROCESO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ATENCIÓN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MÓDULOS </a:t>
            </a:r>
            <a:endParaRPr lang="es-MX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55776" y="1412776"/>
          <a:ext cx="15837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59011" y="1424794"/>
          <a:ext cx="2160240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7164288" y="1412776"/>
          <a:ext cx="165618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4389923" y="1412776"/>
          <a:ext cx="26604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2123728" y="3789040"/>
          <a:ext cx="201622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4139952" y="3789040"/>
          <a:ext cx="20742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179512" y="3789040"/>
          <a:ext cx="1939453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6300192" y="3789040"/>
          <a:ext cx="2664296" cy="214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pSp>
        <p:nvGrpSpPr>
          <p:cNvPr id="13" name="29 Grupo"/>
          <p:cNvGrpSpPr>
            <a:grpSpLocks/>
          </p:cNvGrpSpPr>
          <p:nvPr/>
        </p:nvGrpSpPr>
        <p:grpSpPr bwMode="auto">
          <a:xfrm>
            <a:off x="2267744" y="2133600"/>
            <a:ext cx="411163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14" name="13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/>
            <p:nvPr/>
          </p:nvSpPr>
          <p:spPr>
            <a:xfrm rot="12215">
              <a:off x="2180958" y="583617"/>
              <a:ext cx="410155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  <p:grpSp>
        <p:nvGrpSpPr>
          <p:cNvPr id="16" name="32 Grupo"/>
          <p:cNvGrpSpPr>
            <a:grpSpLocks/>
          </p:cNvGrpSpPr>
          <p:nvPr/>
        </p:nvGrpSpPr>
        <p:grpSpPr bwMode="auto">
          <a:xfrm>
            <a:off x="2072605" y="4649788"/>
            <a:ext cx="411163" cy="382587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17" name="16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 derecha 4"/>
            <p:cNvSpPr/>
            <p:nvPr/>
          </p:nvSpPr>
          <p:spPr>
            <a:xfrm rot="12215">
              <a:off x="2180958" y="583617"/>
              <a:ext cx="410155" cy="287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  <p:grpSp>
        <p:nvGrpSpPr>
          <p:cNvPr id="19" name="35 Grupo"/>
          <p:cNvGrpSpPr>
            <a:grpSpLocks/>
          </p:cNvGrpSpPr>
          <p:nvPr/>
        </p:nvGrpSpPr>
        <p:grpSpPr bwMode="auto">
          <a:xfrm>
            <a:off x="4067944" y="4648200"/>
            <a:ext cx="411162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0" name="19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 derecha 4"/>
            <p:cNvSpPr/>
            <p:nvPr/>
          </p:nvSpPr>
          <p:spPr>
            <a:xfrm rot="12215">
              <a:off x="2180958" y="583617"/>
              <a:ext cx="410156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  <p:grpSp>
        <p:nvGrpSpPr>
          <p:cNvPr id="22" name="38 Grupo"/>
          <p:cNvGrpSpPr>
            <a:grpSpLocks/>
          </p:cNvGrpSpPr>
          <p:nvPr/>
        </p:nvGrpSpPr>
        <p:grpSpPr bwMode="auto">
          <a:xfrm>
            <a:off x="6228184" y="4688176"/>
            <a:ext cx="411163" cy="382588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3" name="22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echa derecha 4"/>
            <p:cNvSpPr/>
            <p:nvPr/>
          </p:nvSpPr>
          <p:spPr>
            <a:xfrm rot="12215">
              <a:off x="2180958" y="583617"/>
              <a:ext cx="410155" cy="287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  <p:grpSp>
        <p:nvGrpSpPr>
          <p:cNvPr id="25" name="41 Grupo"/>
          <p:cNvGrpSpPr>
            <a:grpSpLocks/>
          </p:cNvGrpSpPr>
          <p:nvPr/>
        </p:nvGrpSpPr>
        <p:grpSpPr bwMode="auto">
          <a:xfrm>
            <a:off x="6948264" y="2204864"/>
            <a:ext cx="409575" cy="384175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6" name="25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echa derecha 4"/>
            <p:cNvSpPr/>
            <p:nvPr/>
          </p:nvSpPr>
          <p:spPr>
            <a:xfrm rot="12215">
              <a:off x="2180958" y="583224"/>
              <a:ext cx="409600" cy="2860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  <p:grpSp>
        <p:nvGrpSpPr>
          <p:cNvPr id="28" name="44 Grupo"/>
          <p:cNvGrpSpPr>
            <a:grpSpLocks/>
          </p:cNvGrpSpPr>
          <p:nvPr/>
        </p:nvGrpSpPr>
        <p:grpSpPr bwMode="auto">
          <a:xfrm>
            <a:off x="4088829" y="2182317"/>
            <a:ext cx="411163" cy="382587"/>
            <a:chOff x="2180958" y="488520"/>
            <a:chExt cx="553283" cy="477467"/>
          </a:xfrm>
          <a:solidFill>
            <a:srgbClr val="6600CC"/>
          </a:solidFill>
        </p:grpSpPr>
        <p:sp>
          <p:nvSpPr>
            <p:cNvPr id="29" name="28 Flecha derecha"/>
            <p:cNvSpPr/>
            <p:nvPr/>
          </p:nvSpPr>
          <p:spPr>
            <a:xfrm rot="12215">
              <a:off x="2180958" y="488520"/>
              <a:ext cx="553283" cy="477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lecha derecha 4"/>
            <p:cNvSpPr/>
            <p:nvPr/>
          </p:nvSpPr>
          <p:spPr>
            <a:xfrm rot="12215">
              <a:off x="2180958" y="583617"/>
              <a:ext cx="410155" cy="287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6443</TotalTime>
  <Words>468</Words>
  <Application>Microsoft Office PowerPoint</Application>
  <PresentationFormat>On-screen Show (4:3)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MS PGothic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Instituto Nacional de Migracion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ealejandro</dc:creator>
  <cp:lastModifiedBy>RODAS Renán</cp:lastModifiedBy>
  <cp:revision>237</cp:revision>
  <cp:lastPrinted>2015-09-09T12:56:42Z</cp:lastPrinted>
  <dcterms:created xsi:type="dcterms:W3CDTF">2013-01-07T19:53:59Z</dcterms:created>
  <dcterms:modified xsi:type="dcterms:W3CDTF">2015-11-10T00:36:42Z</dcterms:modified>
</cp:coreProperties>
</file>