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3"/>
  </p:notesMasterIdLst>
  <p:handoutMasterIdLst>
    <p:handoutMasterId r:id="rId14"/>
  </p:handoutMasterIdLst>
  <p:sldIdLst>
    <p:sldId id="299" r:id="rId4"/>
    <p:sldId id="483" r:id="rId5"/>
    <p:sldId id="490" r:id="rId6"/>
    <p:sldId id="491" r:id="rId7"/>
    <p:sldId id="489" r:id="rId8"/>
    <p:sldId id="492" r:id="rId9"/>
    <p:sldId id="484" r:id="rId10"/>
    <p:sldId id="486" r:id="rId11"/>
    <p:sldId id="456" r:id="rId12"/>
  </p:sldIdLst>
  <p:sldSz cx="10059988" cy="7773988"/>
  <p:notesSz cx="6934200" cy="9220200"/>
  <p:defaultTextStyle>
    <a:defPPr>
      <a:defRPr lang="es-MX"/>
    </a:defPPr>
    <a:lvl1pPr marL="0" algn="l" defTabSz="1015419" rtl="0" eaLnBrk="1" latinLnBrk="0" hangingPunct="1">
      <a:defRPr sz="2000" kern="1200">
        <a:solidFill>
          <a:schemeClr val="tx1"/>
        </a:solidFill>
        <a:latin typeface="+mn-lt"/>
        <a:ea typeface="+mn-ea"/>
        <a:cs typeface="+mn-cs"/>
      </a:defRPr>
    </a:lvl1pPr>
    <a:lvl2pPr marL="507711" algn="l" defTabSz="1015419" rtl="0" eaLnBrk="1" latinLnBrk="0" hangingPunct="1">
      <a:defRPr sz="2000" kern="1200">
        <a:solidFill>
          <a:schemeClr val="tx1"/>
        </a:solidFill>
        <a:latin typeface="+mn-lt"/>
        <a:ea typeface="+mn-ea"/>
        <a:cs typeface="+mn-cs"/>
      </a:defRPr>
    </a:lvl2pPr>
    <a:lvl3pPr marL="1015419" algn="l" defTabSz="1015419" rtl="0" eaLnBrk="1" latinLnBrk="0" hangingPunct="1">
      <a:defRPr sz="2000" kern="1200">
        <a:solidFill>
          <a:schemeClr val="tx1"/>
        </a:solidFill>
        <a:latin typeface="+mn-lt"/>
        <a:ea typeface="+mn-ea"/>
        <a:cs typeface="+mn-cs"/>
      </a:defRPr>
    </a:lvl3pPr>
    <a:lvl4pPr marL="1523132" algn="l" defTabSz="1015419" rtl="0" eaLnBrk="1" latinLnBrk="0" hangingPunct="1">
      <a:defRPr sz="2000" kern="1200">
        <a:solidFill>
          <a:schemeClr val="tx1"/>
        </a:solidFill>
        <a:latin typeface="+mn-lt"/>
        <a:ea typeface="+mn-ea"/>
        <a:cs typeface="+mn-cs"/>
      </a:defRPr>
    </a:lvl4pPr>
    <a:lvl5pPr marL="2030841" algn="l" defTabSz="1015419" rtl="0" eaLnBrk="1" latinLnBrk="0" hangingPunct="1">
      <a:defRPr sz="2000" kern="1200">
        <a:solidFill>
          <a:schemeClr val="tx1"/>
        </a:solidFill>
        <a:latin typeface="+mn-lt"/>
        <a:ea typeface="+mn-ea"/>
        <a:cs typeface="+mn-cs"/>
      </a:defRPr>
    </a:lvl5pPr>
    <a:lvl6pPr marL="2538541" algn="l" defTabSz="1015419" rtl="0" eaLnBrk="1" latinLnBrk="0" hangingPunct="1">
      <a:defRPr sz="2000" kern="1200">
        <a:solidFill>
          <a:schemeClr val="tx1"/>
        </a:solidFill>
        <a:latin typeface="+mn-lt"/>
        <a:ea typeface="+mn-ea"/>
        <a:cs typeface="+mn-cs"/>
      </a:defRPr>
    </a:lvl6pPr>
    <a:lvl7pPr marL="3046261" algn="l" defTabSz="1015419" rtl="0" eaLnBrk="1" latinLnBrk="0" hangingPunct="1">
      <a:defRPr sz="2000" kern="1200">
        <a:solidFill>
          <a:schemeClr val="tx1"/>
        </a:solidFill>
        <a:latin typeface="+mn-lt"/>
        <a:ea typeface="+mn-ea"/>
        <a:cs typeface="+mn-cs"/>
      </a:defRPr>
    </a:lvl7pPr>
    <a:lvl8pPr marL="3553968" algn="l" defTabSz="1015419" rtl="0" eaLnBrk="1" latinLnBrk="0" hangingPunct="1">
      <a:defRPr sz="2000" kern="1200">
        <a:solidFill>
          <a:schemeClr val="tx1"/>
        </a:solidFill>
        <a:latin typeface="+mn-lt"/>
        <a:ea typeface="+mn-ea"/>
        <a:cs typeface="+mn-cs"/>
      </a:defRPr>
    </a:lvl8pPr>
    <a:lvl9pPr marL="4061678" algn="l" defTabSz="1015419" rtl="0" eaLnBrk="1" latinLnBrk="0" hangingPunct="1">
      <a:defRPr sz="200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predeterminada" id="{C1A2BB7F-A43F-417A-99C7-F63187C69EC3}">
          <p14:sldIdLst>
            <p14:sldId id="299"/>
            <p14:sldId id="483"/>
            <p14:sldId id="490"/>
            <p14:sldId id="491"/>
            <p14:sldId id="489"/>
            <p14:sldId id="492"/>
            <p14:sldId id="484"/>
            <p14:sldId id="486"/>
            <p14:sldId id="45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tinez Caballero Graciela" initials="MCG"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0165"/>
    <a:srgbClr val="3C0D4B"/>
    <a:srgbClr val="5E1575"/>
    <a:srgbClr val="6FB2B9"/>
    <a:srgbClr val="6E365B"/>
    <a:srgbClr val="800080"/>
    <a:srgbClr val="BA246F"/>
    <a:srgbClr val="CB2779"/>
    <a:srgbClr val="ECA6DF"/>
    <a:srgbClr val="8E46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46F890A9-2807-4EBB-B81D-B2AA78EC7F39}" styleName="Estilo oscuro 2 - Énfasis 5/Énfasis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505E3EF-67EA-436B-97B2-0124C06EBD24}" styleName="Estilo medio 4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202B0CA-FC54-4496-8BCA-5EF66A818D29}" styleName="Estilo oscuro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Estilo oscuro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98173" autoAdjust="0"/>
  </p:normalViewPr>
  <p:slideViewPr>
    <p:cSldViewPr>
      <p:cViewPr>
        <p:scale>
          <a:sx n="70" d="100"/>
          <a:sy n="70" d="100"/>
        </p:scale>
        <p:origin x="-270" y="-732"/>
      </p:cViewPr>
      <p:guideLst>
        <p:guide orient="horz" pos="2449"/>
        <p:guide pos="3169"/>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diagrams/_rels/data3.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CBBA8D-DC02-4E4D-BFC5-AA350295CB42}" type="doc">
      <dgm:prSet loTypeId="urn:microsoft.com/office/officeart/2005/8/layout/hierarchy1" loCatId="hierarchy" qsTypeId="urn:microsoft.com/office/officeart/2005/8/quickstyle/simple1" qsCatId="simple" csTypeId="urn:microsoft.com/office/officeart/2005/8/colors/colorful4" csCatId="colorful" phldr="1"/>
      <dgm:spPr/>
      <dgm:t>
        <a:bodyPr/>
        <a:lstStyle/>
        <a:p>
          <a:endParaRPr lang="es-ES"/>
        </a:p>
      </dgm:t>
    </dgm:pt>
    <dgm:pt modelId="{A5488A36-0093-42AD-8C58-B4784C16D18F}">
      <dgm:prSet phldrT="[Texto]"/>
      <dgm:spPr/>
      <dgm:t>
        <a:bodyPr/>
        <a:lstStyle/>
        <a:p>
          <a:r>
            <a:rPr lang="es-ES" dirty="0" smtClean="0">
              <a:latin typeface="Times New Roman" pitchFamily="18" charset="0"/>
              <a:cs typeface="Times New Roman" pitchFamily="18" charset="0"/>
            </a:rPr>
            <a:t>SINAPROC</a:t>
          </a:r>
          <a:endParaRPr lang="es-ES" dirty="0">
            <a:latin typeface="Times New Roman" pitchFamily="18" charset="0"/>
            <a:cs typeface="Times New Roman" pitchFamily="18" charset="0"/>
          </a:endParaRPr>
        </a:p>
      </dgm:t>
    </dgm:pt>
    <dgm:pt modelId="{9CE867D2-715F-44EC-AD06-074B1F3DDEB5}" type="parTrans" cxnId="{BE7EA9FB-2675-43E7-A139-F8CAC8ABA019}">
      <dgm:prSet/>
      <dgm:spPr/>
      <dgm:t>
        <a:bodyPr/>
        <a:lstStyle/>
        <a:p>
          <a:endParaRPr lang="es-ES">
            <a:latin typeface="Times New Roman" pitchFamily="18" charset="0"/>
            <a:cs typeface="Times New Roman" pitchFamily="18" charset="0"/>
          </a:endParaRPr>
        </a:p>
      </dgm:t>
    </dgm:pt>
    <dgm:pt modelId="{998603BB-DE0D-4D99-87CA-ACE21AFCD129}" type="sibTrans" cxnId="{BE7EA9FB-2675-43E7-A139-F8CAC8ABA019}">
      <dgm:prSet/>
      <dgm:spPr/>
      <dgm:t>
        <a:bodyPr/>
        <a:lstStyle/>
        <a:p>
          <a:endParaRPr lang="es-ES">
            <a:latin typeface="Times New Roman" pitchFamily="18" charset="0"/>
            <a:cs typeface="Times New Roman" pitchFamily="18" charset="0"/>
          </a:endParaRPr>
        </a:p>
      </dgm:t>
    </dgm:pt>
    <dgm:pt modelId="{1E4FC7C9-32EA-4995-B2D2-E0D25E18BF21}">
      <dgm:prSet phldrT="[Texto]"/>
      <dgm:spPr/>
      <dgm:t>
        <a:bodyPr/>
        <a:lstStyle/>
        <a:p>
          <a:r>
            <a:rPr lang="es-ES" dirty="0" smtClean="0">
              <a:latin typeface="Times New Roman" pitchFamily="18" charset="0"/>
              <a:cs typeface="Times New Roman" pitchFamily="18" charset="0"/>
            </a:rPr>
            <a:t>Consejo Nacional de Protección Civil</a:t>
          </a:r>
          <a:endParaRPr lang="es-ES" dirty="0">
            <a:latin typeface="Times New Roman" pitchFamily="18" charset="0"/>
            <a:cs typeface="Times New Roman" pitchFamily="18" charset="0"/>
          </a:endParaRPr>
        </a:p>
      </dgm:t>
    </dgm:pt>
    <dgm:pt modelId="{D5917DB5-E398-487C-853A-992BEEB73E82}" type="parTrans" cxnId="{B7F98CEB-213B-4BC3-9583-B40D02608AC3}">
      <dgm:prSet/>
      <dgm:spPr/>
      <dgm:t>
        <a:bodyPr/>
        <a:lstStyle/>
        <a:p>
          <a:endParaRPr lang="es-ES">
            <a:latin typeface="Times New Roman" pitchFamily="18" charset="0"/>
            <a:cs typeface="Times New Roman" pitchFamily="18" charset="0"/>
          </a:endParaRPr>
        </a:p>
      </dgm:t>
    </dgm:pt>
    <dgm:pt modelId="{29A190B6-0F5E-4EE9-9A5F-F235EF7B1EE2}" type="sibTrans" cxnId="{B7F98CEB-213B-4BC3-9583-B40D02608AC3}">
      <dgm:prSet/>
      <dgm:spPr/>
      <dgm:t>
        <a:bodyPr/>
        <a:lstStyle/>
        <a:p>
          <a:endParaRPr lang="es-ES">
            <a:latin typeface="Times New Roman" pitchFamily="18" charset="0"/>
            <a:cs typeface="Times New Roman" pitchFamily="18" charset="0"/>
          </a:endParaRPr>
        </a:p>
      </dgm:t>
    </dgm:pt>
    <dgm:pt modelId="{F0601D5A-8DB9-4B10-93F8-DA1C177B9D65}">
      <dgm:prSet phldrT="[Texto]"/>
      <dgm:spPr/>
      <dgm:t>
        <a:bodyPr/>
        <a:lstStyle/>
        <a:p>
          <a:r>
            <a:rPr lang="es-ES" dirty="0" smtClean="0">
              <a:latin typeface="Times New Roman" pitchFamily="18" charset="0"/>
              <a:cs typeface="Times New Roman" pitchFamily="18" charset="0"/>
            </a:rPr>
            <a:t>Comité Nacional de Emergencias</a:t>
          </a:r>
          <a:endParaRPr lang="es-ES" dirty="0">
            <a:latin typeface="Times New Roman" pitchFamily="18" charset="0"/>
            <a:cs typeface="Times New Roman" pitchFamily="18" charset="0"/>
          </a:endParaRPr>
        </a:p>
      </dgm:t>
    </dgm:pt>
    <dgm:pt modelId="{67F0CA6E-EBF1-4D0E-BA10-53C67AEC889E}" type="parTrans" cxnId="{DDE6470B-3865-4ED2-A4BC-3997364D3286}">
      <dgm:prSet/>
      <dgm:spPr/>
      <dgm:t>
        <a:bodyPr/>
        <a:lstStyle/>
        <a:p>
          <a:endParaRPr lang="es-ES">
            <a:latin typeface="Times New Roman" pitchFamily="18" charset="0"/>
            <a:cs typeface="Times New Roman" pitchFamily="18" charset="0"/>
          </a:endParaRPr>
        </a:p>
      </dgm:t>
    </dgm:pt>
    <dgm:pt modelId="{CA240079-7766-4259-9936-D9439740B1F7}" type="sibTrans" cxnId="{DDE6470B-3865-4ED2-A4BC-3997364D3286}">
      <dgm:prSet/>
      <dgm:spPr/>
      <dgm:t>
        <a:bodyPr/>
        <a:lstStyle/>
        <a:p>
          <a:endParaRPr lang="es-ES">
            <a:latin typeface="Times New Roman" pitchFamily="18" charset="0"/>
            <a:cs typeface="Times New Roman" pitchFamily="18" charset="0"/>
          </a:endParaRPr>
        </a:p>
      </dgm:t>
    </dgm:pt>
    <dgm:pt modelId="{9A83505F-A3CE-4435-83DD-9D633EEE3DE9}">
      <dgm:prSet/>
      <dgm:spPr/>
      <dgm:t>
        <a:bodyPr/>
        <a:lstStyle/>
        <a:p>
          <a:r>
            <a:rPr lang="es-ES" dirty="0" smtClean="0">
              <a:latin typeface="Times New Roman" pitchFamily="18" charset="0"/>
              <a:cs typeface="Times New Roman" pitchFamily="18" charset="0"/>
            </a:rPr>
            <a:t>Centro Nacional de Operaciones</a:t>
          </a:r>
          <a:endParaRPr lang="es-ES" dirty="0">
            <a:latin typeface="Times New Roman" pitchFamily="18" charset="0"/>
            <a:cs typeface="Times New Roman" pitchFamily="18" charset="0"/>
          </a:endParaRPr>
        </a:p>
      </dgm:t>
    </dgm:pt>
    <dgm:pt modelId="{F11C4012-619E-40A7-99AC-F6541855EBFA}" type="parTrans" cxnId="{749BC6DD-704B-4A34-8A81-0CB8011A47FD}">
      <dgm:prSet/>
      <dgm:spPr/>
      <dgm:t>
        <a:bodyPr/>
        <a:lstStyle/>
        <a:p>
          <a:endParaRPr lang="es-ES">
            <a:latin typeface="Times New Roman" pitchFamily="18" charset="0"/>
            <a:cs typeface="Times New Roman" pitchFamily="18" charset="0"/>
          </a:endParaRPr>
        </a:p>
      </dgm:t>
    </dgm:pt>
    <dgm:pt modelId="{432A7691-E5B7-492A-A49F-E3911F2161F1}" type="sibTrans" cxnId="{749BC6DD-704B-4A34-8A81-0CB8011A47FD}">
      <dgm:prSet/>
      <dgm:spPr/>
      <dgm:t>
        <a:bodyPr/>
        <a:lstStyle/>
        <a:p>
          <a:endParaRPr lang="es-ES">
            <a:latin typeface="Times New Roman" pitchFamily="18" charset="0"/>
            <a:cs typeface="Times New Roman" pitchFamily="18" charset="0"/>
          </a:endParaRPr>
        </a:p>
      </dgm:t>
    </dgm:pt>
    <dgm:pt modelId="{8B628DBA-1657-4959-BC31-F099BF70AF45}">
      <dgm:prSet/>
      <dgm:spPr/>
      <dgm:t>
        <a:bodyPr/>
        <a:lstStyle/>
        <a:p>
          <a:r>
            <a:rPr lang="es-ES" dirty="0" smtClean="0">
              <a:latin typeface="Times New Roman" pitchFamily="18" charset="0"/>
              <a:cs typeface="Times New Roman" pitchFamily="18" charset="0"/>
            </a:rPr>
            <a:t>Centro Nacional de Comunicaciones</a:t>
          </a:r>
          <a:endParaRPr lang="es-ES" dirty="0">
            <a:latin typeface="Times New Roman" pitchFamily="18" charset="0"/>
            <a:cs typeface="Times New Roman" pitchFamily="18" charset="0"/>
          </a:endParaRPr>
        </a:p>
      </dgm:t>
    </dgm:pt>
    <dgm:pt modelId="{CE9C35F7-B291-4E01-AD35-AE49D45F4D02}" type="parTrans" cxnId="{1E699DCF-81C7-49CB-92A6-EB6505AE2D63}">
      <dgm:prSet/>
      <dgm:spPr/>
      <dgm:t>
        <a:bodyPr/>
        <a:lstStyle/>
        <a:p>
          <a:endParaRPr lang="es-ES">
            <a:latin typeface="Times New Roman" pitchFamily="18" charset="0"/>
            <a:cs typeface="Times New Roman" pitchFamily="18" charset="0"/>
          </a:endParaRPr>
        </a:p>
      </dgm:t>
    </dgm:pt>
    <dgm:pt modelId="{86951536-009A-49E4-A420-70D88D3EB045}" type="sibTrans" cxnId="{1E699DCF-81C7-49CB-92A6-EB6505AE2D63}">
      <dgm:prSet/>
      <dgm:spPr/>
      <dgm:t>
        <a:bodyPr/>
        <a:lstStyle/>
        <a:p>
          <a:endParaRPr lang="es-ES">
            <a:latin typeface="Times New Roman" pitchFamily="18" charset="0"/>
            <a:cs typeface="Times New Roman" pitchFamily="18" charset="0"/>
          </a:endParaRPr>
        </a:p>
      </dgm:t>
    </dgm:pt>
    <dgm:pt modelId="{1C24CEF1-962E-49DB-A43E-A94DDF0CCA3C}" type="pres">
      <dgm:prSet presAssocID="{6ACBBA8D-DC02-4E4D-BFC5-AA350295CB42}" presName="hierChild1" presStyleCnt="0">
        <dgm:presLayoutVars>
          <dgm:chPref val="1"/>
          <dgm:dir/>
          <dgm:animOne val="branch"/>
          <dgm:animLvl val="lvl"/>
          <dgm:resizeHandles/>
        </dgm:presLayoutVars>
      </dgm:prSet>
      <dgm:spPr/>
      <dgm:t>
        <a:bodyPr/>
        <a:lstStyle/>
        <a:p>
          <a:endParaRPr lang="es-ES"/>
        </a:p>
      </dgm:t>
    </dgm:pt>
    <dgm:pt modelId="{E1E4868F-C030-4C6E-BF38-4627DB82FAD0}" type="pres">
      <dgm:prSet presAssocID="{A5488A36-0093-42AD-8C58-B4784C16D18F}" presName="hierRoot1" presStyleCnt="0"/>
      <dgm:spPr/>
    </dgm:pt>
    <dgm:pt modelId="{68CB9EED-F4D3-49B0-89CF-425422CA206C}" type="pres">
      <dgm:prSet presAssocID="{A5488A36-0093-42AD-8C58-B4784C16D18F}" presName="composite" presStyleCnt="0"/>
      <dgm:spPr/>
    </dgm:pt>
    <dgm:pt modelId="{18A2A90C-A1E4-43BB-B313-84548A2FD4B6}" type="pres">
      <dgm:prSet presAssocID="{A5488A36-0093-42AD-8C58-B4784C16D18F}" presName="background" presStyleLbl="node0" presStyleIdx="0" presStyleCnt="1"/>
      <dgm:spPr/>
    </dgm:pt>
    <dgm:pt modelId="{0DB71DAC-8FBE-42B4-8BC8-61FD59946B6E}" type="pres">
      <dgm:prSet presAssocID="{A5488A36-0093-42AD-8C58-B4784C16D18F}" presName="text" presStyleLbl="fgAcc0" presStyleIdx="0" presStyleCnt="1">
        <dgm:presLayoutVars>
          <dgm:chPref val="3"/>
        </dgm:presLayoutVars>
      </dgm:prSet>
      <dgm:spPr/>
      <dgm:t>
        <a:bodyPr/>
        <a:lstStyle/>
        <a:p>
          <a:endParaRPr lang="es-ES"/>
        </a:p>
      </dgm:t>
    </dgm:pt>
    <dgm:pt modelId="{E7983CB3-9A9A-482D-A6F5-393D207BA47B}" type="pres">
      <dgm:prSet presAssocID="{A5488A36-0093-42AD-8C58-B4784C16D18F}" presName="hierChild2" presStyleCnt="0"/>
      <dgm:spPr/>
    </dgm:pt>
    <dgm:pt modelId="{B5CDEE53-91D3-4148-A266-6CF56ABCD418}" type="pres">
      <dgm:prSet presAssocID="{D5917DB5-E398-487C-853A-992BEEB73E82}" presName="Name10" presStyleLbl="parChTrans1D2" presStyleIdx="0" presStyleCnt="4"/>
      <dgm:spPr/>
      <dgm:t>
        <a:bodyPr/>
        <a:lstStyle/>
        <a:p>
          <a:endParaRPr lang="es-ES"/>
        </a:p>
      </dgm:t>
    </dgm:pt>
    <dgm:pt modelId="{7CD5FD97-6A5C-4B54-A2FD-8AC16FDDB35D}" type="pres">
      <dgm:prSet presAssocID="{1E4FC7C9-32EA-4995-B2D2-E0D25E18BF21}" presName="hierRoot2" presStyleCnt="0"/>
      <dgm:spPr/>
    </dgm:pt>
    <dgm:pt modelId="{21269232-F1C4-48D5-8CC6-16AC3B4140F6}" type="pres">
      <dgm:prSet presAssocID="{1E4FC7C9-32EA-4995-B2D2-E0D25E18BF21}" presName="composite2" presStyleCnt="0"/>
      <dgm:spPr/>
    </dgm:pt>
    <dgm:pt modelId="{590EB12F-66BA-4CA7-87B5-CADF03A93D0D}" type="pres">
      <dgm:prSet presAssocID="{1E4FC7C9-32EA-4995-B2D2-E0D25E18BF21}" presName="background2" presStyleLbl="node2" presStyleIdx="0" presStyleCnt="4"/>
      <dgm:spPr/>
    </dgm:pt>
    <dgm:pt modelId="{B05E96F3-CB6F-4A9D-A791-76DB5D66799C}" type="pres">
      <dgm:prSet presAssocID="{1E4FC7C9-32EA-4995-B2D2-E0D25E18BF21}" presName="text2" presStyleLbl="fgAcc2" presStyleIdx="0" presStyleCnt="4">
        <dgm:presLayoutVars>
          <dgm:chPref val="3"/>
        </dgm:presLayoutVars>
      </dgm:prSet>
      <dgm:spPr/>
      <dgm:t>
        <a:bodyPr/>
        <a:lstStyle/>
        <a:p>
          <a:endParaRPr lang="es-ES"/>
        </a:p>
      </dgm:t>
    </dgm:pt>
    <dgm:pt modelId="{690FB005-720C-4D41-AE2B-72B30EF91CCC}" type="pres">
      <dgm:prSet presAssocID="{1E4FC7C9-32EA-4995-B2D2-E0D25E18BF21}" presName="hierChild3" presStyleCnt="0"/>
      <dgm:spPr/>
    </dgm:pt>
    <dgm:pt modelId="{07CC41CD-1BEC-4E75-9BA1-77C54459D2E6}" type="pres">
      <dgm:prSet presAssocID="{F11C4012-619E-40A7-99AC-F6541855EBFA}" presName="Name10" presStyleLbl="parChTrans1D2" presStyleIdx="1" presStyleCnt="4"/>
      <dgm:spPr/>
      <dgm:t>
        <a:bodyPr/>
        <a:lstStyle/>
        <a:p>
          <a:endParaRPr lang="es-ES"/>
        </a:p>
      </dgm:t>
    </dgm:pt>
    <dgm:pt modelId="{3C6F35BC-7683-46C0-94FA-B0EBB4E897EB}" type="pres">
      <dgm:prSet presAssocID="{9A83505F-A3CE-4435-83DD-9D633EEE3DE9}" presName="hierRoot2" presStyleCnt="0"/>
      <dgm:spPr/>
    </dgm:pt>
    <dgm:pt modelId="{9A8FF965-DC51-40A4-8EBA-8B0734EE3984}" type="pres">
      <dgm:prSet presAssocID="{9A83505F-A3CE-4435-83DD-9D633EEE3DE9}" presName="composite2" presStyleCnt="0"/>
      <dgm:spPr/>
    </dgm:pt>
    <dgm:pt modelId="{35868B4E-99AF-4E2F-A2D6-DF7F7CFDD8A3}" type="pres">
      <dgm:prSet presAssocID="{9A83505F-A3CE-4435-83DD-9D633EEE3DE9}" presName="background2" presStyleLbl="node2" presStyleIdx="1" presStyleCnt="4"/>
      <dgm:spPr/>
    </dgm:pt>
    <dgm:pt modelId="{D6721070-D376-4E3F-B20B-BDEB9DC99C48}" type="pres">
      <dgm:prSet presAssocID="{9A83505F-A3CE-4435-83DD-9D633EEE3DE9}" presName="text2" presStyleLbl="fgAcc2" presStyleIdx="1" presStyleCnt="4">
        <dgm:presLayoutVars>
          <dgm:chPref val="3"/>
        </dgm:presLayoutVars>
      </dgm:prSet>
      <dgm:spPr/>
      <dgm:t>
        <a:bodyPr/>
        <a:lstStyle/>
        <a:p>
          <a:endParaRPr lang="es-ES"/>
        </a:p>
      </dgm:t>
    </dgm:pt>
    <dgm:pt modelId="{CD6FCC91-C29C-4014-A3BF-515C71C512A1}" type="pres">
      <dgm:prSet presAssocID="{9A83505F-A3CE-4435-83DD-9D633EEE3DE9}" presName="hierChild3" presStyleCnt="0"/>
      <dgm:spPr/>
    </dgm:pt>
    <dgm:pt modelId="{1F14191A-8C65-4B67-9CAE-243FA7F1C5B9}" type="pres">
      <dgm:prSet presAssocID="{CE9C35F7-B291-4E01-AD35-AE49D45F4D02}" presName="Name10" presStyleLbl="parChTrans1D2" presStyleIdx="2" presStyleCnt="4"/>
      <dgm:spPr/>
      <dgm:t>
        <a:bodyPr/>
        <a:lstStyle/>
        <a:p>
          <a:endParaRPr lang="es-ES"/>
        </a:p>
      </dgm:t>
    </dgm:pt>
    <dgm:pt modelId="{12BAA930-26E9-4FA6-8B07-E8981B244F52}" type="pres">
      <dgm:prSet presAssocID="{8B628DBA-1657-4959-BC31-F099BF70AF45}" presName="hierRoot2" presStyleCnt="0"/>
      <dgm:spPr/>
    </dgm:pt>
    <dgm:pt modelId="{A7846437-5BB3-4546-B0A0-C69589F88992}" type="pres">
      <dgm:prSet presAssocID="{8B628DBA-1657-4959-BC31-F099BF70AF45}" presName="composite2" presStyleCnt="0"/>
      <dgm:spPr/>
    </dgm:pt>
    <dgm:pt modelId="{5FB431B3-535E-4494-8DC6-01FC25A70418}" type="pres">
      <dgm:prSet presAssocID="{8B628DBA-1657-4959-BC31-F099BF70AF45}" presName="background2" presStyleLbl="node2" presStyleIdx="2" presStyleCnt="4"/>
      <dgm:spPr/>
    </dgm:pt>
    <dgm:pt modelId="{AFDA6530-A8A1-431E-9FE0-0DAEE7A7CA35}" type="pres">
      <dgm:prSet presAssocID="{8B628DBA-1657-4959-BC31-F099BF70AF45}" presName="text2" presStyleLbl="fgAcc2" presStyleIdx="2" presStyleCnt="4">
        <dgm:presLayoutVars>
          <dgm:chPref val="3"/>
        </dgm:presLayoutVars>
      </dgm:prSet>
      <dgm:spPr/>
      <dgm:t>
        <a:bodyPr/>
        <a:lstStyle/>
        <a:p>
          <a:endParaRPr lang="es-ES"/>
        </a:p>
      </dgm:t>
    </dgm:pt>
    <dgm:pt modelId="{41ED835A-0034-4010-A28A-493924DF31C6}" type="pres">
      <dgm:prSet presAssocID="{8B628DBA-1657-4959-BC31-F099BF70AF45}" presName="hierChild3" presStyleCnt="0"/>
      <dgm:spPr/>
    </dgm:pt>
    <dgm:pt modelId="{5DBE4C1F-7982-451E-9927-C8E09CF865D4}" type="pres">
      <dgm:prSet presAssocID="{67F0CA6E-EBF1-4D0E-BA10-53C67AEC889E}" presName="Name10" presStyleLbl="parChTrans1D2" presStyleIdx="3" presStyleCnt="4"/>
      <dgm:spPr/>
      <dgm:t>
        <a:bodyPr/>
        <a:lstStyle/>
        <a:p>
          <a:endParaRPr lang="es-ES"/>
        </a:p>
      </dgm:t>
    </dgm:pt>
    <dgm:pt modelId="{7BC946AE-637C-4DEB-ACA1-853977F24FEC}" type="pres">
      <dgm:prSet presAssocID="{F0601D5A-8DB9-4B10-93F8-DA1C177B9D65}" presName="hierRoot2" presStyleCnt="0"/>
      <dgm:spPr/>
    </dgm:pt>
    <dgm:pt modelId="{636DAFFB-739B-45D9-8EB3-91D5946B29C3}" type="pres">
      <dgm:prSet presAssocID="{F0601D5A-8DB9-4B10-93F8-DA1C177B9D65}" presName="composite2" presStyleCnt="0"/>
      <dgm:spPr/>
    </dgm:pt>
    <dgm:pt modelId="{7B0379FD-CDE8-4F18-8581-74AE18552F87}" type="pres">
      <dgm:prSet presAssocID="{F0601D5A-8DB9-4B10-93F8-DA1C177B9D65}" presName="background2" presStyleLbl="node2" presStyleIdx="3" presStyleCnt="4"/>
      <dgm:spPr/>
    </dgm:pt>
    <dgm:pt modelId="{DFE9CF43-C5A4-401E-87C3-2A29B20D408C}" type="pres">
      <dgm:prSet presAssocID="{F0601D5A-8DB9-4B10-93F8-DA1C177B9D65}" presName="text2" presStyleLbl="fgAcc2" presStyleIdx="3" presStyleCnt="4">
        <dgm:presLayoutVars>
          <dgm:chPref val="3"/>
        </dgm:presLayoutVars>
      </dgm:prSet>
      <dgm:spPr/>
      <dgm:t>
        <a:bodyPr/>
        <a:lstStyle/>
        <a:p>
          <a:endParaRPr lang="es-ES"/>
        </a:p>
      </dgm:t>
    </dgm:pt>
    <dgm:pt modelId="{509E5C04-F73F-40AE-998E-A02C080CEDD1}" type="pres">
      <dgm:prSet presAssocID="{F0601D5A-8DB9-4B10-93F8-DA1C177B9D65}" presName="hierChild3" presStyleCnt="0"/>
      <dgm:spPr/>
    </dgm:pt>
  </dgm:ptLst>
  <dgm:cxnLst>
    <dgm:cxn modelId="{9AABE5EA-A488-4583-93B6-4F437DFDC349}" type="presOf" srcId="{9A83505F-A3CE-4435-83DD-9D633EEE3DE9}" destId="{D6721070-D376-4E3F-B20B-BDEB9DC99C48}" srcOrd="0" destOrd="0" presId="urn:microsoft.com/office/officeart/2005/8/layout/hierarchy1"/>
    <dgm:cxn modelId="{B7F98CEB-213B-4BC3-9583-B40D02608AC3}" srcId="{A5488A36-0093-42AD-8C58-B4784C16D18F}" destId="{1E4FC7C9-32EA-4995-B2D2-E0D25E18BF21}" srcOrd="0" destOrd="0" parTransId="{D5917DB5-E398-487C-853A-992BEEB73E82}" sibTransId="{29A190B6-0F5E-4EE9-9A5F-F235EF7B1EE2}"/>
    <dgm:cxn modelId="{57B34F91-4E35-4ACA-AC95-8E464D37C77D}" type="presOf" srcId="{CE9C35F7-B291-4E01-AD35-AE49D45F4D02}" destId="{1F14191A-8C65-4B67-9CAE-243FA7F1C5B9}" srcOrd="0" destOrd="0" presId="urn:microsoft.com/office/officeart/2005/8/layout/hierarchy1"/>
    <dgm:cxn modelId="{D57DA729-065B-4360-8893-61E4367A1DBF}" type="presOf" srcId="{F0601D5A-8DB9-4B10-93F8-DA1C177B9D65}" destId="{DFE9CF43-C5A4-401E-87C3-2A29B20D408C}" srcOrd="0" destOrd="0" presId="urn:microsoft.com/office/officeart/2005/8/layout/hierarchy1"/>
    <dgm:cxn modelId="{DDE6470B-3865-4ED2-A4BC-3997364D3286}" srcId="{A5488A36-0093-42AD-8C58-B4784C16D18F}" destId="{F0601D5A-8DB9-4B10-93F8-DA1C177B9D65}" srcOrd="3" destOrd="0" parTransId="{67F0CA6E-EBF1-4D0E-BA10-53C67AEC889E}" sibTransId="{CA240079-7766-4259-9936-D9439740B1F7}"/>
    <dgm:cxn modelId="{41793416-0613-433F-B595-6A41501E2449}" type="presOf" srcId="{67F0CA6E-EBF1-4D0E-BA10-53C67AEC889E}" destId="{5DBE4C1F-7982-451E-9927-C8E09CF865D4}" srcOrd="0" destOrd="0" presId="urn:microsoft.com/office/officeart/2005/8/layout/hierarchy1"/>
    <dgm:cxn modelId="{15F030DD-F980-44E8-99D9-80DC4A12DDAE}" type="presOf" srcId="{8B628DBA-1657-4959-BC31-F099BF70AF45}" destId="{AFDA6530-A8A1-431E-9FE0-0DAEE7A7CA35}" srcOrd="0" destOrd="0" presId="urn:microsoft.com/office/officeart/2005/8/layout/hierarchy1"/>
    <dgm:cxn modelId="{BE7EA9FB-2675-43E7-A139-F8CAC8ABA019}" srcId="{6ACBBA8D-DC02-4E4D-BFC5-AA350295CB42}" destId="{A5488A36-0093-42AD-8C58-B4784C16D18F}" srcOrd="0" destOrd="0" parTransId="{9CE867D2-715F-44EC-AD06-074B1F3DDEB5}" sibTransId="{998603BB-DE0D-4D99-87CA-ACE21AFCD129}"/>
    <dgm:cxn modelId="{EF911089-CA7F-435C-B96A-CB2B96D41F80}" type="presOf" srcId="{D5917DB5-E398-487C-853A-992BEEB73E82}" destId="{B5CDEE53-91D3-4148-A266-6CF56ABCD418}" srcOrd="0" destOrd="0" presId="urn:microsoft.com/office/officeart/2005/8/layout/hierarchy1"/>
    <dgm:cxn modelId="{1E699DCF-81C7-49CB-92A6-EB6505AE2D63}" srcId="{A5488A36-0093-42AD-8C58-B4784C16D18F}" destId="{8B628DBA-1657-4959-BC31-F099BF70AF45}" srcOrd="2" destOrd="0" parTransId="{CE9C35F7-B291-4E01-AD35-AE49D45F4D02}" sibTransId="{86951536-009A-49E4-A420-70D88D3EB045}"/>
    <dgm:cxn modelId="{05430F5B-D98A-47EF-833B-57122695A15A}" type="presOf" srcId="{1E4FC7C9-32EA-4995-B2D2-E0D25E18BF21}" destId="{B05E96F3-CB6F-4A9D-A791-76DB5D66799C}" srcOrd="0" destOrd="0" presId="urn:microsoft.com/office/officeart/2005/8/layout/hierarchy1"/>
    <dgm:cxn modelId="{749BC6DD-704B-4A34-8A81-0CB8011A47FD}" srcId="{A5488A36-0093-42AD-8C58-B4784C16D18F}" destId="{9A83505F-A3CE-4435-83DD-9D633EEE3DE9}" srcOrd="1" destOrd="0" parTransId="{F11C4012-619E-40A7-99AC-F6541855EBFA}" sibTransId="{432A7691-E5B7-492A-A49F-E3911F2161F1}"/>
    <dgm:cxn modelId="{F1D41174-B319-43EC-ABBB-EC574A00C369}" type="presOf" srcId="{F11C4012-619E-40A7-99AC-F6541855EBFA}" destId="{07CC41CD-1BEC-4E75-9BA1-77C54459D2E6}" srcOrd="0" destOrd="0" presId="urn:microsoft.com/office/officeart/2005/8/layout/hierarchy1"/>
    <dgm:cxn modelId="{DC2AB48D-CF82-4ECB-8A5A-2B0A4FFDD655}" type="presOf" srcId="{6ACBBA8D-DC02-4E4D-BFC5-AA350295CB42}" destId="{1C24CEF1-962E-49DB-A43E-A94DDF0CCA3C}" srcOrd="0" destOrd="0" presId="urn:microsoft.com/office/officeart/2005/8/layout/hierarchy1"/>
    <dgm:cxn modelId="{0577CA33-CF20-49FC-89E0-D352F5936ED0}" type="presOf" srcId="{A5488A36-0093-42AD-8C58-B4784C16D18F}" destId="{0DB71DAC-8FBE-42B4-8BC8-61FD59946B6E}" srcOrd="0" destOrd="0" presId="urn:microsoft.com/office/officeart/2005/8/layout/hierarchy1"/>
    <dgm:cxn modelId="{64C09CDF-1805-45AC-BF9A-60E9CF17A213}" type="presParOf" srcId="{1C24CEF1-962E-49DB-A43E-A94DDF0CCA3C}" destId="{E1E4868F-C030-4C6E-BF38-4627DB82FAD0}" srcOrd="0" destOrd="0" presId="urn:microsoft.com/office/officeart/2005/8/layout/hierarchy1"/>
    <dgm:cxn modelId="{CDAFE191-84A8-4A2E-9499-FF1462512296}" type="presParOf" srcId="{E1E4868F-C030-4C6E-BF38-4627DB82FAD0}" destId="{68CB9EED-F4D3-49B0-89CF-425422CA206C}" srcOrd="0" destOrd="0" presId="urn:microsoft.com/office/officeart/2005/8/layout/hierarchy1"/>
    <dgm:cxn modelId="{F864F8D9-945D-47D3-9EF7-9A884B48E71A}" type="presParOf" srcId="{68CB9EED-F4D3-49B0-89CF-425422CA206C}" destId="{18A2A90C-A1E4-43BB-B313-84548A2FD4B6}" srcOrd="0" destOrd="0" presId="urn:microsoft.com/office/officeart/2005/8/layout/hierarchy1"/>
    <dgm:cxn modelId="{A8048C36-A51C-4027-A34B-191435BCA75D}" type="presParOf" srcId="{68CB9EED-F4D3-49B0-89CF-425422CA206C}" destId="{0DB71DAC-8FBE-42B4-8BC8-61FD59946B6E}" srcOrd="1" destOrd="0" presId="urn:microsoft.com/office/officeart/2005/8/layout/hierarchy1"/>
    <dgm:cxn modelId="{BE87C08D-3E90-4639-8599-E9B4531D5E7D}" type="presParOf" srcId="{E1E4868F-C030-4C6E-BF38-4627DB82FAD0}" destId="{E7983CB3-9A9A-482D-A6F5-393D207BA47B}" srcOrd="1" destOrd="0" presId="urn:microsoft.com/office/officeart/2005/8/layout/hierarchy1"/>
    <dgm:cxn modelId="{73362940-CE71-4F5C-B300-CE70D3A82A1E}" type="presParOf" srcId="{E7983CB3-9A9A-482D-A6F5-393D207BA47B}" destId="{B5CDEE53-91D3-4148-A266-6CF56ABCD418}" srcOrd="0" destOrd="0" presId="urn:microsoft.com/office/officeart/2005/8/layout/hierarchy1"/>
    <dgm:cxn modelId="{FC034AF6-C56A-4AAF-A7B6-0E9682D814D3}" type="presParOf" srcId="{E7983CB3-9A9A-482D-A6F5-393D207BA47B}" destId="{7CD5FD97-6A5C-4B54-A2FD-8AC16FDDB35D}" srcOrd="1" destOrd="0" presId="urn:microsoft.com/office/officeart/2005/8/layout/hierarchy1"/>
    <dgm:cxn modelId="{832C7FBA-8CCB-43EC-8FD0-0888DF168226}" type="presParOf" srcId="{7CD5FD97-6A5C-4B54-A2FD-8AC16FDDB35D}" destId="{21269232-F1C4-48D5-8CC6-16AC3B4140F6}" srcOrd="0" destOrd="0" presId="urn:microsoft.com/office/officeart/2005/8/layout/hierarchy1"/>
    <dgm:cxn modelId="{D8056525-0E2D-454E-BC41-4C0D20ED9AB0}" type="presParOf" srcId="{21269232-F1C4-48D5-8CC6-16AC3B4140F6}" destId="{590EB12F-66BA-4CA7-87B5-CADF03A93D0D}" srcOrd="0" destOrd="0" presId="urn:microsoft.com/office/officeart/2005/8/layout/hierarchy1"/>
    <dgm:cxn modelId="{513ED808-5F7B-48D3-909E-F62396319279}" type="presParOf" srcId="{21269232-F1C4-48D5-8CC6-16AC3B4140F6}" destId="{B05E96F3-CB6F-4A9D-A791-76DB5D66799C}" srcOrd="1" destOrd="0" presId="urn:microsoft.com/office/officeart/2005/8/layout/hierarchy1"/>
    <dgm:cxn modelId="{589D50EA-5B84-45C0-ABAD-850B3180939B}" type="presParOf" srcId="{7CD5FD97-6A5C-4B54-A2FD-8AC16FDDB35D}" destId="{690FB005-720C-4D41-AE2B-72B30EF91CCC}" srcOrd="1" destOrd="0" presId="urn:microsoft.com/office/officeart/2005/8/layout/hierarchy1"/>
    <dgm:cxn modelId="{A42DCA4D-DD05-4E17-A673-7EDB43127897}" type="presParOf" srcId="{E7983CB3-9A9A-482D-A6F5-393D207BA47B}" destId="{07CC41CD-1BEC-4E75-9BA1-77C54459D2E6}" srcOrd="2" destOrd="0" presId="urn:microsoft.com/office/officeart/2005/8/layout/hierarchy1"/>
    <dgm:cxn modelId="{E7380889-809C-4F79-9B7D-19EF787D0236}" type="presParOf" srcId="{E7983CB3-9A9A-482D-A6F5-393D207BA47B}" destId="{3C6F35BC-7683-46C0-94FA-B0EBB4E897EB}" srcOrd="3" destOrd="0" presId="urn:microsoft.com/office/officeart/2005/8/layout/hierarchy1"/>
    <dgm:cxn modelId="{96648C1B-3BDE-4EB2-B878-CD7EBBBFC153}" type="presParOf" srcId="{3C6F35BC-7683-46C0-94FA-B0EBB4E897EB}" destId="{9A8FF965-DC51-40A4-8EBA-8B0734EE3984}" srcOrd="0" destOrd="0" presId="urn:microsoft.com/office/officeart/2005/8/layout/hierarchy1"/>
    <dgm:cxn modelId="{CD503970-6A76-406A-B19A-6F5E366153AA}" type="presParOf" srcId="{9A8FF965-DC51-40A4-8EBA-8B0734EE3984}" destId="{35868B4E-99AF-4E2F-A2D6-DF7F7CFDD8A3}" srcOrd="0" destOrd="0" presId="urn:microsoft.com/office/officeart/2005/8/layout/hierarchy1"/>
    <dgm:cxn modelId="{80051D31-2B82-43F6-ACE3-8B3D37E45B50}" type="presParOf" srcId="{9A8FF965-DC51-40A4-8EBA-8B0734EE3984}" destId="{D6721070-D376-4E3F-B20B-BDEB9DC99C48}" srcOrd="1" destOrd="0" presId="urn:microsoft.com/office/officeart/2005/8/layout/hierarchy1"/>
    <dgm:cxn modelId="{41F7D2D5-CE15-4409-BE23-7CF42EA53237}" type="presParOf" srcId="{3C6F35BC-7683-46C0-94FA-B0EBB4E897EB}" destId="{CD6FCC91-C29C-4014-A3BF-515C71C512A1}" srcOrd="1" destOrd="0" presId="urn:microsoft.com/office/officeart/2005/8/layout/hierarchy1"/>
    <dgm:cxn modelId="{EB508881-0243-44D9-B9B1-F8BC2AD0FF47}" type="presParOf" srcId="{E7983CB3-9A9A-482D-A6F5-393D207BA47B}" destId="{1F14191A-8C65-4B67-9CAE-243FA7F1C5B9}" srcOrd="4" destOrd="0" presId="urn:microsoft.com/office/officeart/2005/8/layout/hierarchy1"/>
    <dgm:cxn modelId="{C656724A-A371-4577-98CB-7601049CD8FE}" type="presParOf" srcId="{E7983CB3-9A9A-482D-A6F5-393D207BA47B}" destId="{12BAA930-26E9-4FA6-8B07-E8981B244F52}" srcOrd="5" destOrd="0" presId="urn:microsoft.com/office/officeart/2005/8/layout/hierarchy1"/>
    <dgm:cxn modelId="{4109D09D-3EF7-4D0E-B940-4917767C7D92}" type="presParOf" srcId="{12BAA930-26E9-4FA6-8B07-E8981B244F52}" destId="{A7846437-5BB3-4546-B0A0-C69589F88992}" srcOrd="0" destOrd="0" presId="urn:microsoft.com/office/officeart/2005/8/layout/hierarchy1"/>
    <dgm:cxn modelId="{6FE1756E-2EBB-4D62-8549-B97D4C28211A}" type="presParOf" srcId="{A7846437-5BB3-4546-B0A0-C69589F88992}" destId="{5FB431B3-535E-4494-8DC6-01FC25A70418}" srcOrd="0" destOrd="0" presId="urn:microsoft.com/office/officeart/2005/8/layout/hierarchy1"/>
    <dgm:cxn modelId="{8E6FD66F-B2D2-4426-A6E9-7C90F3CA74F0}" type="presParOf" srcId="{A7846437-5BB3-4546-B0A0-C69589F88992}" destId="{AFDA6530-A8A1-431E-9FE0-0DAEE7A7CA35}" srcOrd="1" destOrd="0" presId="urn:microsoft.com/office/officeart/2005/8/layout/hierarchy1"/>
    <dgm:cxn modelId="{DD905F37-31A4-42AD-8A55-886F0123860B}" type="presParOf" srcId="{12BAA930-26E9-4FA6-8B07-E8981B244F52}" destId="{41ED835A-0034-4010-A28A-493924DF31C6}" srcOrd="1" destOrd="0" presId="urn:microsoft.com/office/officeart/2005/8/layout/hierarchy1"/>
    <dgm:cxn modelId="{0FE5CCE7-0DA5-4EC1-82D8-AA5021313273}" type="presParOf" srcId="{E7983CB3-9A9A-482D-A6F5-393D207BA47B}" destId="{5DBE4C1F-7982-451E-9927-C8E09CF865D4}" srcOrd="6" destOrd="0" presId="urn:microsoft.com/office/officeart/2005/8/layout/hierarchy1"/>
    <dgm:cxn modelId="{EDB05CD3-92CA-4B4F-9567-9EFEC5AEEF83}" type="presParOf" srcId="{E7983CB3-9A9A-482D-A6F5-393D207BA47B}" destId="{7BC946AE-637C-4DEB-ACA1-853977F24FEC}" srcOrd="7" destOrd="0" presId="urn:microsoft.com/office/officeart/2005/8/layout/hierarchy1"/>
    <dgm:cxn modelId="{9686A247-7846-4272-A12E-C02F3C9181E4}" type="presParOf" srcId="{7BC946AE-637C-4DEB-ACA1-853977F24FEC}" destId="{636DAFFB-739B-45D9-8EB3-91D5946B29C3}" srcOrd="0" destOrd="0" presId="urn:microsoft.com/office/officeart/2005/8/layout/hierarchy1"/>
    <dgm:cxn modelId="{343184C9-CC02-4502-A73F-EAA3315FAFE7}" type="presParOf" srcId="{636DAFFB-739B-45D9-8EB3-91D5946B29C3}" destId="{7B0379FD-CDE8-4F18-8581-74AE18552F87}" srcOrd="0" destOrd="0" presId="urn:microsoft.com/office/officeart/2005/8/layout/hierarchy1"/>
    <dgm:cxn modelId="{B7007102-4BBE-4756-AD67-C457A1C477EF}" type="presParOf" srcId="{636DAFFB-739B-45D9-8EB3-91D5946B29C3}" destId="{DFE9CF43-C5A4-401E-87C3-2A29B20D408C}" srcOrd="1" destOrd="0" presId="urn:microsoft.com/office/officeart/2005/8/layout/hierarchy1"/>
    <dgm:cxn modelId="{CB70853D-90BD-4951-8891-7E77ED7CCF7D}" type="presParOf" srcId="{7BC946AE-637C-4DEB-ACA1-853977F24FEC}" destId="{509E5C04-F73F-40AE-998E-A02C080CEDD1}"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D24F6F-50B8-4C9E-8B2D-1F0010BD5FAB}" type="doc">
      <dgm:prSet loTypeId="urn:microsoft.com/office/officeart/2005/8/layout/chevron1" loCatId="process" qsTypeId="urn:microsoft.com/office/officeart/2005/8/quickstyle/simple1" qsCatId="simple" csTypeId="urn:microsoft.com/office/officeart/2005/8/colors/colorful1#1" csCatId="colorful" phldr="1"/>
      <dgm:spPr/>
    </dgm:pt>
    <dgm:pt modelId="{C1F0FBFC-5635-47AB-9C18-EF9B0855D867}">
      <dgm:prSet phldrT="[Texto]"/>
      <dgm:spPr/>
      <dgm:t>
        <a:bodyPr/>
        <a:lstStyle/>
        <a:p>
          <a:r>
            <a:rPr lang="es-ES" dirty="0" smtClean="0">
              <a:latin typeface="Times New Roman" pitchFamily="18" charset="0"/>
              <a:cs typeface="Times New Roman" pitchFamily="18" charset="0"/>
            </a:rPr>
            <a:t>Autoridad municipal o delegacional</a:t>
          </a:r>
          <a:endParaRPr lang="es-ES" dirty="0">
            <a:latin typeface="Times New Roman" pitchFamily="18" charset="0"/>
            <a:cs typeface="Times New Roman" pitchFamily="18" charset="0"/>
          </a:endParaRPr>
        </a:p>
      </dgm:t>
    </dgm:pt>
    <dgm:pt modelId="{2F286BBB-441B-4F35-BCCB-4B373DB63004}" type="parTrans" cxnId="{7BB634C2-BB1E-433D-968D-CCFDCB383A27}">
      <dgm:prSet/>
      <dgm:spPr/>
      <dgm:t>
        <a:bodyPr/>
        <a:lstStyle/>
        <a:p>
          <a:endParaRPr lang="es-ES">
            <a:latin typeface="Times New Roman" pitchFamily="18" charset="0"/>
            <a:cs typeface="Times New Roman" pitchFamily="18" charset="0"/>
          </a:endParaRPr>
        </a:p>
      </dgm:t>
    </dgm:pt>
    <dgm:pt modelId="{3DB3759B-6A42-47ED-AF7C-E4997B8B8F92}" type="sibTrans" cxnId="{7BB634C2-BB1E-433D-968D-CCFDCB383A27}">
      <dgm:prSet/>
      <dgm:spPr/>
      <dgm:t>
        <a:bodyPr/>
        <a:lstStyle/>
        <a:p>
          <a:endParaRPr lang="es-ES">
            <a:latin typeface="Times New Roman" pitchFamily="18" charset="0"/>
            <a:cs typeface="Times New Roman" pitchFamily="18" charset="0"/>
          </a:endParaRPr>
        </a:p>
      </dgm:t>
    </dgm:pt>
    <dgm:pt modelId="{671C451B-8472-4699-988E-5065BC7E8D87}">
      <dgm:prSet phldrT="[Texto]"/>
      <dgm:spPr/>
      <dgm:t>
        <a:bodyPr/>
        <a:lstStyle/>
        <a:p>
          <a:r>
            <a:rPr lang="es-ES" dirty="0" smtClean="0">
              <a:latin typeface="Times New Roman" pitchFamily="18" charset="0"/>
              <a:cs typeface="Times New Roman" pitchFamily="18" charset="0"/>
            </a:rPr>
            <a:t>Intervención de la Entidad Federativa</a:t>
          </a:r>
          <a:endParaRPr lang="es-ES" dirty="0">
            <a:latin typeface="Times New Roman" pitchFamily="18" charset="0"/>
            <a:cs typeface="Times New Roman" pitchFamily="18" charset="0"/>
          </a:endParaRPr>
        </a:p>
      </dgm:t>
    </dgm:pt>
    <dgm:pt modelId="{D832BFDF-FEFC-4ACF-BFA8-A706F4ECA329}" type="parTrans" cxnId="{6ECDFBFF-5241-4A7C-B8FD-C2E039E76C50}">
      <dgm:prSet/>
      <dgm:spPr/>
      <dgm:t>
        <a:bodyPr/>
        <a:lstStyle/>
        <a:p>
          <a:endParaRPr lang="es-ES">
            <a:latin typeface="Times New Roman" pitchFamily="18" charset="0"/>
            <a:cs typeface="Times New Roman" pitchFamily="18" charset="0"/>
          </a:endParaRPr>
        </a:p>
      </dgm:t>
    </dgm:pt>
    <dgm:pt modelId="{00D7FD8C-F448-4C70-A9C0-BF6CC03B8058}" type="sibTrans" cxnId="{6ECDFBFF-5241-4A7C-B8FD-C2E039E76C50}">
      <dgm:prSet/>
      <dgm:spPr/>
      <dgm:t>
        <a:bodyPr/>
        <a:lstStyle/>
        <a:p>
          <a:endParaRPr lang="es-ES">
            <a:latin typeface="Times New Roman" pitchFamily="18" charset="0"/>
            <a:cs typeface="Times New Roman" pitchFamily="18" charset="0"/>
          </a:endParaRPr>
        </a:p>
      </dgm:t>
    </dgm:pt>
    <dgm:pt modelId="{9A1199FB-1DE6-4F69-A3B3-03E293883E6D}">
      <dgm:prSet phldrT="[Texto]"/>
      <dgm:spPr/>
      <dgm:t>
        <a:bodyPr/>
        <a:lstStyle/>
        <a:p>
          <a:r>
            <a:rPr lang="es-ES" dirty="0" smtClean="0">
              <a:latin typeface="Times New Roman" pitchFamily="18" charset="0"/>
              <a:cs typeface="Times New Roman" pitchFamily="18" charset="0"/>
            </a:rPr>
            <a:t>Participación Federal</a:t>
          </a:r>
          <a:endParaRPr lang="es-ES" dirty="0">
            <a:latin typeface="Times New Roman" pitchFamily="18" charset="0"/>
            <a:cs typeface="Times New Roman" pitchFamily="18" charset="0"/>
          </a:endParaRPr>
        </a:p>
      </dgm:t>
    </dgm:pt>
    <dgm:pt modelId="{B24F1B12-CA26-4A9E-A8FA-D38DD105174D}" type="parTrans" cxnId="{74024567-A186-4821-A41D-680461AF7CA2}">
      <dgm:prSet/>
      <dgm:spPr/>
      <dgm:t>
        <a:bodyPr/>
        <a:lstStyle/>
        <a:p>
          <a:endParaRPr lang="es-ES">
            <a:latin typeface="Times New Roman" pitchFamily="18" charset="0"/>
            <a:cs typeface="Times New Roman" pitchFamily="18" charset="0"/>
          </a:endParaRPr>
        </a:p>
      </dgm:t>
    </dgm:pt>
    <dgm:pt modelId="{F04FDCC1-888C-4612-8BCE-04634792753D}" type="sibTrans" cxnId="{74024567-A186-4821-A41D-680461AF7CA2}">
      <dgm:prSet/>
      <dgm:spPr/>
      <dgm:t>
        <a:bodyPr/>
        <a:lstStyle/>
        <a:p>
          <a:endParaRPr lang="es-ES">
            <a:latin typeface="Times New Roman" pitchFamily="18" charset="0"/>
            <a:cs typeface="Times New Roman" pitchFamily="18" charset="0"/>
          </a:endParaRPr>
        </a:p>
      </dgm:t>
    </dgm:pt>
    <dgm:pt modelId="{E33EEB38-8645-4F4D-B169-0660C3E63663}">
      <dgm:prSet/>
      <dgm:spPr/>
      <dgm:t>
        <a:bodyPr/>
        <a:lstStyle/>
        <a:p>
          <a:r>
            <a:rPr lang="es-ES" dirty="0" smtClean="0">
              <a:latin typeface="Times New Roman" pitchFamily="18" charset="0"/>
              <a:cs typeface="Times New Roman" pitchFamily="18" charset="0"/>
            </a:rPr>
            <a:t>Ofrecimiento de apoyo internacional</a:t>
          </a:r>
          <a:endParaRPr lang="es-ES" dirty="0">
            <a:latin typeface="Times New Roman" pitchFamily="18" charset="0"/>
            <a:cs typeface="Times New Roman" pitchFamily="18" charset="0"/>
          </a:endParaRPr>
        </a:p>
      </dgm:t>
    </dgm:pt>
    <dgm:pt modelId="{60BB4FE5-46E1-466C-9EA8-57FD8DA0507B}" type="parTrans" cxnId="{430E1BF8-9914-4E70-8BD4-CB425A0C0027}">
      <dgm:prSet/>
      <dgm:spPr/>
      <dgm:t>
        <a:bodyPr/>
        <a:lstStyle/>
        <a:p>
          <a:endParaRPr lang="es-ES">
            <a:latin typeface="Times New Roman" pitchFamily="18" charset="0"/>
            <a:cs typeface="Times New Roman" pitchFamily="18" charset="0"/>
          </a:endParaRPr>
        </a:p>
      </dgm:t>
    </dgm:pt>
    <dgm:pt modelId="{F9C34627-43B6-4355-ACDB-9935C87FB6FD}" type="sibTrans" cxnId="{430E1BF8-9914-4E70-8BD4-CB425A0C0027}">
      <dgm:prSet/>
      <dgm:spPr/>
      <dgm:t>
        <a:bodyPr/>
        <a:lstStyle/>
        <a:p>
          <a:endParaRPr lang="es-ES">
            <a:latin typeface="Times New Roman" pitchFamily="18" charset="0"/>
            <a:cs typeface="Times New Roman" pitchFamily="18" charset="0"/>
          </a:endParaRPr>
        </a:p>
      </dgm:t>
    </dgm:pt>
    <dgm:pt modelId="{5C8F89AA-7024-4247-B437-577C18B0A351}" type="pres">
      <dgm:prSet presAssocID="{B1D24F6F-50B8-4C9E-8B2D-1F0010BD5FAB}" presName="Name0" presStyleCnt="0">
        <dgm:presLayoutVars>
          <dgm:dir/>
          <dgm:animLvl val="lvl"/>
          <dgm:resizeHandles val="exact"/>
        </dgm:presLayoutVars>
      </dgm:prSet>
      <dgm:spPr/>
    </dgm:pt>
    <dgm:pt modelId="{45A244EF-05FF-47FF-A0EA-304832BC541A}" type="pres">
      <dgm:prSet presAssocID="{C1F0FBFC-5635-47AB-9C18-EF9B0855D867}" presName="parTxOnly" presStyleLbl="node1" presStyleIdx="0" presStyleCnt="4">
        <dgm:presLayoutVars>
          <dgm:chMax val="0"/>
          <dgm:chPref val="0"/>
          <dgm:bulletEnabled val="1"/>
        </dgm:presLayoutVars>
      </dgm:prSet>
      <dgm:spPr/>
      <dgm:t>
        <a:bodyPr/>
        <a:lstStyle/>
        <a:p>
          <a:endParaRPr lang="es-ES"/>
        </a:p>
      </dgm:t>
    </dgm:pt>
    <dgm:pt modelId="{62CA959F-784F-4025-B802-CABA3EAEEBA9}" type="pres">
      <dgm:prSet presAssocID="{3DB3759B-6A42-47ED-AF7C-E4997B8B8F92}" presName="parTxOnlySpace" presStyleCnt="0"/>
      <dgm:spPr/>
    </dgm:pt>
    <dgm:pt modelId="{F54D204C-B6AD-4FD8-B88A-628C304288AF}" type="pres">
      <dgm:prSet presAssocID="{671C451B-8472-4699-988E-5065BC7E8D87}" presName="parTxOnly" presStyleLbl="node1" presStyleIdx="1" presStyleCnt="4">
        <dgm:presLayoutVars>
          <dgm:chMax val="0"/>
          <dgm:chPref val="0"/>
          <dgm:bulletEnabled val="1"/>
        </dgm:presLayoutVars>
      </dgm:prSet>
      <dgm:spPr/>
      <dgm:t>
        <a:bodyPr/>
        <a:lstStyle/>
        <a:p>
          <a:endParaRPr lang="es-ES"/>
        </a:p>
      </dgm:t>
    </dgm:pt>
    <dgm:pt modelId="{850D9FFF-6F31-4F0F-BBC7-B8F496C0F7BC}" type="pres">
      <dgm:prSet presAssocID="{00D7FD8C-F448-4C70-A9C0-BF6CC03B8058}" presName="parTxOnlySpace" presStyleCnt="0"/>
      <dgm:spPr/>
    </dgm:pt>
    <dgm:pt modelId="{671C664D-6733-4E11-9349-1CB0E369CD09}" type="pres">
      <dgm:prSet presAssocID="{9A1199FB-1DE6-4F69-A3B3-03E293883E6D}" presName="parTxOnly" presStyleLbl="node1" presStyleIdx="2" presStyleCnt="4">
        <dgm:presLayoutVars>
          <dgm:chMax val="0"/>
          <dgm:chPref val="0"/>
          <dgm:bulletEnabled val="1"/>
        </dgm:presLayoutVars>
      </dgm:prSet>
      <dgm:spPr/>
      <dgm:t>
        <a:bodyPr/>
        <a:lstStyle/>
        <a:p>
          <a:endParaRPr lang="es-ES"/>
        </a:p>
      </dgm:t>
    </dgm:pt>
    <dgm:pt modelId="{5F720C33-B3F5-402A-BEE2-6216AB92EBFF}" type="pres">
      <dgm:prSet presAssocID="{F04FDCC1-888C-4612-8BCE-04634792753D}" presName="parTxOnlySpace" presStyleCnt="0"/>
      <dgm:spPr/>
    </dgm:pt>
    <dgm:pt modelId="{95CA841C-17F8-4FAB-8881-8E6A4089DEA8}" type="pres">
      <dgm:prSet presAssocID="{E33EEB38-8645-4F4D-B169-0660C3E63663}" presName="parTxOnly" presStyleLbl="node1" presStyleIdx="3" presStyleCnt="4">
        <dgm:presLayoutVars>
          <dgm:chMax val="0"/>
          <dgm:chPref val="0"/>
          <dgm:bulletEnabled val="1"/>
        </dgm:presLayoutVars>
      </dgm:prSet>
      <dgm:spPr/>
      <dgm:t>
        <a:bodyPr/>
        <a:lstStyle/>
        <a:p>
          <a:endParaRPr lang="es-ES"/>
        </a:p>
      </dgm:t>
    </dgm:pt>
  </dgm:ptLst>
  <dgm:cxnLst>
    <dgm:cxn modelId="{3671615B-469E-4DE8-AE82-0FD21A33CF76}" type="presOf" srcId="{C1F0FBFC-5635-47AB-9C18-EF9B0855D867}" destId="{45A244EF-05FF-47FF-A0EA-304832BC541A}" srcOrd="0" destOrd="0" presId="urn:microsoft.com/office/officeart/2005/8/layout/chevron1"/>
    <dgm:cxn modelId="{6ECDFBFF-5241-4A7C-B8FD-C2E039E76C50}" srcId="{B1D24F6F-50B8-4C9E-8B2D-1F0010BD5FAB}" destId="{671C451B-8472-4699-988E-5065BC7E8D87}" srcOrd="1" destOrd="0" parTransId="{D832BFDF-FEFC-4ACF-BFA8-A706F4ECA329}" sibTransId="{00D7FD8C-F448-4C70-A9C0-BF6CC03B8058}"/>
    <dgm:cxn modelId="{430E1BF8-9914-4E70-8BD4-CB425A0C0027}" srcId="{B1D24F6F-50B8-4C9E-8B2D-1F0010BD5FAB}" destId="{E33EEB38-8645-4F4D-B169-0660C3E63663}" srcOrd="3" destOrd="0" parTransId="{60BB4FE5-46E1-466C-9EA8-57FD8DA0507B}" sibTransId="{F9C34627-43B6-4355-ACDB-9935C87FB6FD}"/>
    <dgm:cxn modelId="{74024567-A186-4821-A41D-680461AF7CA2}" srcId="{B1D24F6F-50B8-4C9E-8B2D-1F0010BD5FAB}" destId="{9A1199FB-1DE6-4F69-A3B3-03E293883E6D}" srcOrd="2" destOrd="0" parTransId="{B24F1B12-CA26-4A9E-A8FA-D38DD105174D}" sibTransId="{F04FDCC1-888C-4612-8BCE-04634792753D}"/>
    <dgm:cxn modelId="{7BB634C2-BB1E-433D-968D-CCFDCB383A27}" srcId="{B1D24F6F-50B8-4C9E-8B2D-1F0010BD5FAB}" destId="{C1F0FBFC-5635-47AB-9C18-EF9B0855D867}" srcOrd="0" destOrd="0" parTransId="{2F286BBB-441B-4F35-BCCB-4B373DB63004}" sibTransId="{3DB3759B-6A42-47ED-AF7C-E4997B8B8F92}"/>
    <dgm:cxn modelId="{EA1D134B-BCAC-4822-A707-844F2C8422EA}" type="presOf" srcId="{B1D24F6F-50B8-4C9E-8B2D-1F0010BD5FAB}" destId="{5C8F89AA-7024-4247-B437-577C18B0A351}" srcOrd="0" destOrd="0" presId="urn:microsoft.com/office/officeart/2005/8/layout/chevron1"/>
    <dgm:cxn modelId="{398F84AC-2921-4D51-9FB8-5D24073393E0}" type="presOf" srcId="{671C451B-8472-4699-988E-5065BC7E8D87}" destId="{F54D204C-B6AD-4FD8-B88A-628C304288AF}" srcOrd="0" destOrd="0" presId="urn:microsoft.com/office/officeart/2005/8/layout/chevron1"/>
    <dgm:cxn modelId="{BF3BF78C-C240-4F11-972C-0DCF21889E6C}" type="presOf" srcId="{9A1199FB-1DE6-4F69-A3B3-03E293883E6D}" destId="{671C664D-6733-4E11-9349-1CB0E369CD09}" srcOrd="0" destOrd="0" presId="urn:microsoft.com/office/officeart/2005/8/layout/chevron1"/>
    <dgm:cxn modelId="{F11DAA57-1A27-4F5A-ADC2-F8D5627AE32C}" type="presOf" srcId="{E33EEB38-8645-4F4D-B169-0660C3E63663}" destId="{95CA841C-17F8-4FAB-8881-8E6A4089DEA8}" srcOrd="0" destOrd="0" presId="urn:microsoft.com/office/officeart/2005/8/layout/chevron1"/>
    <dgm:cxn modelId="{28CF28CB-BB8A-4244-9660-DD908E5B5EC0}" type="presParOf" srcId="{5C8F89AA-7024-4247-B437-577C18B0A351}" destId="{45A244EF-05FF-47FF-A0EA-304832BC541A}" srcOrd="0" destOrd="0" presId="urn:microsoft.com/office/officeart/2005/8/layout/chevron1"/>
    <dgm:cxn modelId="{4BDD699E-99C8-460F-9DBC-6AAF586558F6}" type="presParOf" srcId="{5C8F89AA-7024-4247-B437-577C18B0A351}" destId="{62CA959F-784F-4025-B802-CABA3EAEEBA9}" srcOrd="1" destOrd="0" presId="urn:microsoft.com/office/officeart/2005/8/layout/chevron1"/>
    <dgm:cxn modelId="{F0310F59-A126-4717-9274-3A46DA376C21}" type="presParOf" srcId="{5C8F89AA-7024-4247-B437-577C18B0A351}" destId="{F54D204C-B6AD-4FD8-B88A-628C304288AF}" srcOrd="2" destOrd="0" presId="urn:microsoft.com/office/officeart/2005/8/layout/chevron1"/>
    <dgm:cxn modelId="{3E44BCE7-F3C8-471D-A9D5-719A23452485}" type="presParOf" srcId="{5C8F89AA-7024-4247-B437-577C18B0A351}" destId="{850D9FFF-6F31-4F0F-BBC7-B8F496C0F7BC}" srcOrd="3" destOrd="0" presId="urn:microsoft.com/office/officeart/2005/8/layout/chevron1"/>
    <dgm:cxn modelId="{B6986BE6-B05B-48EE-AB91-6B77F70DB9FF}" type="presParOf" srcId="{5C8F89AA-7024-4247-B437-577C18B0A351}" destId="{671C664D-6733-4E11-9349-1CB0E369CD09}" srcOrd="4" destOrd="0" presId="urn:microsoft.com/office/officeart/2005/8/layout/chevron1"/>
    <dgm:cxn modelId="{CCFE7F39-3231-4856-B378-83FA8FEEB8A9}" type="presParOf" srcId="{5C8F89AA-7024-4247-B437-577C18B0A351}" destId="{5F720C33-B3F5-402A-BEE2-6216AB92EBFF}" srcOrd="5" destOrd="0" presId="urn:microsoft.com/office/officeart/2005/8/layout/chevron1"/>
    <dgm:cxn modelId="{33C491B0-7824-445E-9CEC-23BED3CA8735}" type="presParOf" srcId="{5C8F89AA-7024-4247-B437-577C18B0A351}" destId="{95CA841C-17F8-4FAB-8881-8E6A4089DEA8}"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A3D0A2-59EA-4D50-A3C0-B3D88E36AA30}" type="doc">
      <dgm:prSet loTypeId="urn:microsoft.com/office/officeart/2008/layout/AscendingPictureAccentProcess" loCatId="picture" qsTypeId="urn:microsoft.com/office/officeart/2005/8/quickstyle/3d1" qsCatId="3D" csTypeId="urn:microsoft.com/office/officeart/2005/8/colors/accent0_3" csCatId="mainScheme" phldr="1"/>
      <dgm:spPr/>
      <dgm:t>
        <a:bodyPr/>
        <a:lstStyle/>
        <a:p>
          <a:endParaRPr lang="es-MX"/>
        </a:p>
      </dgm:t>
    </dgm:pt>
    <dgm:pt modelId="{FDA9A740-1728-41F0-9F72-003FB5EA5A57}">
      <dgm:prSet phldrT="[Texto]" custT="1"/>
      <dgm:spPr>
        <a:solidFill>
          <a:schemeClr val="accent5">
            <a:lumMod val="75000"/>
          </a:schemeClr>
        </a:solidFill>
        <a:scene3d>
          <a:camera prst="orthographicFront"/>
          <a:lightRig rig="flat" dir="t"/>
        </a:scene3d>
        <a:sp3d prstMaterial="plastic">
          <a:bevelT w="120900" h="88900" prst="riblet"/>
          <a:bevelB w="88900" h="31750" prst="angle"/>
        </a:sp3d>
      </dgm:spPr>
      <dgm:t>
        <a:bodyPr/>
        <a:lstStyle/>
        <a:p>
          <a:r>
            <a:rPr lang="es-MX" sz="1400" smtClean="0">
              <a:solidFill>
                <a:schemeClr val="bg1"/>
              </a:solidFill>
              <a:latin typeface="Times New Roman" panose="02020603050405020304" pitchFamily="18" charset="0"/>
              <a:cs typeface="Times New Roman" panose="02020603050405020304" pitchFamily="18" charset="0"/>
            </a:rPr>
            <a:t>Incorporar la perspectiva migratoria en los instrumentos normativos de protección civil y alinear los instrumentos programáticos</a:t>
          </a:r>
          <a:endParaRPr lang="es-MX" sz="1400" dirty="0">
            <a:solidFill>
              <a:schemeClr val="bg1"/>
            </a:solidFill>
            <a:latin typeface="Times New Roman" panose="02020603050405020304" pitchFamily="18" charset="0"/>
            <a:cs typeface="Times New Roman" panose="02020603050405020304" pitchFamily="18" charset="0"/>
          </a:endParaRPr>
        </a:p>
      </dgm:t>
    </dgm:pt>
    <dgm:pt modelId="{97728676-E0E6-49D5-908D-596E4836268E}" type="parTrans" cxnId="{57C917D2-3F96-4E69-A7D4-F278E9C6D3EC}">
      <dgm:prSet/>
      <dgm:spPr/>
      <dgm:t>
        <a:bodyPr/>
        <a:lstStyle/>
        <a:p>
          <a:endParaRPr lang="es-MX"/>
        </a:p>
      </dgm:t>
    </dgm:pt>
    <dgm:pt modelId="{58194624-F89A-446A-95AC-12E3BCB91FD6}" type="sibTrans" cxnId="{57C917D2-3F96-4E69-A7D4-F278E9C6D3EC}">
      <dgm:prSet/>
      <dgm:spPr>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t>
        <a:bodyPr/>
        <a:lstStyle/>
        <a:p>
          <a:endParaRPr lang="es-MX"/>
        </a:p>
      </dgm:t>
    </dgm:pt>
    <dgm:pt modelId="{DE160B66-0F3B-4B46-B311-74203E04991F}">
      <dgm:prSet custT="1"/>
      <dgm:spPr>
        <a:solidFill>
          <a:schemeClr val="accent5">
            <a:lumMod val="75000"/>
          </a:schemeClr>
        </a:solidFill>
        <a:scene3d>
          <a:camera prst="orthographicFront"/>
          <a:lightRig rig="flat" dir="t"/>
        </a:scene3d>
        <a:sp3d prstMaterial="plastic">
          <a:bevelT w="120900" h="88900" prst="riblet"/>
          <a:bevelB w="88900" h="31750" prst="angle"/>
        </a:sp3d>
      </dgm:spPr>
      <dgm:t>
        <a:bodyPr/>
        <a:lstStyle/>
        <a:p>
          <a:r>
            <a:rPr lang="es-MX" sz="1400" b="0" smtClean="0">
              <a:solidFill>
                <a:schemeClr val="bg1"/>
              </a:solidFill>
              <a:latin typeface="Times New Roman" panose="02020603050405020304" pitchFamily="18" charset="0"/>
              <a:cs typeface="Times New Roman" panose="02020603050405020304" pitchFamily="18" charset="0"/>
            </a:rPr>
            <a:t>Diseñar un protocolo  para la protección de las personas migrantes en situación de crisis, que describa las funciones de cada uno de los actores que participan en las acciones de protección civil, incluyendo a sociedad civil y las autoridades en los tres ordenes de gobierno.</a:t>
          </a:r>
          <a:endParaRPr lang="es-MX" sz="1400" b="0" dirty="0">
            <a:solidFill>
              <a:schemeClr val="bg1"/>
            </a:solidFill>
            <a:latin typeface="Times New Roman" panose="02020603050405020304" pitchFamily="18" charset="0"/>
            <a:cs typeface="Times New Roman" panose="02020603050405020304" pitchFamily="18" charset="0"/>
          </a:endParaRPr>
        </a:p>
      </dgm:t>
    </dgm:pt>
    <dgm:pt modelId="{56C44AA7-93C4-4550-910E-D76F57897B36}" type="parTrans" cxnId="{F7BBD161-639C-4B9B-93B9-6C6426B448CF}">
      <dgm:prSet/>
      <dgm:spPr/>
      <dgm:t>
        <a:bodyPr/>
        <a:lstStyle/>
        <a:p>
          <a:endParaRPr lang="es-MX"/>
        </a:p>
      </dgm:t>
    </dgm:pt>
    <dgm:pt modelId="{416ADC87-5D63-4326-B26F-563594EF8CCE}" type="sibTrans" cxnId="{F7BBD161-639C-4B9B-93B9-6C6426B448CF}">
      <dgm:prSet/>
      <dgm:spPr>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t>
        <a:bodyPr/>
        <a:lstStyle/>
        <a:p>
          <a:endParaRPr lang="es-MX"/>
        </a:p>
      </dgm:t>
    </dgm:pt>
    <dgm:pt modelId="{78BEBE4A-2700-4D2E-A385-B03BDD542075}" type="pres">
      <dgm:prSet presAssocID="{7CA3D0A2-59EA-4D50-A3C0-B3D88E36AA30}" presName="Name0" presStyleCnt="0">
        <dgm:presLayoutVars>
          <dgm:chMax val="7"/>
          <dgm:chPref val="7"/>
          <dgm:dir/>
        </dgm:presLayoutVars>
      </dgm:prSet>
      <dgm:spPr/>
      <dgm:t>
        <a:bodyPr/>
        <a:lstStyle/>
        <a:p>
          <a:endParaRPr lang="es-ES"/>
        </a:p>
      </dgm:t>
    </dgm:pt>
    <dgm:pt modelId="{2206F8E7-039A-495E-AD92-FBBF493CA763}" type="pres">
      <dgm:prSet presAssocID="{7CA3D0A2-59EA-4D50-A3C0-B3D88E36AA30}" presName="dot1" presStyleLbl="alignNode1" presStyleIdx="0" presStyleCnt="10"/>
      <dgm:spPr>
        <a:solidFill>
          <a:schemeClr val="accent5">
            <a:lumMod val="50000"/>
          </a:schemeClr>
        </a:solidFill>
      </dgm:spPr>
    </dgm:pt>
    <dgm:pt modelId="{DB9E0CA4-87FC-4F41-B7A0-E97A3499E36B}" type="pres">
      <dgm:prSet presAssocID="{7CA3D0A2-59EA-4D50-A3C0-B3D88E36AA30}" presName="dot2" presStyleLbl="alignNode1" presStyleIdx="1" presStyleCnt="10"/>
      <dgm:spPr>
        <a:solidFill>
          <a:schemeClr val="accent5">
            <a:lumMod val="50000"/>
          </a:schemeClr>
        </a:solidFill>
      </dgm:spPr>
    </dgm:pt>
    <dgm:pt modelId="{2F5AA4AF-51D8-4D87-8F53-E370E522274F}" type="pres">
      <dgm:prSet presAssocID="{7CA3D0A2-59EA-4D50-A3C0-B3D88E36AA30}" presName="dot3" presStyleLbl="alignNode1" presStyleIdx="2" presStyleCnt="10"/>
      <dgm:spPr>
        <a:solidFill>
          <a:schemeClr val="accent5">
            <a:lumMod val="50000"/>
          </a:schemeClr>
        </a:solidFill>
      </dgm:spPr>
    </dgm:pt>
    <dgm:pt modelId="{FAC19F85-D1F0-47C5-8630-F4DB1A304B1B}" type="pres">
      <dgm:prSet presAssocID="{7CA3D0A2-59EA-4D50-A3C0-B3D88E36AA30}" presName="dotArrow1" presStyleLbl="alignNode1" presStyleIdx="3" presStyleCnt="10"/>
      <dgm:spPr>
        <a:solidFill>
          <a:schemeClr val="accent5">
            <a:lumMod val="50000"/>
          </a:schemeClr>
        </a:solidFill>
      </dgm:spPr>
    </dgm:pt>
    <dgm:pt modelId="{F76312E3-067E-4320-8144-193B31AE9913}" type="pres">
      <dgm:prSet presAssocID="{7CA3D0A2-59EA-4D50-A3C0-B3D88E36AA30}" presName="dotArrow2" presStyleLbl="alignNode1" presStyleIdx="4" presStyleCnt="10"/>
      <dgm:spPr>
        <a:solidFill>
          <a:schemeClr val="accent5">
            <a:lumMod val="50000"/>
          </a:schemeClr>
        </a:solidFill>
      </dgm:spPr>
    </dgm:pt>
    <dgm:pt modelId="{2E5CF7E7-C3B1-43EB-8B0E-D1AE8A4B028E}" type="pres">
      <dgm:prSet presAssocID="{7CA3D0A2-59EA-4D50-A3C0-B3D88E36AA30}" presName="dotArrow3" presStyleLbl="alignNode1" presStyleIdx="5" presStyleCnt="10"/>
      <dgm:spPr>
        <a:solidFill>
          <a:schemeClr val="accent5">
            <a:lumMod val="50000"/>
          </a:schemeClr>
        </a:solidFill>
      </dgm:spPr>
    </dgm:pt>
    <dgm:pt modelId="{7077A3C9-4F06-4916-A58D-BEAFF3A9615F}" type="pres">
      <dgm:prSet presAssocID="{7CA3D0A2-59EA-4D50-A3C0-B3D88E36AA30}" presName="dotArrow4" presStyleLbl="alignNode1" presStyleIdx="6" presStyleCnt="10"/>
      <dgm:spPr>
        <a:solidFill>
          <a:schemeClr val="accent5">
            <a:lumMod val="50000"/>
          </a:schemeClr>
        </a:solidFill>
      </dgm:spPr>
    </dgm:pt>
    <dgm:pt modelId="{C647AEB3-5EE9-4433-8506-0CF93B6AF359}" type="pres">
      <dgm:prSet presAssocID="{7CA3D0A2-59EA-4D50-A3C0-B3D88E36AA30}" presName="dotArrow5" presStyleLbl="alignNode1" presStyleIdx="7" presStyleCnt="10"/>
      <dgm:spPr>
        <a:solidFill>
          <a:schemeClr val="accent5">
            <a:lumMod val="50000"/>
          </a:schemeClr>
        </a:solidFill>
      </dgm:spPr>
    </dgm:pt>
    <dgm:pt modelId="{D8B70CA3-0CA6-4F98-96FD-65234320C100}" type="pres">
      <dgm:prSet presAssocID="{7CA3D0A2-59EA-4D50-A3C0-B3D88E36AA30}" presName="dotArrow6" presStyleLbl="alignNode1" presStyleIdx="8" presStyleCnt="10"/>
      <dgm:spPr>
        <a:solidFill>
          <a:schemeClr val="accent5">
            <a:lumMod val="50000"/>
          </a:schemeClr>
        </a:solidFill>
      </dgm:spPr>
    </dgm:pt>
    <dgm:pt modelId="{ABE6798C-C88F-4364-9175-645DA756E61F}" type="pres">
      <dgm:prSet presAssocID="{7CA3D0A2-59EA-4D50-A3C0-B3D88E36AA30}" presName="dotArrow7" presStyleLbl="alignNode1" presStyleIdx="9" presStyleCnt="10"/>
      <dgm:spPr>
        <a:solidFill>
          <a:schemeClr val="accent5">
            <a:lumMod val="50000"/>
          </a:schemeClr>
        </a:solidFill>
      </dgm:spPr>
    </dgm:pt>
    <dgm:pt modelId="{3E2AE44D-C8CC-4F83-89EC-8E27305ECE5C}" type="pres">
      <dgm:prSet presAssocID="{FDA9A740-1728-41F0-9F72-003FB5EA5A57}" presName="parTx1" presStyleLbl="node1" presStyleIdx="0" presStyleCnt="2"/>
      <dgm:spPr/>
      <dgm:t>
        <a:bodyPr/>
        <a:lstStyle/>
        <a:p>
          <a:endParaRPr lang="es-ES"/>
        </a:p>
      </dgm:t>
    </dgm:pt>
    <dgm:pt modelId="{9B54CC3D-AED9-4594-936A-0E3CB6A4C6ED}" type="pres">
      <dgm:prSet presAssocID="{58194624-F89A-446A-95AC-12E3BCB91FD6}" presName="picture1" presStyleCnt="0"/>
      <dgm:spPr/>
    </dgm:pt>
    <dgm:pt modelId="{C7ECBD21-3CCA-4273-97CC-95A5CAA350A8}" type="pres">
      <dgm:prSet presAssocID="{58194624-F89A-446A-95AC-12E3BCB91FD6}" presName="imageRepeatNode" presStyleLbl="fgImgPlace1" presStyleIdx="0" presStyleCnt="2"/>
      <dgm:spPr/>
      <dgm:t>
        <a:bodyPr/>
        <a:lstStyle/>
        <a:p>
          <a:endParaRPr lang="es-ES"/>
        </a:p>
      </dgm:t>
    </dgm:pt>
    <dgm:pt modelId="{75251FE8-DFA0-4DDD-8FB9-878ACCBB463E}" type="pres">
      <dgm:prSet presAssocID="{DE160B66-0F3B-4B46-B311-74203E04991F}" presName="parTx2" presStyleLbl="node1" presStyleIdx="1" presStyleCnt="2"/>
      <dgm:spPr/>
      <dgm:t>
        <a:bodyPr/>
        <a:lstStyle/>
        <a:p>
          <a:endParaRPr lang="es-MX"/>
        </a:p>
      </dgm:t>
    </dgm:pt>
    <dgm:pt modelId="{83176058-CA70-42FA-9A5D-034590A4BDF9}" type="pres">
      <dgm:prSet presAssocID="{416ADC87-5D63-4326-B26F-563594EF8CCE}" presName="picture2" presStyleCnt="0"/>
      <dgm:spPr/>
    </dgm:pt>
    <dgm:pt modelId="{5C14D712-9CA3-498E-BD0B-C6A177EEB374}" type="pres">
      <dgm:prSet presAssocID="{416ADC87-5D63-4326-B26F-563594EF8CCE}" presName="imageRepeatNode" presStyleLbl="fgImgPlace1" presStyleIdx="1" presStyleCnt="2"/>
      <dgm:spPr/>
      <dgm:t>
        <a:bodyPr/>
        <a:lstStyle/>
        <a:p>
          <a:endParaRPr lang="es-ES"/>
        </a:p>
      </dgm:t>
    </dgm:pt>
  </dgm:ptLst>
  <dgm:cxnLst>
    <dgm:cxn modelId="{83915495-8227-4215-BF6F-427F73EBACA0}" type="presOf" srcId="{7CA3D0A2-59EA-4D50-A3C0-B3D88E36AA30}" destId="{78BEBE4A-2700-4D2E-A385-B03BDD542075}" srcOrd="0" destOrd="0" presId="urn:microsoft.com/office/officeart/2008/layout/AscendingPictureAccentProcess"/>
    <dgm:cxn modelId="{4A7E7F64-972E-4D87-B125-0E8636B677B7}" type="presOf" srcId="{416ADC87-5D63-4326-B26F-563594EF8CCE}" destId="{5C14D712-9CA3-498E-BD0B-C6A177EEB374}" srcOrd="0" destOrd="0" presId="urn:microsoft.com/office/officeart/2008/layout/AscendingPictureAccentProcess"/>
    <dgm:cxn modelId="{37D0B28B-D2E4-4CF8-8BF6-B7FEB874A4ED}" type="presOf" srcId="{FDA9A740-1728-41F0-9F72-003FB5EA5A57}" destId="{3E2AE44D-C8CC-4F83-89EC-8E27305ECE5C}" srcOrd="0" destOrd="0" presId="urn:microsoft.com/office/officeart/2008/layout/AscendingPictureAccentProcess"/>
    <dgm:cxn modelId="{57C917D2-3F96-4E69-A7D4-F278E9C6D3EC}" srcId="{7CA3D0A2-59EA-4D50-A3C0-B3D88E36AA30}" destId="{FDA9A740-1728-41F0-9F72-003FB5EA5A57}" srcOrd="0" destOrd="0" parTransId="{97728676-E0E6-49D5-908D-596E4836268E}" sibTransId="{58194624-F89A-446A-95AC-12E3BCB91FD6}"/>
    <dgm:cxn modelId="{96B63270-B68D-4F4B-8189-7EA22195A8EC}" type="presOf" srcId="{58194624-F89A-446A-95AC-12E3BCB91FD6}" destId="{C7ECBD21-3CCA-4273-97CC-95A5CAA350A8}" srcOrd="0" destOrd="0" presId="urn:microsoft.com/office/officeart/2008/layout/AscendingPictureAccentProcess"/>
    <dgm:cxn modelId="{4112A27F-D5CE-4743-AEF8-DAABF2EB2273}" type="presOf" srcId="{DE160B66-0F3B-4B46-B311-74203E04991F}" destId="{75251FE8-DFA0-4DDD-8FB9-878ACCBB463E}" srcOrd="0" destOrd="0" presId="urn:microsoft.com/office/officeart/2008/layout/AscendingPictureAccentProcess"/>
    <dgm:cxn modelId="{F7BBD161-639C-4B9B-93B9-6C6426B448CF}" srcId="{7CA3D0A2-59EA-4D50-A3C0-B3D88E36AA30}" destId="{DE160B66-0F3B-4B46-B311-74203E04991F}" srcOrd="1" destOrd="0" parTransId="{56C44AA7-93C4-4550-910E-D76F57897B36}" sibTransId="{416ADC87-5D63-4326-B26F-563594EF8CCE}"/>
    <dgm:cxn modelId="{28D77AAD-8822-4ABC-846C-0BACD7FBCD25}" type="presParOf" srcId="{78BEBE4A-2700-4D2E-A385-B03BDD542075}" destId="{2206F8E7-039A-495E-AD92-FBBF493CA763}" srcOrd="0" destOrd="0" presId="urn:microsoft.com/office/officeart/2008/layout/AscendingPictureAccentProcess"/>
    <dgm:cxn modelId="{BDB66C81-8CF5-49A4-9510-FE735ECA4E8D}" type="presParOf" srcId="{78BEBE4A-2700-4D2E-A385-B03BDD542075}" destId="{DB9E0CA4-87FC-4F41-B7A0-E97A3499E36B}" srcOrd="1" destOrd="0" presId="urn:microsoft.com/office/officeart/2008/layout/AscendingPictureAccentProcess"/>
    <dgm:cxn modelId="{46F112E1-E988-45A3-8060-61F7D2A58A8B}" type="presParOf" srcId="{78BEBE4A-2700-4D2E-A385-B03BDD542075}" destId="{2F5AA4AF-51D8-4D87-8F53-E370E522274F}" srcOrd="2" destOrd="0" presId="urn:microsoft.com/office/officeart/2008/layout/AscendingPictureAccentProcess"/>
    <dgm:cxn modelId="{9487B5EB-A1CC-4BC2-A30F-978A200A9013}" type="presParOf" srcId="{78BEBE4A-2700-4D2E-A385-B03BDD542075}" destId="{FAC19F85-D1F0-47C5-8630-F4DB1A304B1B}" srcOrd="3" destOrd="0" presId="urn:microsoft.com/office/officeart/2008/layout/AscendingPictureAccentProcess"/>
    <dgm:cxn modelId="{F04F239F-9B22-48BF-B42F-A465BCCF9E21}" type="presParOf" srcId="{78BEBE4A-2700-4D2E-A385-B03BDD542075}" destId="{F76312E3-067E-4320-8144-193B31AE9913}" srcOrd="4" destOrd="0" presId="urn:microsoft.com/office/officeart/2008/layout/AscendingPictureAccentProcess"/>
    <dgm:cxn modelId="{069E1941-8CDB-4C17-A8CC-39D3BFA6E132}" type="presParOf" srcId="{78BEBE4A-2700-4D2E-A385-B03BDD542075}" destId="{2E5CF7E7-C3B1-43EB-8B0E-D1AE8A4B028E}" srcOrd="5" destOrd="0" presId="urn:microsoft.com/office/officeart/2008/layout/AscendingPictureAccentProcess"/>
    <dgm:cxn modelId="{C926274D-295C-4A7F-A5EE-F8B5DC9F8BD9}" type="presParOf" srcId="{78BEBE4A-2700-4D2E-A385-B03BDD542075}" destId="{7077A3C9-4F06-4916-A58D-BEAFF3A9615F}" srcOrd="6" destOrd="0" presId="urn:microsoft.com/office/officeart/2008/layout/AscendingPictureAccentProcess"/>
    <dgm:cxn modelId="{87156B1E-D833-4A25-BF8F-3732FB329A7D}" type="presParOf" srcId="{78BEBE4A-2700-4D2E-A385-B03BDD542075}" destId="{C647AEB3-5EE9-4433-8506-0CF93B6AF359}" srcOrd="7" destOrd="0" presId="urn:microsoft.com/office/officeart/2008/layout/AscendingPictureAccentProcess"/>
    <dgm:cxn modelId="{7ABB8BBA-C0DB-40EF-9CE5-D1587637F635}" type="presParOf" srcId="{78BEBE4A-2700-4D2E-A385-B03BDD542075}" destId="{D8B70CA3-0CA6-4F98-96FD-65234320C100}" srcOrd="8" destOrd="0" presId="urn:microsoft.com/office/officeart/2008/layout/AscendingPictureAccentProcess"/>
    <dgm:cxn modelId="{7130DAF0-9B8E-43B9-91AD-DC1E5730786A}" type="presParOf" srcId="{78BEBE4A-2700-4D2E-A385-B03BDD542075}" destId="{ABE6798C-C88F-4364-9175-645DA756E61F}" srcOrd="9" destOrd="0" presId="urn:microsoft.com/office/officeart/2008/layout/AscendingPictureAccentProcess"/>
    <dgm:cxn modelId="{F19D7DF2-1CAC-4BB8-A2C6-E6DEF46587D6}" type="presParOf" srcId="{78BEBE4A-2700-4D2E-A385-B03BDD542075}" destId="{3E2AE44D-C8CC-4F83-89EC-8E27305ECE5C}" srcOrd="10" destOrd="0" presId="urn:microsoft.com/office/officeart/2008/layout/AscendingPictureAccentProcess"/>
    <dgm:cxn modelId="{F54DA916-CEAA-4A19-B3AE-EF8D14442006}" type="presParOf" srcId="{78BEBE4A-2700-4D2E-A385-B03BDD542075}" destId="{9B54CC3D-AED9-4594-936A-0E3CB6A4C6ED}" srcOrd="11" destOrd="0" presId="urn:microsoft.com/office/officeart/2008/layout/AscendingPictureAccentProcess"/>
    <dgm:cxn modelId="{4AEDBB4A-093E-4C96-8983-8CC371040605}" type="presParOf" srcId="{9B54CC3D-AED9-4594-936A-0E3CB6A4C6ED}" destId="{C7ECBD21-3CCA-4273-97CC-95A5CAA350A8}" srcOrd="0" destOrd="0" presId="urn:microsoft.com/office/officeart/2008/layout/AscendingPictureAccentProcess"/>
    <dgm:cxn modelId="{7B17A844-1ADD-4546-A43F-3888E5C3E9BE}" type="presParOf" srcId="{78BEBE4A-2700-4D2E-A385-B03BDD542075}" destId="{75251FE8-DFA0-4DDD-8FB9-878ACCBB463E}" srcOrd="12" destOrd="0" presId="urn:microsoft.com/office/officeart/2008/layout/AscendingPictureAccentProcess"/>
    <dgm:cxn modelId="{F956AEF7-9718-4514-8737-83E798544705}" type="presParOf" srcId="{78BEBE4A-2700-4D2E-A385-B03BDD542075}" destId="{83176058-CA70-42FA-9A5D-034590A4BDF9}" srcOrd="13" destOrd="0" presId="urn:microsoft.com/office/officeart/2008/layout/AscendingPictureAccentProcess"/>
    <dgm:cxn modelId="{4BDF010A-EFE3-425C-BEB6-689E6DE0D971}" type="presParOf" srcId="{83176058-CA70-42FA-9A5D-034590A4BDF9}" destId="{5C14D712-9CA3-498E-BD0B-C6A177EEB374}" srcOrd="0" destOrd="0" presId="urn:microsoft.com/office/officeart/2008/layout/AscendingPictureAccen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BE4C1F-7982-451E-9927-C8E09CF865D4}">
      <dsp:nvSpPr>
        <dsp:cNvPr id="0" name=""/>
        <dsp:cNvSpPr/>
      </dsp:nvSpPr>
      <dsp:spPr>
        <a:xfrm>
          <a:off x="3275390" y="1957506"/>
          <a:ext cx="2571977" cy="408009"/>
        </a:xfrm>
        <a:custGeom>
          <a:avLst/>
          <a:gdLst/>
          <a:ahLst/>
          <a:cxnLst/>
          <a:rect l="0" t="0" r="0" b="0"/>
          <a:pathLst>
            <a:path>
              <a:moveTo>
                <a:pt x="0" y="0"/>
              </a:moveTo>
              <a:lnTo>
                <a:pt x="0" y="278046"/>
              </a:lnTo>
              <a:lnTo>
                <a:pt x="2571977" y="278046"/>
              </a:lnTo>
              <a:lnTo>
                <a:pt x="2571977" y="40800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14191A-8C65-4B67-9CAE-243FA7F1C5B9}">
      <dsp:nvSpPr>
        <dsp:cNvPr id="0" name=""/>
        <dsp:cNvSpPr/>
      </dsp:nvSpPr>
      <dsp:spPr>
        <a:xfrm>
          <a:off x="3275390" y="1957506"/>
          <a:ext cx="857325" cy="408009"/>
        </a:xfrm>
        <a:custGeom>
          <a:avLst/>
          <a:gdLst/>
          <a:ahLst/>
          <a:cxnLst/>
          <a:rect l="0" t="0" r="0" b="0"/>
          <a:pathLst>
            <a:path>
              <a:moveTo>
                <a:pt x="0" y="0"/>
              </a:moveTo>
              <a:lnTo>
                <a:pt x="0" y="278046"/>
              </a:lnTo>
              <a:lnTo>
                <a:pt x="857325" y="278046"/>
              </a:lnTo>
              <a:lnTo>
                <a:pt x="857325" y="40800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CC41CD-1BEC-4E75-9BA1-77C54459D2E6}">
      <dsp:nvSpPr>
        <dsp:cNvPr id="0" name=""/>
        <dsp:cNvSpPr/>
      </dsp:nvSpPr>
      <dsp:spPr>
        <a:xfrm>
          <a:off x="2418064" y="1957506"/>
          <a:ext cx="857325" cy="408009"/>
        </a:xfrm>
        <a:custGeom>
          <a:avLst/>
          <a:gdLst/>
          <a:ahLst/>
          <a:cxnLst/>
          <a:rect l="0" t="0" r="0" b="0"/>
          <a:pathLst>
            <a:path>
              <a:moveTo>
                <a:pt x="857325" y="0"/>
              </a:moveTo>
              <a:lnTo>
                <a:pt x="857325" y="278046"/>
              </a:lnTo>
              <a:lnTo>
                <a:pt x="0" y="278046"/>
              </a:lnTo>
              <a:lnTo>
                <a:pt x="0" y="40800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CDEE53-91D3-4148-A266-6CF56ABCD418}">
      <dsp:nvSpPr>
        <dsp:cNvPr id="0" name=""/>
        <dsp:cNvSpPr/>
      </dsp:nvSpPr>
      <dsp:spPr>
        <a:xfrm>
          <a:off x="703413" y="1957506"/>
          <a:ext cx="2571977" cy="408009"/>
        </a:xfrm>
        <a:custGeom>
          <a:avLst/>
          <a:gdLst/>
          <a:ahLst/>
          <a:cxnLst/>
          <a:rect l="0" t="0" r="0" b="0"/>
          <a:pathLst>
            <a:path>
              <a:moveTo>
                <a:pt x="2571977" y="0"/>
              </a:moveTo>
              <a:lnTo>
                <a:pt x="2571977" y="278046"/>
              </a:lnTo>
              <a:lnTo>
                <a:pt x="0" y="278046"/>
              </a:lnTo>
              <a:lnTo>
                <a:pt x="0" y="40800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8A2A90C-A1E4-43BB-B313-84548A2FD4B6}">
      <dsp:nvSpPr>
        <dsp:cNvPr id="0" name=""/>
        <dsp:cNvSpPr/>
      </dsp:nvSpPr>
      <dsp:spPr>
        <a:xfrm>
          <a:off x="2573942" y="1066667"/>
          <a:ext cx="1402896" cy="890839"/>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B71DAC-8FBE-42B4-8BC8-61FD59946B6E}">
      <dsp:nvSpPr>
        <dsp:cNvPr id="0" name=""/>
        <dsp:cNvSpPr/>
      </dsp:nvSpPr>
      <dsp:spPr>
        <a:xfrm>
          <a:off x="2729819" y="1214750"/>
          <a:ext cx="1402896" cy="890839"/>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latin typeface="Times New Roman" pitchFamily="18" charset="0"/>
              <a:cs typeface="Times New Roman" pitchFamily="18" charset="0"/>
            </a:rPr>
            <a:t>SINAPROC</a:t>
          </a:r>
          <a:endParaRPr lang="es-ES" sz="1400" kern="1200" dirty="0">
            <a:latin typeface="Times New Roman" pitchFamily="18" charset="0"/>
            <a:cs typeface="Times New Roman" pitchFamily="18" charset="0"/>
          </a:endParaRPr>
        </a:p>
      </dsp:txBody>
      <dsp:txXfrm>
        <a:off x="2755911" y="1240842"/>
        <a:ext cx="1350712" cy="838655"/>
      </dsp:txXfrm>
    </dsp:sp>
    <dsp:sp modelId="{590EB12F-66BA-4CA7-87B5-CADF03A93D0D}">
      <dsp:nvSpPr>
        <dsp:cNvPr id="0" name=""/>
        <dsp:cNvSpPr/>
      </dsp:nvSpPr>
      <dsp:spPr>
        <a:xfrm>
          <a:off x="1964" y="2365515"/>
          <a:ext cx="1402896" cy="890839"/>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5E96F3-CB6F-4A9D-A791-76DB5D66799C}">
      <dsp:nvSpPr>
        <dsp:cNvPr id="0" name=""/>
        <dsp:cNvSpPr/>
      </dsp:nvSpPr>
      <dsp:spPr>
        <a:xfrm>
          <a:off x="157842" y="2513599"/>
          <a:ext cx="1402896" cy="890839"/>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latin typeface="Times New Roman" pitchFamily="18" charset="0"/>
              <a:cs typeface="Times New Roman" pitchFamily="18" charset="0"/>
            </a:rPr>
            <a:t>Consejo Nacional de Protección Civil</a:t>
          </a:r>
          <a:endParaRPr lang="es-ES" sz="1400" kern="1200" dirty="0">
            <a:latin typeface="Times New Roman" pitchFamily="18" charset="0"/>
            <a:cs typeface="Times New Roman" pitchFamily="18" charset="0"/>
          </a:endParaRPr>
        </a:p>
      </dsp:txBody>
      <dsp:txXfrm>
        <a:off x="183934" y="2539691"/>
        <a:ext cx="1350712" cy="838655"/>
      </dsp:txXfrm>
    </dsp:sp>
    <dsp:sp modelId="{35868B4E-99AF-4E2F-A2D6-DF7F7CFDD8A3}">
      <dsp:nvSpPr>
        <dsp:cNvPr id="0" name=""/>
        <dsp:cNvSpPr/>
      </dsp:nvSpPr>
      <dsp:spPr>
        <a:xfrm>
          <a:off x="1716616" y="2365515"/>
          <a:ext cx="1402896" cy="890839"/>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721070-D376-4E3F-B20B-BDEB9DC99C48}">
      <dsp:nvSpPr>
        <dsp:cNvPr id="0" name=""/>
        <dsp:cNvSpPr/>
      </dsp:nvSpPr>
      <dsp:spPr>
        <a:xfrm>
          <a:off x="1872493" y="2513599"/>
          <a:ext cx="1402896" cy="890839"/>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latin typeface="Times New Roman" pitchFamily="18" charset="0"/>
              <a:cs typeface="Times New Roman" pitchFamily="18" charset="0"/>
            </a:rPr>
            <a:t>Centro Nacional de Operaciones</a:t>
          </a:r>
          <a:endParaRPr lang="es-ES" sz="1400" kern="1200" dirty="0">
            <a:latin typeface="Times New Roman" pitchFamily="18" charset="0"/>
            <a:cs typeface="Times New Roman" pitchFamily="18" charset="0"/>
          </a:endParaRPr>
        </a:p>
      </dsp:txBody>
      <dsp:txXfrm>
        <a:off x="1898585" y="2539691"/>
        <a:ext cx="1350712" cy="838655"/>
      </dsp:txXfrm>
    </dsp:sp>
    <dsp:sp modelId="{5FB431B3-535E-4494-8DC6-01FC25A70418}">
      <dsp:nvSpPr>
        <dsp:cNvPr id="0" name=""/>
        <dsp:cNvSpPr/>
      </dsp:nvSpPr>
      <dsp:spPr>
        <a:xfrm>
          <a:off x="3431268" y="2365515"/>
          <a:ext cx="1402896" cy="890839"/>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DA6530-A8A1-431E-9FE0-0DAEE7A7CA35}">
      <dsp:nvSpPr>
        <dsp:cNvPr id="0" name=""/>
        <dsp:cNvSpPr/>
      </dsp:nvSpPr>
      <dsp:spPr>
        <a:xfrm>
          <a:off x="3587145" y="2513599"/>
          <a:ext cx="1402896" cy="890839"/>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latin typeface="Times New Roman" pitchFamily="18" charset="0"/>
              <a:cs typeface="Times New Roman" pitchFamily="18" charset="0"/>
            </a:rPr>
            <a:t>Centro Nacional de Comunicaciones</a:t>
          </a:r>
          <a:endParaRPr lang="es-ES" sz="1400" kern="1200" dirty="0">
            <a:latin typeface="Times New Roman" pitchFamily="18" charset="0"/>
            <a:cs typeface="Times New Roman" pitchFamily="18" charset="0"/>
          </a:endParaRPr>
        </a:p>
      </dsp:txBody>
      <dsp:txXfrm>
        <a:off x="3613237" y="2539691"/>
        <a:ext cx="1350712" cy="838655"/>
      </dsp:txXfrm>
    </dsp:sp>
    <dsp:sp modelId="{7B0379FD-CDE8-4F18-8581-74AE18552F87}">
      <dsp:nvSpPr>
        <dsp:cNvPr id="0" name=""/>
        <dsp:cNvSpPr/>
      </dsp:nvSpPr>
      <dsp:spPr>
        <a:xfrm>
          <a:off x="5145919" y="2365515"/>
          <a:ext cx="1402896" cy="890839"/>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E9CF43-C5A4-401E-87C3-2A29B20D408C}">
      <dsp:nvSpPr>
        <dsp:cNvPr id="0" name=""/>
        <dsp:cNvSpPr/>
      </dsp:nvSpPr>
      <dsp:spPr>
        <a:xfrm>
          <a:off x="5301797" y="2513599"/>
          <a:ext cx="1402896" cy="890839"/>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latin typeface="Times New Roman" pitchFamily="18" charset="0"/>
              <a:cs typeface="Times New Roman" pitchFamily="18" charset="0"/>
            </a:rPr>
            <a:t>Comité Nacional de Emergencias</a:t>
          </a:r>
          <a:endParaRPr lang="es-ES" sz="1400" kern="1200" dirty="0">
            <a:latin typeface="Times New Roman" pitchFamily="18" charset="0"/>
            <a:cs typeface="Times New Roman" pitchFamily="18" charset="0"/>
          </a:endParaRPr>
        </a:p>
      </dsp:txBody>
      <dsp:txXfrm>
        <a:off x="5327889" y="2539691"/>
        <a:ext cx="1350712" cy="8386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A244EF-05FF-47FF-A0EA-304832BC541A}">
      <dsp:nvSpPr>
        <dsp:cNvPr id="0" name=""/>
        <dsp:cNvSpPr/>
      </dsp:nvSpPr>
      <dsp:spPr>
        <a:xfrm>
          <a:off x="4242" y="1776037"/>
          <a:ext cx="2469332" cy="987733"/>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s-ES" sz="2000" kern="1200" dirty="0" smtClean="0">
              <a:latin typeface="Times New Roman" pitchFamily="18" charset="0"/>
              <a:cs typeface="Times New Roman" pitchFamily="18" charset="0"/>
            </a:rPr>
            <a:t>Autoridad municipal o delegacional</a:t>
          </a:r>
          <a:endParaRPr lang="es-ES" sz="2000" kern="1200" dirty="0">
            <a:latin typeface="Times New Roman" pitchFamily="18" charset="0"/>
            <a:cs typeface="Times New Roman" pitchFamily="18" charset="0"/>
          </a:endParaRPr>
        </a:p>
      </dsp:txBody>
      <dsp:txXfrm>
        <a:off x="498109" y="1776037"/>
        <a:ext cx="1481599" cy="987733"/>
      </dsp:txXfrm>
    </dsp:sp>
    <dsp:sp modelId="{F54D204C-B6AD-4FD8-B88A-628C304288AF}">
      <dsp:nvSpPr>
        <dsp:cNvPr id="0" name=""/>
        <dsp:cNvSpPr/>
      </dsp:nvSpPr>
      <dsp:spPr>
        <a:xfrm>
          <a:off x="2226641" y="1776037"/>
          <a:ext cx="2469332" cy="987733"/>
        </a:xfrm>
        <a:prstGeom prst="chevr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s-ES" sz="2000" kern="1200" dirty="0" smtClean="0">
              <a:latin typeface="Times New Roman" pitchFamily="18" charset="0"/>
              <a:cs typeface="Times New Roman" pitchFamily="18" charset="0"/>
            </a:rPr>
            <a:t>Intervención de la Entidad Federativa</a:t>
          </a:r>
          <a:endParaRPr lang="es-ES" sz="2000" kern="1200" dirty="0">
            <a:latin typeface="Times New Roman" pitchFamily="18" charset="0"/>
            <a:cs typeface="Times New Roman" pitchFamily="18" charset="0"/>
          </a:endParaRPr>
        </a:p>
      </dsp:txBody>
      <dsp:txXfrm>
        <a:off x="2720508" y="1776037"/>
        <a:ext cx="1481599" cy="987733"/>
      </dsp:txXfrm>
    </dsp:sp>
    <dsp:sp modelId="{671C664D-6733-4E11-9349-1CB0E369CD09}">
      <dsp:nvSpPr>
        <dsp:cNvPr id="0" name=""/>
        <dsp:cNvSpPr/>
      </dsp:nvSpPr>
      <dsp:spPr>
        <a:xfrm>
          <a:off x="4449041" y="1776037"/>
          <a:ext cx="2469332" cy="987733"/>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s-ES" sz="2000" kern="1200" dirty="0" smtClean="0">
              <a:latin typeface="Times New Roman" pitchFamily="18" charset="0"/>
              <a:cs typeface="Times New Roman" pitchFamily="18" charset="0"/>
            </a:rPr>
            <a:t>Participación Federal</a:t>
          </a:r>
          <a:endParaRPr lang="es-ES" sz="2000" kern="1200" dirty="0">
            <a:latin typeface="Times New Roman" pitchFamily="18" charset="0"/>
            <a:cs typeface="Times New Roman" pitchFamily="18" charset="0"/>
          </a:endParaRPr>
        </a:p>
      </dsp:txBody>
      <dsp:txXfrm>
        <a:off x="4942908" y="1776037"/>
        <a:ext cx="1481599" cy="987733"/>
      </dsp:txXfrm>
    </dsp:sp>
    <dsp:sp modelId="{95CA841C-17F8-4FAB-8881-8E6A4089DEA8}">
      <dsp:nvSpPr>
        <dsp:cNvPr id="0" name=""/>
        <dsp:cNvSpPr/>
      </dsp:nvSpPr>
      <dsp:spPr>
        <a:xfrm>
          <a:off x="6671440" y="1776037"/>
          <a:ext cx="2469332" cy="987733"/>
        </a:xfrm>
        <a:prstGeom prst="chevron">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s-ES" sz="2000" kern="1200" dirty="0" smtClean="0">
              <a:latin typeface="Times New Roman" pitchFamily="18" charset="0"/>
              <a:cs typeface="Times New Roman" pitchFamily="18" charset="0"/>
            </a:rPr>
            <a:t>Ofrecimiento de apoyo internacional</a:t>
          </a:r>
          <a:endParaRPr lang="es-ES" sz="2000" kern="1200" dirty="0">
            <a:latin typeface="Times New Roman" pitchFamily="18" charset="0"/>
            <a:cs typeface="Times New Roman" pitchFamily="18" charset="0"/>
          </a:endParaRPr>
        </a:p>
      </dsp:txBody>
      <dsp:txXfrm>
        <a:off x="7165307" y="1776037"/>
        <a:ext cx="1481599" cy="9877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06F8E7-039A-495E-AD92-FBBF493CA763}">
      <dsp:nvSpPr>
        <dsp:cNvPr id="0" name=""/>
        <dsp:cNvSpPr/>
      </dsp:nvSpPr>
      <dsp:spPr>
        <a:xfrm>
          <a:off x="3871674" y="3602137"/>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DB9E0CA4-87FC-4F41-B7A0-E97A3499E36B}">
      <dsp:nvSpPr>
        <dsp:cNvPr id="0" name=""/>
        <dsp:cNvSpPr/>
      </dsp:nvSpPr>
      <dsp:spPr>
        <a:xfrm>
          <a:off x="3681455" y="3906973"/>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2F5AA4AF-51D8-4D87-8F53-E370E522274F}">
      <dsp:nvSpPr>
        <dsp:cNvPr id="0" name=""/>
        <dsp:cNvSpPr/>
      </dsp:nvSpPr>
      <dsp:spPr>
        <a:xfrm>
          <a:off x="3454756" y="4170895"/>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FAC19F85-D1F0-47C5-8630-F4DB1A304B1B}">
      <dsp:nvSpPr>
        <dsp:cNvPr id="0" name=""/>
        <dsp:cNvSpPr/>
      </dsp:nvSpPr>
      <dsp:spPr>
        <a:xfrm>
          <a:off x="3725753" y="534186"/>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F76312E3-067E-4320-8144-193B31AE9913}">
      <dsp:nvSpPr>
        <dsp:cNvPr id="0" name=""/>
        <dsp:cNvSpPr/>
      </dsp:nvSpPr>
      <dsp:spPr>
        <a:xfrm>
          <a:off x="4015858" y="361311"/>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2E5CF7E7-C3B1-43EB-8B0E-D1AE8A4B028E}">
      <dsp:nvSpPr>
        <dsp:cNvPr id="0" name=""/>
        <dsp:cNvSpPr/>
      </dsp:nvSpPr>
      <dsp:spPr>
        <a:xfrm>
          <a:off x="4305096" y="188436"/>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7077A3C9-4F06-4916-A58D-BEAFF3A9615F}">
      <dsp:nvSpPr>
        <dsp:cNvPr id="0" name=""/>
        <dsp:cNvSpPr/>
      </dsp:nvSpPr>
      <dsp:spPr>
        <a:xfrm>
          <a:off x="4594333" y="361311"/>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647AEB3-5EE9-4433-8506-0CF93B6AF359}">
      <dsp:nvSpPr>
        <dsp:cNvPr id="0" name=""/>
        <dsp:cNvSpPr/>
      </dsp:nvSpPr>
      <dsp:spPr>
        <a:xfrm>
          <a:off x="4884439" y="534186"/>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D8B70CA3-0CA6-4F98-96FD-65234320C100}">
      <dsp:nvSpPr>
        <dsp:cNvPr id="0" name=""/>
        <dsp:cNvSpPr/>
      </dsp:nvSpPr>
      <dsp:spPr>
        <a:xfrm>
          <a:off x="4305096" y="553202"/>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ABE6798C-C88F-4364-9175-645DA756E61F}">
      <dsp:nvSpPr>
        <dsp:cNvPr id="0" name=""/>
        <dsp:cNvSpPr/>
      </dsp:nvSpPr>
      <dsp:spPr>
        <a:xfrm>
          <a:off x="4305096" y="917968"/>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3E2AE44D-C8CC-4F83-89EC-8E27305ECE5C}">
      <dsp:nvSpPr>
        <dsp:cNvPr id="0" name=""/>
        <dsp:cNvSpPr/>
      </dsp:nvSpPr>
      <dsp:spPr>
        <a:xfrm>
          <a:off x="2538403" y="4964051"/>
          <a:ext cx="4683385" cy="1256223"/>
        </a:xfrm>
        <a:prstGeom prst="roundRect">
          <a:avLst/>
        </a:prstGeom>
        <a:solidFill>
          <a:schemeClr val="accent5">
            <a:lumMod val="7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prst="riblet"/>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1317" tIns="53340" rIns="53340" bIns="53340" numCol="1" spcCol="1270" anchor="ctr" anchorCtr="0">
          <a:noAutofit/>
        </a:bodyPr>
        <a:lstStyle/>
        <a:p>
          <a:pPr lvl="0" algn="l" defTabSz="622300">
            <a:lnSpc>
              <a:spcPct val="90000"/>
            </a:lnSpc>
            <a:spcBef>
              <a:spcPct val="0"/>
            </a:spcBef>
            <a:spcAft>
              <a:spcPct val="35000"/>
            </a:spcAft>
          </a:pPr>
          <a:r>
            <a:rPr lang="es-MX" sz="1400" kern="1200" smtClean="0">
              <a:solidFill>
                <a:schemeClr val="bg1"/>
              </a:solidFill>
              <a:latin typeface="Times New Roman" panose="02020603050405020304" pitchFamily="18" charset="0"/>
              <a:cs typeface="Times New Roman" panose="02020603050405020304" pitchFamily="18" charset="0"/>
            </a:rPr>
            <a:t>Incorporar la perspectiva migratoria en los instrumentos normativos de protección civil y alinear los instrumentos programáticos</a:t>
          </a:r>
          <a:endParaRPr lang="es-MX" sz="1400" kern="1200" dirty="0">
            <a:solidFill>
              <a:schemeClr val="bg1"/>
            </a:solidFill>
            <a:latin typeface="Times New Roman" panose="02020603050405020304" pitchFamily="18" charset="0"/>
            <a:cs typeface="Times New Roman" panose="02020603050405020304" pitchFamily="18" charset="0"/>
          </a:endParaRPr>
        </a:p>
      </dsp:txBody>
      <dsp:txXfrm>
        <a:off x="2599727" y="5025375"/>
        <a:ext cx="4560737" cy="1133575"/>
      </dsp:txXfrm>
    </dsp:sp>
    <dsp:sp modelId="{C7ECBD21-3CCA-4273-97CC-95A5CAA350A8}">
      <dsp:nvSpPr>
        <dsp:cNvPr id="0" name=""/>
        <dsp:cNvSpPr/>
      </dsp:nvSpPr>
      <dsp:spPr>
        <a:xfrm>
          <a:off x="1239875" y="3733183"/>
          <a:ext cx="2171451" cy="2171306"/>
        </a:xfrm>
        <a:prstGeom prst="ellipse">
          <a:avLst/>
        </a:prstGeom>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75251FE8-DFA0-4DDD-8FB9-878ACCBB463E}">
      <dsp:nvSpPr>
        <dsp:cNvPr id="0" name=""/>
        <dsp:cNvSpPr/>
      </dsp:nvSpPr>
      <dsp:spPr>
        <a:xfrm>
          <a:off x="4517898" y="2506925"/>
          <a:ext cx="4683385" cy="1256223"/>
        </a:xfrm>
        <a:prstGeom prst="roundRect">
          <a:avLst/>
        </a:prstGeom>
        <a:solidFill>
          <a:schemeClr val="accent5">
            <a:lumMod val="7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prst="riblet"/>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1317" tIns="53340" rIns="53340" bIns="53340" numCol="1" spcCol="1270" anchor="ctr" anchorCtr="0">
          <a:noAutofit/>
        </a:bodyPr>
        <a:lstStyle/>
        <a:p>
          <a:pPr lvl="0" algn="l" defTabSz="622300">
            <a:lnSpc>
              <a:spcPct val="90000"/>
            </a:lnSpc>
            <a:spcBef>
              <a:spcPct val="0"/>
            </a:spcBef>
            <a:spcAft>
              <a:spcPct val="35000"/>
            </a:spcAft>
          </a:pPr>
          <a:r>
            <a:rPr lang="es-MX" sz="1400" b="0" kern="1200" smtClean="0">
              <a:solidFill>
                <a:schemeClr val="bg1"/>
              </a:solidFill>
              <a:latin typeface="Times New Roman" panose="02020603050405020304" pitchFamily="18" charset="0"/>
              <a:cs typeface="Times New Roman" panose="02020603050405020304" pitchFamily="18" charset="0"/>
            </a:rPr>
            <a:t>Diseñar un protocolo  para la protección de las personas migrantes en situación de crisis, que describa las funciones de cada uno de los actores que participan en las acciones de protección civil, incluyendo a sociedad civil y las autoridades en los tres ordenes de gobierno.</a:t>
          </a:r>
          <a:endParaRPr lang="es-MX" sz="1400" b="0" kern="1200" dirty="0">
            <a:solidFill>
              <a:schemeClr val="bg1"/>
            </a:solidFill>
            <a:latin typeface="Times New Roman" panose="02020603050405020304" pitchFamily="18" charset="0"/>
            <a:cs typeface="Times New Roman" panose="02020603050405020304" pitchFamily="18" charset="0"/>
          </a:endParaRPr>
        </a:p>
      </dsp:txBody>
      <dsp:txXfrm>
        <a:off x="4579222" y="2568249"/>
        <a:ext cx="4560737" cy="1133575"/>
      </dsp:txXfrm>
    </dsp:sp>
    <dsp:sp modelId="{5C14D712-9CA3-498E-BD0B-C6A177EEB374}">
      <dsp:nvSpPr>
        <dsp:cNvPr id="0" name=""/>
        <dsp:cNvSpPr/>
      </dsp:nvSpPr>
      <dsp:spPr>
        <a:xfrm>
          <a:off x="3219370" y="1276056"/>
          <a:ext cx="2171451" cy="2171306"/>
        </a:xfrm>
        <a:prstGeom prst="ellipse">
          <a:avLst/>
        </a:prstGeom>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05576" cy="461527"/>
          </a:xfrm>
          <a:prstGeom prst="rect">
            <a:avLst/>
          </a:prstGeom>
        </p:spPr>
        <p:txBody>
          <a:bodyPr vert="horz" lIns="91440" tIns="45720" rIns="91440" bIns="45720" rtlCol="0"/>
          <a:lstStyle>
            <a:lvl1pPr algn="l">
              <a:defRPr sz="1200"/>
            </a:lvl1pPr>
          </a:lstStyle>
          <a:p>
            <a:endParaRPr lang="es-MX" dirty="0"/>
          </a:p>
        </p:txBody>
      </p:sp>
      <p:sp>
        <p:nvSpPr>
          <p:cNvPr id="3" name="2 Marcador de fecha"/>
          <p:cNvSpPr>
            <a:spLocks noGrp="1"/>
          </p:cNvSpPr>
          <p:nvPr>
            <p:ph type="dt" sz="quarter" idx="1"/>
          </p:nvPr>
        </p:nvSpPr>
        <p:spPr>
          <a:xfrm>
            <a:off x="3927005" y="0"/>
            <a:ext cx="3005576" cy="461527"/>
          </a:xfrm>
          <a:prstGeom prst="rect">
            <a:avLst/>
          </a:prstGeom>
        </p:spPr>
        <p:txBody>
          <a:bodyPr vert="horz" lIns="91440" tIns="45720" rIns="91440" bIns="45720" rtlCol="0"/>
          <a:lstStyle>
            <a:lvl1pPr algn="r">
              <a:defRPr sz="1200"/>
            </a:lvl1pPr>
          </a:lstStyle>
          <a:p>
            <a:fld id="{757102E0-C416-47C4-AE02-6D15B786364C}" type="datetimeFigureOut">
              <a:rPr lang="es-MX" smtClean="0"/>
              <a:pPr/>
              <a:t>13/02/2017</a:t>
            </a:fld>
            <a:endParaRPr lang="es-MX" dirty="0"/>
          </a:p>
        </p:txBody>
      </p:sp>
      <p:sp>
        <p:nvSpPr>
          <p:cNvPr id="4" name="3 Marcador de pie de página"/>
          <p:cNvSpPr>
            <a:spLocks noGrp="1"/>
          </p:cNvSpPr>
          <p:nvPr>
            <p:ph type="ftr" sz="quarter" idx="2"/>
          </p:nvPr>
        </p:nvSpPr>
        <p:spPr>
          <a:xfrm>
            <a:off x="0" y="8757200"/>
            <a:ext cx="3005576" cy="461526"/>
          </a:xfrm>
          <a:prstGeom prst="rect">
            <a:avLst/>
          </a:prstGeom>
        </p:spPr>
        <p:txBody>
          <a:bodyPr vert="horz" lIns="91440" tIns="45720" rIns="91440" bIns="45720" rtlCol="0" anchor="b"/>
          <a:lstStyle>
            <a:lvl1pPr algn="l">
              <a:defRPr sz="1200"/>
            </a:lvl1pPr>
          </a:lstStyle>
          <a:p>
            <a:endParaRPr lang="es-MX" dirty="0"/>
          </a:p>
        </p:txBody>
      </p:sp>
      <p:sp>
        <p:nvSpPr>
          <p:cNvPr id="5" name="4 Marcador de número de diapositiva"/>
          <p:cNvSpPr>
            <a:spLocks noGrp="1"/>
          </p:cNvSpPr>
          <p:nvPr>
            <p:ph type="sldNum" sz="quarter" idx="3"/>
          </p:nvPr>
        </p:nvSpPr>
        <p:spPr>
          <a:xfrm>
            <a:off x="3927005" y="8757200"/>
            <a:ext cx="3005576" cy="461526"/>
          </a:xfrm>
          <a:prstGeom prst="rect">
            <a:avLst/>
          </a:prstGeom>
        </p:spPr>
        <p:txBody>
          <a:bodyPr vert="horz" lIns="91440" tIns="45720" rIns="91440" bIns="45720" rtlCol="0" anchor="b"/>
          <a:lstStyle>
            <a:lvl1pPr algn="r">
              <a:defRPr sz="1200"/>
            </a:lvl1pPr>
          </a:lstStyle>
          <a:p>
            <a:fld id="{1CCF69A9-7A00-45D9-95B6-B620985CDAFD}" type="slidenum">
              <a:rPr lang="es-MX" smtClean="0"/>
              <a:pPr/>
              <a:t>‹#›</a:t>
            </a:fld>
            <a:endParaRPr lang="es-MX" dirty="0"/>
          </a:p>
        </p:txBody>
      </p:sp>
    </p:spTree>
    <p:extLst>
      <p:ext uri="{BB962C8B-B14F-4D97-AF65-F5344CB8AC3E}">
        <p14:creationId xmlns:p14="http://schemas.microsoft.com/office/powerpoint/2010/main" val="3168947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04820" cy="461010"/>
          </a:xfrm>
          <a:prstGeom prst="rect">
            <a:avLst/>
          </a:prstGeom>
        </p:spPr>
        <p:txBody>
          <a:bodyPr vert="horz" lIns="91440" tIns="45720" rIns="91440" bIns="45720" rtlCol="0"/>
          <a:lstStyle>
            <a:lvl1pPr algn="l">
              <a:defRPr sz="1200"/>
            </a:lvl1pPr>
          </a:lstStyle>
          <a:p>
            <a:endParaRPr lang="es-MX" dirty="0"/>
          </a:p>
        </p:txBody>
      </p:sp>
      <p:sp>
        <p:nvSpPr>
          <p:cNvPr id="3" name="2 Marcador de fecha"/>
          <p:cNvSpPr>
            <a:spLocks noGrp="1"/>
          </p:cNvSpPr>
          <p:nvPr>
            <p:ph type="dt" idx="1"/>
          </p:nvPr>
        </p:nvSpPr>
        <p:spPr>
          <a:xfrm>
            <a:off x="3927776" y="0"/>
            <a:ext cx="3004820" cy="461010"/>
          </a:xfrm>
          <a:prstGeom prst="rect">
            <a:avLst/>
          </a:prstGeom>
        </p:spPr>
        <p:txBody>
          <a:bodyPr vert="horz" lIns="91440" tIns="45720" rIns="91440" bIns="45720" rtlCol="0"/>
          <a:lstStyle>
            <a:lvl1pPr algn="r">
              <a:defRPr sz="1200"/>
            </a:lvl1pPr>
          </a:lstStyle>
          <a:p>
            <a:fld id="{CB352241-701C-44A4-8A45-84205EF86255}" type="datetimeFigureOut">
              <a:rPr lang="es-MX" smtClean="0"/>
              <a:pPr/>
              <a:t>13/02/2017</a:t>
            </a:fld>
            <a:endParaRPr lang="es-MX" dirty="0"/>
          </a:p>
        </p:txBody>
      </p:sp>
      <p:sp>
        <p:nvSpPr>
          <p:cNvPr id="4" name="3 Marcador de imagen de diapositiva"/>
          <p:cNvSpPr>
            <a:spLocks noGrp="1" noRot="1" noChangeAspect="1"/>
          </p:cNvSpPr>
          <p:nvPr>
            <p:ph type="sldImg" idx="2"/>
          </p:nvPr>
        </p:nvSpPr>
        <p:spPr>
          <a:xfrm>
            <a:off x="1230313" y="692150"/>
            <a:ext cx="4473575" cy="3457575"/>
          </a:xfrm>
          <a:prstGeom prst="rect">
            <a:avLst/>
          </a:prstGeom>
          <a:noFill/>
          <a:ln w="12700">
            <a:solidFill>
              <a:prstClr val="black"/>
            </a:solidFill>
          </a:ln>
        </p:spPr>
        <p:txBody>
          <a:bodyPr vert="horz" lIns="91440" tIns="45720" rIns="91440" bIns="45720" rtlCol="0" anchor="ctr"/>
          <a:lstStyle/>
          <a:p>
            <a:endParaRPr lang="es-MX" dirty="0"/>
          </a:p>
        </p:txBody>
      </p:sp>
      <p:sp>
        <p:nvSpPr>
          <p:cNvPr id="5" name="4 Marcador de notas"/>
          <p:cNvSpPr>
            <a:spLocks noGrp="1"/>
          </p:cNvSpPr>
          <p:nvPr>
            <p:ph type="body" sz="quarter" idx="3"/>
          </p:nvPr>
        </p:nvSpPr>
        <p:spPr>
          <a:xfrm>
            <a:off x="693421" y="4379595"/>
            <a:ext cx="5547360" cy="414909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757590"/>
            <a:ext cx="3004820" cy="461010"/>
          </a:xfrm>
          <a:prstGeom prst="rect">
            <a:avLst/>
          </a:prstGeom>
        </p:spPr>
        <p:txBody>
          <a:bodyPr vert="horz" lIns="91440" tIns="45720" rIns="91440" bIns="45720" rtlCol="0" anchor="b"/>
          <a:lstStyle>
            <a:lvl1pPr algn="l">
              <a:defRPr sz="1200"/>
            </a:lvl1pPr>
          </a:lstStyle>
          <a:p>
            <a:endParaRPr lang="es-MX" dirty="0"/>
          </a:p>
        </p:txBody>
      </p:sp>
      <p:sp>
        <p:nvSpPr>
          <p:cNvPr id="7" name="6 Marcador de número de diapositiva"/>
          <p:cNvSpPr>
            <a:spLocks noGrp="1"/>
          </p:cNvSpPr>
          <p:nvPr>
            <p:ph type="sldNum" sz="quarter" idx="5"/>
          </p:nvPr>
        </p:nvSpPr>
        <p:spPr>
          <a:xfrm>
            <a:off x="3927776" y="8757590"/>
            <a:ext cx="3004820" cy="461010"/>
          </a:xfrm>
          <a:prstGeom prst="rect">
            <a:avLst/>
          </a:prstGeom>
        </p:spPr>
        <p:txBody>
          <a:bodyPr vert="horz" lIns="91440" tIns="45720" rIns="91440" bIns="45720" rtlCol="0" anchor="b"/>
          <a:lstStyle>
            <a:lvl1pPr algn="r">
              <a:defRPr sz="1200"/>
            </a:lvl1pPr>
          </a:lstStyle>
          <a:p>
            <a:fld id="{3632DCC6-48A0-4F19-80C5-44A5D2393EFC}" type="slidenum">
              <a:rPr lang="es-MX" smtClean="0"/>
              <a:pPr/>
              <a:t>‹#›</a:t>
            </a:fld>
            <a:endParaRPr lang="es-MX" dirty="0"/>
          </a:p>
        </p:txBody>
      </p:sp>
    </p:spTree>
    <p:extLst>
      <p:ext uri="{BB962C8B-B14F-4D97-AF65-F5344CB8AC3E}">
        <p14:creationId xmlns:p14="http://schemas.microsoft.com/office/powerpoint/2010/main" val="1759386051"/>
      </p:ext>
    </p:extLst>
  </p:cSld>
  <p:clrMap bg1="lt1" tx1="dk1" bg2="lt2" tx2="dk2" accent1="accent1" accent2="accent2" accent3="accent3" accent4="accent4" accent5="accent5" accent6="accent6" hlink="hlink" folHlink="folHlink"/>
  <p:notesStyle>
    <a:lvl1pPr marL="0" algn="l" defTabSz="911188" rtl="0" eaLnBrk="1" latinLnBrk="0" hangingPunct="1">
      <a:defRPr sz="1200" kern="1200">
        <a:solidFill>
          <a:schemeClr val="tx1"/>
        </a:solidFill>
        <a:latin typeface="+mn-lt"/>
        <a:ea typeface="+mn-ea"/>
        <a:cs typeface="+mn-cs"/>
      </a:defRPr>
    </a:lvl1pPr>
    <a:lvl2pPr marL="455592" algn="l" defTabSz="911188" rtl="0" eaLnBrk="1" latinLnBrk="0" hangingPunct="1">
      <a:defRPr sz="1200" kern="1200">
        <a:solidFill>
          <a:schemeClr val="tx1"/>
        </a:solidFill>
        <a:latin typeface="+mn-lt"/>
        <a:ea typeface="+mn-ea"/>
        <a:cs typeface="+mn-cs"/>
      </a:defRPr>
    </a:lvl2pPr>
    <a:lvl3pPr marL="911188" algn="l" defTabSz="911188" rtl="0" eaLnBrk="1" latinLnBrk="0" hangingPunct="1">
      <a:defRPr sz="1200" kern="1200">
        <a:solidFill>
          <a:schemeClr val="tx1"/>
        </a:solidFill>
        <a:latin typeface="+mn-lt"/>
        <a:ea typeface="+mn-ea"/>
        <a:cs typeface="+mn-cs"/>
      </a:defRPr>
    </a:lvl3pPr>
    <a:lvl4pPr marL="1366774" algn="l" defTabSz="911188" rtl="0" eaLnBrk="1" latinLnBrk="0" hangingPunct="1">
      <a:defRPr sz="1200" kern="1200">
        <a:solidFill>
          <a:schemeClr val="tx1"/>
        </a:solidFill>
        <a:latin typeface="+mn-lt"/>
        <a:ea typeface="+mn-ea"/>
        <a:cs typeface="+mn-cs"/>
      </a:defRPr>
    </a:lvl4pPr>
    <a:lvl5pPr marL="1822366" algn="l" defTabSz="911188" rtl="0" eaLnBrk="1" latinLnBrk="0" hangingPunct="1">
      <a:defRPr sz="1200" kern="1200">
        <a:solidFill>
          <a:schemeClr val="tx1"/>
        </a:solidFill>
        <a:latin typeface="+mn-lt"/>
        <a:ea typeface="+mn-ea"/>
        <a:cs typeface="+mn-cs"/>
      </a:defRPr>
    </a:lvl5pPr>
    <a:lvl6pPr marL="2277951" algn="l" defTabSz="911188" rtl="0" eaLnBrk="1" latinLnBrk="0" hangingPunct="1">
      <a:defRPr sz="1200" kern="1200">
        <a:solidFill>
          <a:schemeClr val="tx1"/>
        </a:solidFill>
        <a:latin typeface="+mn-lt"/>
        <a:ea typeface="+mn-ea"/>
        <a:cs typeface="+mn-cs"/>
      </a:defRPr>
    </a:lvl6pPr>
    <a:lvl7pPr marL="2733544" algn="l" defTabSz="911188" rtl="0" eaLnBrk="1" latinLnBrk="0" hangingPunct="1">
      <a:defRPr sz="1200" kern="1200">
        <a:solidFill>
          <a:schemeClr val="tx1"/>
        </a:solidFill>
        <a:latin typeface="+mn-lt"/>
        <a:ea typeface="+mn-ea"/>
        <a:cs typeface="+mn-cs"/>
      </a:defRPr>
    </a:lvl7pPr>
    <a:lvl8pPr marL="3189132" algn="l" defTabSz="911188" rtl="0" eaLnBrk="1" latinLnBrk="0" hangingPunct="1">
      <a:defRPr sz="1200" kern="1200">
        <a:solidFill>
          <a:schemeClr val="tx1"/>
        </a:solidFill>
        <a:latin typeface="+mn-lt"/>
        <a:ea typeface="+mn-ea"/>
        <a:cs typeface="+mn-cs"/>
      </a:defRPr>
    </a:lvl8pPr>
    <a:lvl9pPr marL="3644722" algn="l" defTabSz="91118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230313" y="690563"/>
            <a:ext cx="4473575" cy="3457575"/>
          </a:xfrm>
        </p:spPr>
      </p:sp>
      <p:sp>
        <p:nvSpPr>
          <p:cNvPr id="3" name="2 Marcador de notas"/>
          <p:cNvSpPr>
            <a:spLocks noGrp="1"/>
          </p:cNvSpPr>
          <p:nvPr>
            <p:ph type="body" idx="1"/>
          </p:nvPr>
        </p:nvSpPr>
        <p:spPr/>
        <p:txBody>
          <a:bodyPr/>
          <a:lstStyle/>
          <a:p>
            <a:endParaRPr lang="es-MX" dirty="0">
              <a:solidFill>
                <a:srgbClr val="FFFF00"/>
              </a:solidFill>
            </a:endParaRPr>
          </a:p>
        </p:txBody>
      </p:sp>
      <p:sp>
        <p:nvSpPr>
          <p:cNvPr id="4" name="3 Marcador de número de diapositiva"/>
          <p:cNvSpPr>
            <a:spLocks noGrp="1"/>
          </p:cNvSpPr>
          <p:nvPr>
            <p:ph type="sldNum" sz="quarter" idx="10"/>
          </p:nvPr>
        </p:nvSpPr>
        <p:spPr/>
        <p:txBody>
          <a:bodyPr/>
          <a:lstStyle/>
          <a:p>
            <a:fld id="{3632DCC6-48A0-4F19-80C5-44A5D2393EFC}" type="slidenum">
              <a:rPr lang="es-MX" smtClean="0">
                <a:solidFill>
                  <a:prstClr val="black"/>
                </a:solidFill>
              </a:rPr>
              <a:pPr/>
              <a:t>2</a:t>
            </a:fld>
            <a:endParaRPr lang="es-MX" dirty="0">
              <a:solidFill>
                <a:prstClr val="black"/>
              </a:solidFill>
            </a:endParaRPr>
          </a:p>
        </p:txBody>
      </p:sp>
    </p:spTree>
    <p:extLst>
      <p:ext uri="{BB962C8B-B14F-4D97-AF65-F5344CB8AC3E}">
        <p14:creationId xmlns:p14="http://schemas.microsoft.com/office/powerpoint/2010/main" val="223802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230313" y="690563"/>
            <a:ext cx="4473575" cy="3457575"/>
          </a:xfrm>
        </p:spPr>
      </p:sp>
      <p:sp>
        <p:nvSpPr>
          <p:cNvPr id="3" name="2 Marcador de notas"/>
          <p:cNvSpPr>
            <a:spLocks noGrp="1"/>
          </p:cNvSpPr>
          <p:nvPr>
            <p:ph type="body" idx="1"/>
          </p:nvPr>
        </p:nvSpPr>
        <p:spPr/>
        <p:txBody>
          <a:bodyPr/>
          <a:lstStyle/>
          <a:p>
            <a:endParaRPr lang="es-MX" dirty="0">
              <a:solidFill>
                <a:srgbClr val="FFFF00"/>
              </a:solidFill>
            </a:endParaRPr>
          </a:p>
        </p:txBody>
      </p:sp>
      <p:sp>
        <p:nvSpPr>
          <p:cNvPr id="4" name="3 Marcador de número de diapositiva"/>
          <p:cNvSpPr>
            <a:spLocks noGrp="1"/>
          </p:cNvSpPr>
          <p:nvPr>
            <p:ph type="sldNum" sz="quarter" idx="10"/>
          </p:nvPr>
        </p:nvSpPr>
        <p:spPr/>
        <p:txBody>
          <a:bodyPr/>
          <a:lstStyle/>
          <a:p>
            <a:fld id="{3632DCC6-48A0-4F19-80C5-44A5D2393EFC}" type="slidenum">
              <a:rPr lang="es-MX" smtClean="0">
                <a:solidFill>
                  <a:prstClr val="black"/>
                </a:solidFill>
              </a:rPr>
              <a:pPr/>
              <a:t>3</a:t>
            </a:fld>
            <a:endParaRPr lang="es-MX" dirty="0">
              <a:solidFill>
                <a:prstClr val="black"/>
              </a:solidFill>
            </a:endParaRPr>
          </a:p>
        </p:txBody>
      </p:sp>
    </p:spTree>
    <p:extLst>
      <p:ext uri="{BB962C8B-B14F-4D97-AF65-F5344CB8AC3E}">
        <p14:creationId xmlns:p14="http://schemas.microsoft.com/office/powerpoint/2010/main" val="2238024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230313" y="690563"/>
            <a:ext cx="4473575" cy="3457575"/>
          </a:xfrm>
        </p:spPr>
      </p:sp>
      <p:sp>
        <p:nvSpPr>
          <p:cNvPr id="3" name="2 Marcador de notas"/>
          <p:cNvSpPr>
            <a:spLocks noGrp="1"/>
          </p:cNvSpPr>
          <p:nvPr>
            <p:ph type="body" idx="1"/>
          </p:nvPr>
        </p:nvSpPr>
        <p:spPr/>
        <p:txBody>
          <a:bodyPr/>
          <a:lstStyle/>
          <a:p>
            <a:endParaRPr lang="es-MX" dirty="0">
              <a:solidFill>
                <a:srgbClr val="FFFF00"/>
              </a:solidFill>
            </a:endParaRPr>
          </a:p>
        </p:txBody>
      </p:sp>
      <p:sp>
        <p:nvSpPr>
          <p:cNvPr id="4" name="3 Marcador de número de diapositiva"/>
          <p:cNvSpPr>
            <a:spLocks noGrp="1"/>
          </p:cNvSpPr>
          <p:nvPr>
            <p:ph type="sldNum" sz="quarter" idx="10"/>
          </p:nvPr>
        </p:nvSpPr>
        <p:spPr/>
        <p:txBody>
          <a:bodyPr/>
          <a:lstStyle/>
          <a:p>
            <a:fld id="{3632DCC6-48A0-4F19-80C5-44A5D2393EFC}" type="slidenum">
              <a:rPr lang="es-MX" smtClean="0">
                <a:solidFill>
                  <a:prstClr val="black"/>
                </a:solidFill>
              </a:rPr>
              <a:pPr/>
              <a:t>4</a:t>
            </a:fld>
            <a:endParaRPr lang="es-MX" dirty="0">
              <a:solidFill>
                <a:prstClr val="black"/>
              </a:solidFill>
            </a:endParaRPr>
          </a:p>
        </p:txBody>
      </p:sp>
    </p:spTree>
    <p:extLst>
      <p:ext uri="{BB962C8B-B14F-4D97-AF65-F5344CB8AC3E}">
        <p14:creationId xmlns:p14="http://schemas.microsoft.com/office/powerpoint/2010/main" val="223802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230313" y="690563"/>
            <a:ext cx="4473575" cy="3457575"/>
          </a:xfrm>
        </p:spPr>
      </p:sp>
      <p:sp>
        <p:nvSpPr>
          <p:cNvPr id="3" name="2 Marcador de notas"/>
          <p:cNvSpPr>
            <a:spLocks noGrp="1"/>
          </p:cNvSpPr>
          <p:nvPr>
            <p:ph type="body" idx="1"/>
          </p:nvPr>
        </p:nvSpPr>
        <p:spPr/>
        <p:txBody>
          <a:bodyPr/>
          <a:lstStyle/>
          <a:p>
            <a:endParaRPr lang="es-MX" dirty="0">
              <a:solidFill>
                <a:srgbClr val="FFFF00"/>
              </a:solidFill>
            </a:endParaRPr>
          </a:p>
        </p:txBody>
      </p:sp>
      <p:sp>
        <p:nvSpPr>
          <p:cNvPr id="4" name="3 Marcador de número de diapositiva"/>
          <p:cNvSpPr>
            <a:spLocks noGrp="1"/>
          </p:cNvSpPr>
          <p:nvPr>
            <p:ph type="sldNum" sz="quarter" idx="10"/>
          </p:nvPr>
        </p:nvSpPr>
        <p:spPr/>
        <p:txBody>
          <a:bodyPr/>
          <a:lstStyle/>
          <a:p>
            <a:fld id="{3632DCC6-48A0-4F19-80C5-44A5D2393EFC}" type="slidenum">
              <a:rPr lang="es-MX" smtClean="0">
                <a:solidFill>
                  <a:prstClr val="black"/>
                </a:solidFill>
              </a:rPr>
              <a:pPr/>
              <a:t>5</a:t>
            </a:fld>
            <a:endParaRPr lang="es-MX" dirty="0">
              <a:solidFill>
                <a:prstClr val="black"/>
              </a:solidFill>
            </a:endParaRPr>
          </a:p>
        </p:txBody>
      </p:sp>
    </p:spTree>
    <p:extLst>
      <p:ext uri="{BB962C8B-B14F-4D97-AF65-F5344CB8AC3E}">
        <p14:creationId xmlns:p14="http://schemas.microsoft.com/office/powerpoint/2010/main" val="223802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230313" y="690563"/>
            <a:ext cx="4473575" cy="3457575"/>
          </a:xfrm>
        </p:spPr>
      </p:sp>
      <p:sp>
        <p:nvSpPr>
          <p:cNvPr id="3" name="2 Marcador de notas"/>
          <p:cNvSpPr>
            <a:spLocks noGrp="1"/>
          </p:cNvSpPr>
          <p:nvPr>
            <p:ph type="body" idx="1"/>
          </p:nvPr>
        </p:nvSpPr>
        <p:spPr/>
        <p:txBody>
          <a:bodyPr/>
          <a:lstStyle/>
          <a:p>
            <a:endParaRPr lang="es-MX" dirty="0">
              <a:solidFill>
                <a:srgbClr val="FFFF00"/>
              </a:solidFill>
            </a:endParaRPr>
          </a:p>
        </p:txBody>
      </p:sp>
      <p:sp>
        <p:nvSpPr>
          <p:cNvPr id="4" name="3 Marcador de número de diapositiva"/>
          <p:cNvSpPr>
            <a:spLocks noGrp="1"/>
          </p:cNvSpPr>
          <p:nvPr>
            <p:ph type="sldNum" sz="quarter" idx="10"/>
          </p:nvPr>
        </p:nvSpPr>
        <p:spPr/>
        <p:txBody>
          <a:bodyPr/>
          <a:lstStyle/>
          <a:p>
            <a:fld id="{3632DCC6-48A0-4F19-80C5-44A5D2393EFC}" type="slidenum">
              <a:rPr lang="es-MX" smtClean="0">
                <a:solidFill>
                  <a:prstClr val="black"/>
                </a:solidFill>
              </a:rPr>
              <a:pPr/>
              <a:t>8</a:t>
            </a:fld>
            <a:endParaRPr lang="es-MX" dirty="0">
              <a:solidFill>
                <a:prstClr val="black"/>
              </a:solidFill>
            </a:endParaRPr>
          </a:p>
        </p:txBody>
      </p:sp>
    </p:spTree>
    <p:extLst>
      <p:ext uri="{BB962C8B-B14F-4D97-AF65-F5344CB8AC3E}">
        <p14:creationId xmlns:p14="http://schemas.microsoft.com/office/powerpoint/2010/main" val="223802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754499" y="2415000"/>
            <a:ext cx="8550990" cy="1666369"/>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7711" indent="0" algn="ctr">
              <a:buNone/>
              <a:defRPr>
                <a:solidFill>
                  <a:schemeClr val="tx1">
                    <a:tint val="75000"/>
                  </a:schemeClr>
                </a:solidFill>
              </a:defRPr>
            </a:lvl2pPr>
            <a:lvl3pPr marL="1015419" indent="0" algn="ctr">
              <a:buNone/>
              <a:defRPr>
                <a:solidFill>
                  <a:schemeClr val="tx1">
                    <a:tint val="75000"/>
                  </a:schemeClr>
                </a:solidFill>
              </a:defRPr>
            </a:lvl3pPr>
            <a:lvl4pPr marL="1523132" indent="0" algn="ctr">
              <a:buNone/>
              <a:defRPr>
                <a:solidFill>
                  <a:schemeClr val="tx1">
                    <a:tint val="75000"/>
                  </a:schemeClr>
                </a:solidFill>
              </a:defRPr>
            </a:lvl4pPr>
            <a:lvl5pPr marL="2030841" indent="0" algn="ctr">
              <a:buNone/>
              <a:defRPr>
                <a:solidFill>
                  <a:schemeClr val="tx1">
                    <a:tint val="75000"/>
                  </a:schemeClr>
                </a:solidFill>
              </a:defRPr>
            </a:lvl5pPr>
            <a:lvl6pPr marL="2538541" indent="0" algn="ctr">
              <a:buNone/>
              <a:defRPr>
                <a:solidFill>
                  <a:schemeClr val="tx1">
                    <a:tint val="75000"/>
                  </a:schemeClr>
                </a:solidFill>
              </a:defRPr>
            </a:lvl6pPr>
            <a:lvl7pPr marL="3046261" indent="0" algn="ctr">
              <a:buNone/>
              <a:defRPr>
                <a:solidFill>
                  <a:schemeClr val="tx1">
                    <a:tint val="75000"/>
                  </a:schemeClr>
                </a:solidFill>
              </a:defRPr>
            </a:lvl7pPr>
            <a:lvl8pPr marL="3553968" indent="0" algn="ctr">
              <a:buNone/>
              <a:defRPr>
                <a:solidFill>
                  <a:schemeClr val="tx1">
                    <a:tint val="75000"/>
                  </a:schemeClr>
                </a:solidFill>
              </a:defRPr>
            </a:lvl8pPr>
            <a:lvl9pPr marL="4061678"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B9E63233-5588-4EFA-B4AE-943C53F270D4}" type="datetime1">
              <a:rPr lang="es-MX" smtClean="0"/>
              <a:pPr/>
              <a:t>13/02/2017</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7" name="6 Conector recto"/>
          <p:cNvCxnSpPr/>
          <p:nvPr userDrawn="1"/>
        </p:nvCxnSpPr>
        <p:spPr>
          <a:xfrm>
            <a:off x="781523" y="4175026"/>
            <a:ext cx="84969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6133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49FF3C0B-8ECE-41F5-A730-12299A4606FA}" type="datetime1">
              <a:rPr lang="es-MX" smtClean="0"/>
              <a:pPr/>
              <a:t>13/02/2017</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7" name="6 Conector recto"/>
          <p:cNvCxnSpPr/>
          <p:nvPr userDrawn="1"/>
        </p:nvCxnSpPr>
        <p:spPr>
          <a:xfrm>
            <a:off x="565498" y="1294706"/>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8549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293491" y="311346"/>
            <a:ext cx="2263497" cy="6633083"/>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503004" y="311346"/>
            <a:ext cx="6622825" cy="6633083"/>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3477B9E6-FEC5-4FF5-9291-71576CEABE88}" type="datetime1">
              <a:rPr lang="es-MX" smtClean="0"/>
              <a:pPr/>
              <a:t>13/02/2017</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spTree>
    <p:extLst>
      <p:ext uri="{BB962C8B-B14F-4D97-AF65-F5344CB8AC3E}">
        <p14:creationId xmlns:p14="http://schemas.microsoft.com/office/powerpoint/2010/main" val="32759265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754499" y="2415006"/>
            <a:ext cx="8550990" cy="1666369"/>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7304" indent="0" algn="ctr">
              <a:buNone/>
              <a:defRPr>
                <a:solidFill>
                  <a:schemeClr val="tx1">
                    <a:tint val="75000"/>
                  </a:schemeClr>
                </a:solidFill>
              </a:defRPr>
            </a:lvl2pPr>
            <a:lvl3pPr marL="1014605" indent="0" algn="ctr">
              <a:buNone/>
              <a:defRPr>
                <a:solidFill>
                  <a:schemeClr val="tx1">
                    <a:tint val="75000"/>
                  </a:schemeClr>
                </a:solidFill>
              </a:defRPr>
            </a:lvl3pPr>
            <a:lvl4pPr marL="1521912" indent="0" algn="ctr">
              <a:buNone/>
              <a:defRPr>
                <a:solidFill>
                  <a:schemeClr val="tx1">
                    <a:tint val="75000"/>
                  </a:schemeClr>
                </a:solidFill>
              </a:defRPr>
            </a:lvl4pPr>
            <a:lvl5pPr marL="2029214" indent="0" algn="ctr">
              <a:buNone/>
              <a:defRPr>
                <a:solidFill>
                  <a:schemeClr val="tx1">
                    <a:tint val="75000"/>
                  </a:schemeClr>
                </a:solidFill>
              </a:defRPr>
            </a:lvl5pPr>
            <a:lvl6pPr marL="2536507" indent="0" algn="ctr">
              <a:buNone/>
              <a:defRPr>
                <a:solidFill>
                  <a:schemeClr val="tx1">
                    <a:tint val="75000"/>
                  </a:schemeClr>
                </a:solidFill>
              </a:defRPr>
            </a:lvl6pPr>
            <a:lvl7pPr marL="3043820" indent="0" algn="ctr">
              <a:buNone/>
              <a:defRPr>
                <a:solidFill>
                  <a:schemeClr val="tx1">
                    <a:tint val="75000"/>
                  </a:schemeClr>
                </a:solidFill>
              </a:defRPr>
            </a:lvl7pPr>
            <a:lvl8pPr marL="3551120" indent="0" algn="ctr">
              <a:buNone/>
              <a:defRPr>
                <a:solidFill>
                  <a:schemeClr val="tx1">
                    <a:tint val="75000"/>
                  </a:schemeClr>
                </a:solidFill>
              </a:defRPr>
            </a:lvl8pPr>
            <a:lvl9pPr marL="4058422"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B9E63233-5588-4EFA-B4AE-943C53F270D4}"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781523" y="4175026"/>
            <a:ext cx="84969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8401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0" y="286594"/>
            <a:ext cx="4527794" cy="1152128"/>
          </a:xfrm>
        </p:spPr>
        <p:txBody>
          <a:bodyPr/>
          <a:lstStyle/>
          <a:p>
            <a:r>
              <a:rPr lang="es-ES" dirty="0" smtClean="0"/>
              <a:t>Haga clic para modificar el estilo de título del patrón</a:t>
            </a:r>
            <a:endParaRPr lang="es-MX" dirty="0"/>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81B27E4-9854-4CFA-88CD-10C0954ED530}"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624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94670" y="4995509"/>
            <a:ext cx="8550990" cy="1544000"/>
          </a:xfrm>
        </p:spPr>
        <p:txBody>
          <a:bodyPr anchor="t"/>
          <a:lstStyle>
            <a:lvl1pPr algn="l">
              <a:defRPr sz="45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94670" y="3294979"/>
            <a:ext cx="8550990" cy="1700559"/>
          </a:xfrm>
        </p:spPr>
        <p:txBody>
          <a:bodyPr anchor="b"/>
          <a:lstStyle>
            <a:lvl1pPr marL="0" indent="0">
              <a:buNone/>
              <a:defRPr sz="2200">
                <a:solidFill>
                  <a:schemeClr val="tx1">
                    <a:tint val="75000"/>
                  </a:schemeClr>
                </a:solidFill>
              </a:defRPr>
            </a:lvl1pPr>
            <a:lvl2pPr marL="507304" indent="0">
              <a:buNone/>
              <a:defRPr sz="2000">
                <a:solidFill>
                  <a:schemeClr val="tx1">
                    <a:tint val="75000"/>
                  </a:schemeClr>
                </a:solidFill>
              </a:defRPr>
            </a:lvl2pPr>
            <a:lvl3pPr marL="1014605" indent="0">
              <a:buNone/>
              <a:defRPr sz="1800">
                <a:solidFill>
                  <a:schemeClr val="tx1">
                    <a:tint val="75000"/>
                  </a:schemeClr>
                </a:solidFill>
              </a:defRPr>
            </a:lvl3pPr>
            <a:lvl4pPr marL="1521912" indent="0">
              <a:buNone/>
              <a:defRPr sz="1600">
                <a:solidFill>
                  <a:schemeClr val="tx1">
                    <a:tint val="75000"/>
                  </a:schemeClr>
                </a:solidFill>
              </a:defRPr>
            </a:lvl4pPr>
            <a:lvl5pPr marL="2029214" indent="0">
              <a:buNone/>
              <a:defRPr sz="1600">
                <a:solidFill>
                  <a:schemeClr val="tx1">
                    <a:tint val="75000"/>
                  </a:schemeClr>
                </a:solidFill>
              </a:defRPr>
            </a:lvl5pPr>
            <a:lvl6pPr marL="2536507" indent="0">
              <a:buNone/>
              <a:defRPr sz="1600">
                <a:solidFill>
                  <a:schemeClr val="tx1">
                    <a:tint val="75000"/>
                  </a:schemeClr>
                </a:solidFill>
              </a:defRPr>
            </a:lvl6pPr>
            <a:lvl7pPr marL="3043820" indent="0">
              <a:buNone/>
              <a:defRPr sz="1600">
                <a:solidFill>
                  <a:schemeClr val="tx1">
                    <a:tint val="75000"/>
                  </a:schemeClr>
                </a:solidFill>
              </a:defRPr>
            </a:lvl7pPr>
            <a:lvl8pPr marL="3551120" indent="0">
              <a:buNone/>
              <a:defRPr sz="1600">
                <a:solidFill>
                  <a:schemeClr val="tx1">
                    <a:tint val="75000"/>
                  </a:schemeClr>
                </a:solidFill>
              </a:defRPr>
            </a:lvl8pPr>
            <a:lvl9pPr marL="4058422" indent="0">
              <a:buNone/>
              <a:defRPr sz="16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D81EB928-5A4F-4844-A35C-558E43CE9783}"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8" name="7 Conector recto"/>
          <p:cNvCxnSpPr/>
          <p:nvPr userDrawn="1"/>
        </p:nvCxnSpPr>
        <p:spPr>
          <a:xfrm>
            <a:off x="836631" y="50391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79216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503004" y="1813962"/>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5113827" y="1813962"/>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1D166C6-47F7-47B6-AC81-17FA6598C0B6}"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8" name="7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6440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03000" y="1740150"/>
            <a:ext cx="4444908" cy="725212"/>
          </a:xfrm>
        </p:spPr>
        <p:txBody>
          <a:bodyPr anchor="b"/>
          <a:lstStyle>
            <a:lvl1pPr marL="0" indent="0">
              <a:buNone/>
              <a:defRPr sz="2700" b="1"/>
            </a:lvl1pPr>
            <a:lvl2pPr marL="507304" indent="0">
              <a:buNone/>
              <a:defRPr sz="2200" b="1"/>
            </a:lvl2pPr>
            <a:lvl3pPr marL="1014605" indent="0">
              <a:buNone/>
              <a:defRPr sz="2000" b="1"/>
            </a:lvl3pPr>
            <a:lvl4pPr marL="1521912" indent="0">
              <a:buNone/>
              <a:defRPr sz="1800" b="1"/>
            </a:lvl4pPr>
            <a:lvl5pPr marL="2029214" indent="0">
              <a:buNone/>
              <a:defRPr sz="1800" b="1"/>
            </a:lvl5pPr>
            <a:lvl6pPr marL="2536507" indent="0">
              <a:buNone/>
              <a:defRPr sz="1800" b="1"/>
            </a:lvl6pPr>
            <a:lvl7pPr marL="3043820" indent="0">
              <a:buNone/>
              <a:defRPr sz="1800" b="1"/>
            </a:lvl7pPr>
            <a:lvl8pPr marL="3551120" indent="0">
              <a:buNone/>
              <a:defRPr sz="1800" b="1"/>
            </a:lvl8pPr>
            <a:lvl9pPr marL="4058422" indent="0">
              <a:buNone/>
              <a:defRPr sz="18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5110336" y="1740150"/>
            <a:ext cx="4446654" cy="725212"/>
          </a:xfrm>
        </p:spPr>
        <p:txBody>
          <a:bodyPr anchor="b"/>
          <a:lstStyle>
            <a:lvl1pPr marL="0" indent="0">
              <a:buNone/>
              <a:defRPr sz="2700" b="1"/>
            </a:lvl1pPr>
            <a:lvl2pPr marL="507304" indent="0">
              <a:buNone/>
              <a:defRPr sz="2200" b="1"/>
            </a:lvl2pPr>
            <a:lvl3pPr marL="1014605" indent="0">
              <a:buNone/>
              <a:defRPr sz="2000" b="1"/>
            </a:lvl3pPr>
            <a:lvl4pPr marL="1521912" indent="0">
              <a:buNone/>
              <a:defRPr sz="1800" b="1"/>
            </a:lvl4pPr>
            <a:lvl5pPr marL="2029214" indent="0">
              <a:buNone/>
              <a:defRPr sz="1800" b="1"/>
            </a:lvl5pPr>
            <a:lvl6pPr marL="2536507" indent="0">
              <a:buNone/>
              <a:defRPr sz="1800" b="1"/>
            </a:lvl6pPr>
            <a:lvl7pPr marL="3043820" indent="0">
              <a:buNone/>
              <a:defRPr sz="1800" b="1"/>
            </a:lvl7pPr>
            <a:lvl8pPr marL="3551120" indent="0">
              <a:buNone/>
              <a:defRPr sz="1800" b="1"/>
            </a:lvl8pPr>
            <a:lvl9pPr marL="4058422" indent="0">
              <a:buNone/>
              <a:defRPr sz="18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C7050BB9-352E-4137-8A95-E834CC309BFD}" type="datetime1">
              <a:rPr lang="es-MX" smtClean="0">
                <a:solidFill>
                  <a:prstClr val="black">
                    <a:tint val="75000"/>
                  </a:prstClr>
                </a:solidFill>
              </a:rPr>
              <a:pPr/>
              <a:t>13/02/2017</a:t>
            </a:fld>
            <a:endParaRPr lang="es-MX" dirty="0">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10" name="9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9865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B448ACB5-69D9-4EBA-9520-DA6FAD092C13}" type="datetime1">
              <a:rPr lang="es-MX" smtClean="0">
                <a:solidFill>
                  <a:prstClr val="black">
                    <a:tint val="75000"/>
                  </a:prstClr>
                </a:solidFill>
              </a:rPr>
              <a:pPr/>
              <a:t>13/02/2017</a:t>
            </a:fld>
            <a:endParaRPr lang="es-MX" dirty="0">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6" name="5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13332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43441F1-8B74-4EDB-B3C7-BDAF9C74CF7D}" type="datetime1">
              <a:rPr lang="es-MX" smtClean="0">
                <a:solidFill>
                  <a:prstClr val="black">
                    <a:tint val="75000"/>
                  </a:prstClr>
                </a:solidFill>
              </a:rPr>
              <a:pPr/>
              <a:t>13/02/2017</a:t>
            </a:fld>
            <a:endParaRPr lang="es-MX" dirty="0">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pic>
        <p:nvPicPr>
          <p:cNvPr id="5" name="4 Imagen"/>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Tree>
    <p:extLst>
      <p:ext uri="{BB962C8B-B14F-4D97-AF65-F5344CB8AC3E}">
        <p14:creationId xmlns:p14="http://schemas.microsoft.com/office/powerpoint/2010/main" val="3992446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03030" y="309521"/>
            <a:ext cx="3309667" cy="1317259"/>
          </a:xfrm>
        </p:spPr>
        <p:txBody>
          <a:bodyPr anchor="b"/>
          <a:lstStyle>
            <a:lvl1pPr algn="l">
              <a:defRPr sz="22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933179" y="309551"/>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503030" y="1626783"/>
            <a:ext cx="3309667" cy="5317624"/>
          </a:xfrm>
        </p:spPr>
        <p:txBody>
          <a:bodyPr/>
          <a:lstStyle>
            <a:lvl1pPr marL="0" indent="0">
              <a:buNone/>
              <a:defRPr sz="1600"/>
            </a:lvl1pPr>
            <a:lvl2pPr marL="507304" indent="0">
              <a:buNone/>
              <a:defRPr sz="1300"/>
            </a:lvl2pPr>
            <a:lvl3pPr marL="1014605" indent="0">
              <a:buNone/>
              <a:defRPr sz="1100"/>
            </a:lvl3pPr>
            <a:lvl4pPr marL="1521912" indent="0">
              <a:buNone/>
              <a:defRPr sz="1000"/>
            </a:lvl4pPr>
            <a:lvl5pPr marL="2029214" indent="0">
              <a:buNone/>
              <a:defRPr sz="1000"/>
            </a:lvl5pPr>
            <a:lvl6pPr marL="2536507" indent="0">
              <a:buNone/>
              <a:defRPr sz="1000"/>
            </a:lvl6pPr>
            <a:lvl7pPr marL="3043820" indent="0">
              <a:buNone/>
              <a:defRPr sz="1000"/>
            </a:lvl7pPr>
            <a:lvl8pPr marL="3551120" indent="0">
              <a:buNone/>
              <a:defRPr sz="1000"/>
            </a:lvl8pPr>
            <a:lvl9pPr marL="4058422"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7EBA149-0305-4866-9D7F-FD3B533A0734}"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1445408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0" y="286594"/>
            <a:ext cx="4527794" cy="1152128"/>
          </a:xfrm>
        </p:spPr>
        <p:txBody>
          <a:bodyPr/>
          <a:lstStyle/>
          <a:p>
            <a:r>
              <a:rPr lang="es-ES" dirty="0" smtClean="0"/>
              <a:t>Haga clic para modificar el estilo de título del patrón</a:t>
            </a:r>
            <a:endParaRPr lang="es-MX" dirty="0"/>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81B27E4-9854-4CFA-88CD-10C0954ED530}" type="datetime1">
              <a:rPr lang="es-MX" smtClean="0"/>
              <a:pPr/>
              <a:t>13/02/2017</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7" name="6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02256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971828" y="5441792"/>
            <a:ext cx="6035993" cy="642434"/>
          </a:xfrm>
        </p:spPr>
        <p:txBody>
          <a:bodyPr anchor="b"/>
          <a:lstStyle>
            <a:lvl1pPr algn="l">
              <a:defRPr sz="22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971828" y="694620"/>
            <a:ext cx="6035993" cy="4664393"/>
          </a:xfrm>
        </p:spPr>
        <p:txBody>
          <a:bodyPr/>
          <a:lstStyle>
            <a:lvl1pPr marL="0" indent="0">
              <a:buNone/>
              <a:defRPr sz="3600"/>
            </a:lvl1pPr>
            <a:lvl2pPr marL="507304" indent="0">
              <a:buNone/>
              <a:defRPr sz="3100"/>
            </a:lvl2pPr>
            <a:lvl3pPr marL="1014605" indent="0">
              <a:buNone/>
              <a:defRPr sz="2700"/>
            </a:lvl3pPr>
            <a:lvl4pPr marL="1521912" indent="0">
              <a:buNone/>
              <a:defRPr sz="2200"/>
            </a:lvl4pPr>
            <a:lvl5pPr marL="2029214" indent="0">
              <a:buNone/>
              <a:defRPr sz="2200"/>
            </a:lvl5pPr>
            <a:lvl6pPr marL="2536507" indent="0">
              <a:buNone/>
              <a:defRPr sz="2200"/>
            </a:lvl6pPr>
            <a:lvl7pPr marL="3043820" indent="0">
              <a:buNone/>
              <a:defRPr sz="2200"/>
            </a:lvl7pPr>
            <a:lvl8pPr marL="3551120" indent="0">
              <a:buNone/>
              <a:defRPr sz="2200"/>
            </a:lvl8pPr>
            <a:lvl9pPr marL="4058422" indent="0">
              <a:buNone/>
              <a:defRPr sz="2200"/>
            </a:lvl9pPr>
          </a:lstStyle>
          <a:p>
            <a:endParaRPr lang="es-MX" dirty="0"/>
          </a:p>
        </p:txBody>
      </p:sp>
      <p:sp>
        <p:nvSpPr>
          <p:cNvPr id="4" name="3 Marcador de texto"/>
          <p:cNvSpPr>
            <a:spLocks noGrp="1"/>
          </p:cNvSpPr>
          <p:nvPr>
            <p:ph type="body" sz="half" idx="2"/>
          </p:nvPr>
        </p:nvSpPr>
        <p:spPr>
          <a:xfrm>
            <a:off x="1971828" y="6084226"/>
            <a:ext cx="6035993" cy="912363"/>
          </a:xfrm>
        </p:spPr>
        <p:txBody>
          <a:bodyPr/>
          <a:lstStyle>
            <a:lvl1pPr marL="0" indent="0">
              <a:buNone/>
              <a:defRPr sz="1600"/>
            </a:lvl1pPr>
            <a:lvl2pPr marL="507304" indent="0">
              <a:buNone/>
              <a:defRPr sz="1300"/>
            </a:lvl2pPr>
            <a:lvl3pPr marL="1014605" indent="0">
              <a:buNone/>
              <a:defRPr sz="1100"/>
            </a:lvl3pPr>
            <a:lvl4pPr marL="1521912" indent="0">
              <a:buNone/>
              <a:defRPr sz="1000"/>
            </a:lvl4pPr>
            <a:lvl5pPr marL="2029214" indent="0">
              <a:buNone/>
              <a:defRPr sz="1000"/>
            </a:lvl5pPr>
            <a:lvl6pPr marL="2536507" indent="0">
              <a:buNone/>
              <a:defRPr sz="1000"/>
            </a:lvl6pPr>
            <a:lvl7pPr marL="3043820" indent="0">
              <a:buNone/>
              <a:defRPr sz="1000"/>
            </a:lvl7pPr>
            <a:lvl8pPr marL="3551120" indent="0">
              <a:buNone/>
              <a:defRPr sz="1000"/>
            </a:lvl8pPr>
            <a:lvl9pPr marL="4058422"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6C1320E-9E03-47B2-BB40-F9CF9634A94F}"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31353971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49FF3C0B-8ECE-41F5-A730-12299A4606FA}"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565498" y="1294706"/>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36429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293491" y="311351"/>
            <a:ext cx="2263497" cy="6633083"/>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503004" y="311351"/>
            <a:ext cx="6622825" cy="6633083"/>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3477B9E6-FEC5-4FF5-9291-71576CEABE88}"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16680898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754499" y="2415003"/>
            <a:ext cx="8550990" cy="1666369"/>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7548" indent="0" algn="ctr">
              <a:buNone/>
              <a:defRPr>
                <a:solidFill>
                  <a:schemeClr val="tx1">
                    <a:tint val="75000"/>
                  </a:schemeClr>
                </a:solidFill>
              </a:defRPr>
            </a:lvl2pPr>
            <a:lvl3pPr marL="1015094" indent="0" algn="ctr">
              <a:buNone/>
              <a:defRPr>
                <a:solidFill>
                  <a:schemeClr val="tx1">
                    <a:tint val="75000"/>
                  </a:schemeClr>
                </a:solidFill>
              </a:defRPr>
            </a:lvl3pPr>
            <a:lvl4pPr marL="1522644" indent="0" algn="ctr">
              <a:buNone/>
              <a:defRPr>
                <a:solidFill>
                  <a:schemeClr val="tx1">
                    <a:tint val="75000"/>
                  </a:schemeClr>
                </a:solidFill>
              </a:defRPr>
            </a:lvl4pPr>
            <a:lvl5pPr marL="2030191" indent="0" algn="ctr">
              <a:buNone/>
              <a:defRPr>
                <a:solidFill>
                  <a:schemeClr val="tx1">
                    <a:tint val="75000"/>
                  </a:schemeClr>
                </a:solidFill>
              </a:defRPr>
            </a:lvl5pPr>
            <a:lvl6pPr marL="2537727" indent="0" algn="ctr">
              <a:buNone/>
              <a:defRPr>
                <a:solidFill>
                  <a:schemeClr val="tx1">
                    <a:tint val="75000"/>
                  </a:schemeClr>
                </a:solidFill>
              </a:defRPr>
            </a:lvl6pPr>
            <a:lvl7pPr marL="3045284" indent="0" algn="ctr">
              <a:buNone/>
              <a:defRPr>
                <a:solidFill>
                  <a:schemeClr val="tx1">
                    <a:tint val="75000"/>
                  </a:schemeClr>
                </a:solidFill>
              </a:defRPr>
            </a:lvl7pPr>
            <a:lvl8pPr marL="3552829" indent="0" algn="ctr">
              <a:buNone/>
              <a:defRPr>
                <a:solidFill>
                  <a:schemeClr val="tx1">
                    <a:tint val="75000"/>
                  </a:schemeClr>
                </a:solidFill>
              </a:defRPr>
            </a:lvl8pPr>
            <a:lvl9pPr marL="4060375"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B9E63233-5588-4EFA-B4AE-943C53F270D4}"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781523" y="4175026"/>
            <a:ext cx="84969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87908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0" y="286594"/>
            <a:ext cx="4527794" cy="1152128"/>
          </a:xfrm>
        </p:spPr>
        <p:txBody>
          <a:bodyPr/>
          <a:lstStyle/>
          <a:p>
            <a:r>
              <a:rPr lang="es-ES" dirty="0" smtClean="0"/>
              <a:t>Haga clic para modificar el estilo de título del patrón</a:t>
            </a:r>
            <a:endParaRPr lang="es-MX" dirty="0"/>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81B27E4-9854-4CFA-88CD-10C0954ED530}"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7782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94670" y="4995509"/>
            <a:ext cx="8550990" cy="1544000"/>
          </a:xfrm>
        </p:spPr>
        <p:txBody>
          <a:bodyPr anchor="t"/>
          <a:lstStyle>
            <a:lvl1pPr algn="l">
              <a:defRPr sz="45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94670" y="3294976"/>
            <a:ext cx="8550990" cy="1700559"/>
          </a:xfrm>
        </p:spPr>
        <p:txBody>
          <a:bodyPr anchor="b"/>
          <a:lstStyle>
            <a:lvl1pPr marL="0" indent="0">
              <a:buNone/>
              <a:defRPr sz="2200">
                <a:solidFill>
                  <a:schemeClr val="tx1">
                    <a:tint val="75000"/>
                  </a:schemeClr>
                </a:solidFill>
              </a:defRPr>
            </a:lvl1pPr>
            <a:lvl2pPr marL="507548" indent="0">
              <a:buNone/>
              <a:defRPr sz="2000">
                <a:solidFill>
                  <a:schemeClr val="tx1">
                    <a:tint val="75000"/>
                  </a:schemeClr>
                </a:solidFill>
              </a:defRPr>
            </a:lvl2pPr>
            <a:lvl3pPr marL="1015094" indent="0">
              <a:buNone/>
              <a:defRPr sz="1800">
                <a:solidFill>
                  <a:schemeClr val="tx1">
                    <a:tint val="75000"/>
                  </a:schemeClr>
                </a:solidFill>
              </a:defRPr>
            </a:lvl3pPr>
            <a:lvl4pPr marL="1522644" indent="0">
              <a:buNone/>
              <a:defRPr sz="1600">
                <a:solidFill>
                  <a:schemeClr val="tx1">
                    <a:tint val="75000"/>
                  </a:schemeClr>
                </a:solidFill>
              </a:defRPr>
            </a:lvl4pPr>
            <a:lvl5pPr marL="2030191" indent="0">
              <a:buNone/>
              <a:defRPr sz="1600">
                <a:solidFill>
                  <a:schemeClr val="tx1">
                    <a:tint val="75000"/>
                  </a:schemeClr>
                </a:solidFill>
              </a:defRPr>
            </a:lvl5pPr>
            <a:lvl6pPr marL="2537727" indent="0">
              <a:buNone/>
              <a:defRPr sz="1600">
                <a:solidFill>
                  <a:schemeClr val="tx1">
                    <a:tint val="75000"/>
                  </a:schemeClr>
                </a:solidFill>
              </a:defRPr>
            </a:lvl6pPr>
            <a:lvl7pPr marL="3045284" indent="0">
              <a:buNone/>
              <a:defRPr sz="1600">
                <a:solidFill>
                  <a:schemeClr val="tx1">
                    <a:tint val="75000"/>
                  </a:schemeClr>
                </a:solidFill>
              </a:defRPr>
            </a:lvl7pPr>
            <a:lvl8pPr marL="3552829" indent="0">
              <a:buNone/>
              <a:defRPr sz="1600">
                <a:solidFill>
                  <a:schemeClr val="tx1">
                    <a:tint val="75000"/>
                  </a:schemeClr>
                </a:solidFill>
              </a:defRPr>
            </a:lvl8pPr>
            <a:lvl9pPr marL="4060375" indent="0">
              <a:buNone/>
              <a:defRPr sz="16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D81EB928-5A4F-4844-A35C-558E43CE9783}"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8" name="7 Conector recto"/>
          <p:cNvCxnSpPr/>
          <p:nvPr userDrawn="1"/>
        </p:nvCxnSpPr>
        <p:spPr>
          <a:xfrm>
            <a:off x="836631" y="50391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58644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503004" y="1813958"/>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5113827" y="1813958"/>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1D166C6-47F7-47B6-AC81-17FA6598C0B6}"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8" name="7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72063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03000" y="1740150"/>
            <a:ext cx="4444908" cy="725212"/>
          </a:xfrm>
        </p:spPr>
        <p:txBody>
          <a:bodyPr anchor="b"/>
          <a:lstStyle>
            <a:lvl1pPr marL="0" indent="0">
              <a:buNone/>
              <a:defRPr sz="2700" b="1"/>
            </a:lvl1pPr>
            <a:lvl2pPr marL="507548" indent="0">
              <a:buNone/>
              <a:defRPr sz="2200" b="1"/>
            </a:lvl2pPr>
            <a:lvl3pPr marL="1015094" indent="0">
              <a:buNone/>
              <a:defRPr sz="2000" b="1"/>
            </a:lvl3pPr>
            <a:lvl4pPr marL="1522644" indent="0">
              <a:buNone/>
              <a:defRPr sz="1800" b="1"/>
            </a:lvl4pPr>
            <a:lvl5pPr marL="2030191" indent="0">
              <a:buNone/>
              <a:defRPr sz="1800" b="1"/>
            </a:lvl5pPr>
            <a:lvl6pPr marL="2537727" indent="0">
              <a:buNone/>
              <a:defRPr sz="1800" b="1"/>
            </a:lvl6pPr>
            <a:lvl7pPr marL="3045284" indent="0">
              <a:buNone/>
              <a:defRPr sz="1800" b="1"/>
            </a:lvl7pPr>
            <a:lvl8pPr marL="3552829" indent="0">
              <a:buNone/>
              <a:defRPr sz="1800" b="1"/>
            </a:lvl8pPr>
            <a:lvl9pPr marL="4060375" indent="0">
              <a:buNone/>
              <a:defRPr sz="18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5110336" y="1740150"/>
            <a:ext cx="4446654" cy="725212"/>
          </a:xfrm>
        </p:spPr>
        <p:txBody>
          <a:bodyPr anchor="b"/>
          <a:lstStyle>
            <a:lvl1pPr marL="0" indent="0">
              <a:buNone/>
              <a:defRPr sz="2700" b="1"/>
            </a:lvl1pPr>
            <a:lvl2pPr marL="507548" indent="0">
              <a:buNone/>
              <a:defRPr sz="2200" b="1"/>
            </a:lvl2pPr>
            <a:lvl3pPr marL="1015094" indent="0">
              <a:buNone/>
              <a:defRPr sz="2000" b="1"/>
            </a:lvl3pPr>
            <a:lvl4pPr marL="1522644" indent="0">
              <a:buNone/>
              <a:defRPr sz="1800" b="1"/>
            </a:lvl4pPr>
            <a:lvl5pPr marL="2030191" indent="0">
              <a:buNone/>
              <a:defRPr sz="1800" b="1"/>
            </a:lvl5pPr>
            <a:lvl6pPr marL="2537727" indent="0">
              <a:buNone/>
              <a:defRPr sz="1800" b="1"/>
            </a:lvl6pPr>
            <a:lvl7pPr marL="3045284" indent="0">
              <a:buNone/>
              <a:defRPr sz="1800" b="1"/>
            </a:lvl7pPr>
            <a:lvl8pPr marL="3552829" indent="0">
              <a:buNone/>
              <a:defRPr sz="1800" b="1"/>
            </a:lvl8pPr>
            <a:lvl9pPr marL="4060375" indent="0">
              <a:buNone/>
              <a:defRPr sz="18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C7050BB9-352E-4137-8A95-E834CC309BFD}" type="datetime1">
              <a:rPr lang="es-MX" smtClean="0">
                <a:solidFill>
                  <a:prstClr val="black">
                    <a:tint val="75000"/>
                  </a:prstClr>
                </a:solidFill>
              </a:rPr>
              <a:pPr/>
              <a:t>13/02/2017</a:t>
            </a:fld>
            <a:endParaRPr lang="es-MX" dirty="0">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10" name="9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99204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B448ACB5-69D9-4EBA-9520-DA6FAD092C13}" type="datetime1">
              <a:rPr lang="es-MX" smtClean="0">
                <a:solidFill>
                  <a:prstClr val="black">
                    <a:tint val="75000"/>
                  </a:prstClr>
                </a:solidFill>
              </a:rPr>
              <a:pPr/>
              <a:t>13/02/2017</a:t>
            </a:fld>
            <a:endParaRPr lang="es-MX" dirty="0">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6" name="5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83249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43441F1-8B74-4EDB-B3C7-BDAF9C74CF7D}" type="datetime1">
              <a:rPr lang="es-MX" smtClean="0">
                <a:solidFill>
                  <a:prstClr val="black">
                    <a:tint val="75000"/>
                  </a:prstClr>
                </a:solidFill>
              </a:rPr>
              <a:pPr/>
              <a:t>13/02/2017</a:t>
            </a:fld>
            <a:endParaRPr lang="es-MX" dirty="0">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pic>
        <p:nvPicPr>
          <p:cNvPr id="5" name="4 Imagen"/>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Tree>
    <p:extLst>
      <p:ext uri="{BB962C8B-B14F-4D97-AF65-F5344CB8AC3E}">
        <p14:creationId xmlns:p14="http://schemas.microsoft.com/office/powerpoint/2010/main" val="4031403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94670" y="4995509"/>
            <a:ext cx="8550990" cy="1544000"/>
          </a:xfrm>
        </p:spPr>
        <p:txBody>
          <a:bodyPr anchor="t"/>
          <a:lstStyle>
            <a:lvl1pPr algn="l">
              <a:defRPr sz="45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94670" y="3294973"/>
            <a:ext cx="8550990" cy="1700559"/>
          </a:xfrm>
        </p:spPr>
        <p:txBody>
          <a:bodyPr anchor="b"/>
          <a:lstStyle>
            <a:lvl1pPr marL="0" indent="0">
              <a:buNone/>
              <a:defRPr sz="2200">
                <a:solidFill>
                  <a:schemeClr val="tx1">
                    <a:tint val="75000"/>
                  </a:schemeClr>
                </a:solidFill>
              </a:defRPr>
            </a:lvl1pPr>
            <a:lvl2pPr marL="507711" indent="0">
              <a:buNone/>
              <a:defRPr sz="2000">
                <a:solidFill>
                  <a:schemeClr val="tx1">
                    <a:tint val="75000"/>
                  </a:schemeClr>
                </a:solidFill>
              </a:defRPr>
            </a:lvl2pPr>
            <a:lvl3pPr marL="1015419" indent="0">
              <a:buNone/>
              <a:defRPr sz="1800">
                <a:solidFill>
                  <a:schemeClr val="tx1">
                    <a:tint val="75000"/>
                  </a:schemeClr>
                </a:solidFill>
              </a:defRPr>
            </a:lvl3pPr>
            <a:lvl4pPr marL="1523132" indent="0">
              <a:buNone/>
              <a:defRPr sz="1600">
                <a:solidFill>
                  <a:schemeClr val="tx1">
                    <a:tint val="75000"/>
                  </a:schemeClr>
                </a:solidFill>
              </a:defRPr>
            </a:lvl4pPr>
            <a:lvl5pPr marL="2030841" indent="0">
              <a:buNone/>
              <a:defRPr sz="1600">
                <a:solidFill>
                  <a:schemeClr val="tx1">
                    <a:tint val="75000"/>
                  </a:schemeClr>
                </a:solidFill>
              </a:defRPr>
            </a:lvl5pPr>
            <a:lvl6pPr marL="2538541" indent="0">
              <a:buNone/>
              <a:defRPr sz="1600">
                <a:solidFill>
                  <a:schemeClr val="tx1">
                    <a:tint val="75000"/>
                  </a:schemeClr>
                </a:solidFill>
              </a:defRPr>
            </a:lvl6pPr>
            <a:lvl7pPr marL="3046261" indent="0">
              <a:buNone/>
              <a:defRPr sz="1600">
                <a:solidFill>
                  <a:schemeClr val="tx1">
                    <a:tint val="75000"/>
                  </a:schemeClr>
                </a:solidFill>
              </a:defRPr>
            </a:lvl7pPr>
            <a:lvl8pPr marL="3553968" indent="0">
              <a:buNone/>
              <a:defRPr sz="1600">
                <a:solidFill>
                  <a:schemeClr val="tx1">
                    <a:tint val="75000"/>
                  </a:schemeClr>
                </a:solidFill>
              </a:defRPr>
            </a:lvl8pPr>
            <a:lvl9pPr marL="4061678" indent="0">
              <a:buNone/>
              <a:defRPr sz="16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D81EB928-5A4F-4844-A35C-558E43CE9783}" type="datetime1">
              <a:rPr lang="es-MX" smtClean="0"/>
              <a:pPr/>
              <a:t>13/02/2017</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8" name="7 Conector recto"/>
          <p:cNvCxnSpPr/>
          <p:nvPr userDrawn="1"/>
        </p:nvCxnSpPr>
        <p:spPr>
          <a:xfrm>
            <a:off x="836631" y="50391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29600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03026" y="309521"/>
            <a:ext cx="3309667" cy="1317259"/>
          </a:xfrm>
        </p:spPr>
        <p:txBody>
          <a:bodyPr anchor="b"/>
          <a:lstStyle>
            <a:lvl1pPr algn="l">
              <a:defRPr sz="22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933179" y="309548"/>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503026" y="1626783"/>
            <a:ext cx="3309667" cy="5317624"/>
          </a:xfrm>
        </p:spPr>
        <p:txBody>
          <a:bodyPr/>
          <a:lstStyle>
            <a:lvl1pPr marL="0" indent="0">
              <a:buNone/>
              <a:defRPr sz="1600"/>
            </a:lvl1pPr>
            <a:lvl2pPr marL="507548" indent="0">
              <a:buNone/>
              <a:defRPr sz="1300"/>
            </a:lvl2pPr>
            <a:lvl3pPr marL="1015094" indent="0">
              <a:buNone/>
              <a:defRPr sz="1100"/>
            </a:lvl3pPr>
            <a:lvl4pPr marL="1522644" indent="0">
              <a:buNone/>
              <a:defRPr sz="1000"/>
            </a:lvl4pPr>
            <a:lvl5pPr marL="2030191" indent="0">
              <a:buNone/>
              <a:defRPr sz="1000"/>
            </a:lvl5pPr>
            <a:lvl6pPr marL="2537727" indent="0">
              <a:buNone/>
              <a:defRPr sz="1000"/>
            </a:lvl6pPr>
            <a:lvl7pPr marL="3045284" indent="0">
              <a:buNone/>
              <a:defRPr sz="1000"/>
            </a:lvl7pPr>
            <a:lvl8pPr marL="3552829" indent="0">
              <a:buNone/>
              <a:defRPr sz="1000"/>
            </a:lvl8pPr>
            <a:lvl9pPr marL="4060375"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7EBA149-0305-4866-9D7F-FD3B533A0734}"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28495919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971828" y="5441792"/>
            <a:ext cx="6035993" cy="642434"/>
          </a:xfrm>
        </p:spPr>
        <p:txBody>
          <a:bodyPr anchor="b"/>
          <a:lstStyle>
            <a:lvl1pPr algn="l">
              <a:defRPr sz="22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971828" y="694620"/>
            <a:ext cx="6035993" cy="4664393"/>
          </a:xfrm>
        </p:spPr>
        <p:txBody>
          <a:bodyPr/>
          <a:lstStyle>
            <a:lvl1pPr marL="0" indent="0">
              <a:buNone/>
              <a:defRPr sz="3600"/>
            </a:lvl1pPr>
            <a:lvl2pPr marL="507548" indent="0">
              <a:buNone/>
              <a:defRPr sz="3100"/>
            </a:lvl2pPr>
            <a:lvl3pPr marL="1015094" indent="0">
              <a:buNone/>
              <a:defRPr sz="2700"/>
            </a:lvl3pPr>
            <a:lvl4pPr marL="1522644" indent="0">
              <a:buNone/>
              <a:defRPr sz="2200"/>
            </a:lvl4pPr>
            <a:lvl5pPr marL="2030191" indent="0">
              <a:buNone/>
              <a:defRPr sz="2200"/>
            </a:lvl5pPr>
            <a:lvl6pPr marL="2537727" indent="0">
              <a:buNone/>
              <a:defRPr sz="2200"/>
            </a:lvl6pPr>
            <a:lvl7pPr marL="3045284" indent="0">
              <a:buNone/>
              <a:defRPr sz="2200"/>
            </a:lvl7pPr>
            <a:lvl8pPr marL="3552829" indent="0">
              <a:buNone/>
              <a:defRPr sz="2200"/>
            </a:lvl8pPr>
            <a:lvl9pPr marL="4060375" indent="0">
              <a:buNone/>
              <a:defRPr sz="2200"/>
            </a:lvl9pPr>
          </a:lstStyle>
          <a:p>
            <a:endParaRPr lang="es-MX" dirty="0"/>
          </a:p>
        </p:txBody>
      </p:sp>
      <p:sp>
        <p:nvSpPr>
          <p:cNvPr id="4" name="3 Marcador de texto"/>
          <p:cNvSpPr>
            <a:spLocks noGrp="1"/>
          </p:cNvSpPr>
          <p:nvPr>
            <p:ph type="body" sz="half" idx="2"/>
          </p:nvPr>
        </p:nvSpPr>
        <p:spPr>
          <a:xfrm>
            <a:off x="1971828" y="6084226"/>
            <a:ext cx="6035993" cy="912363"/>
          </a:xfrm>
        </p:spPr>
        <p:txBody>
          <a:bodyPr/>
          <a:lstStyle>
            <a:lvl1pPr marL="0" indent="0">
              <a:buNone/>
              <a:defRPr sz="1600"/>
            </a:lvl1pPr>
            <a:lvl2pPr marL="507548" indent="0">
              <a:buNone/>
              <a:defRPr sz="1300"/>
            </a:lvl2pPr>
            <a:lvl3pPr marL="1015094" indent="0">
              <a:buNone/>
              <a:defRPr sz="1100"/>
            </a:lvl3pPr>
            <a:lvl4pPr marL="1522644" indent="0">
              <a:buNone/>
              <a:defRPr sz="1000"/>
            </a:lvl4pPr>
            <a:lvl5pPr marL="2030191" indent="0">
              <a:buNone/>
              <a:defRPr sz="1000"/>
            </a:lvl5pPr>
            <a:lvl6pPr marL="2537727" indent="0">
              <a:buNone/>
              <a:defRPr sz="1000"/>
            </a:lvl6pPr>
            <a:lvl7pPr marL="3045284" indent="0">
              <a:buNone/>
              <a:defRPr sz="1000"/>
            </a:lvl7pPr>
            <a:lvl8pPr marL="3552829" indent="0">
              <a:buNone/>
              <a:defRPr sz="1000"/>
            </a:lvl8pPr>
            <a:lvl9pPr marL="4060375"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6C1320E-9E03-47B2-BB40-F9CF9634A94F}"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37427709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49FF3C0B-8ECE-41F5-A730-12299A4606FA}"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565498" y="1294706"/>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66603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293491" y="311348"/>
            <a:ext cx="2263497" cy="6633083"/>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503004" y="311348"/>
            <a:ext cx="6622825" cy="6633083"/>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3477B9E6-FEC5-4FF5-9291-71576CEABE88}"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2150693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503004" y="1813956"/>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5113827" y="1813956"/>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1D166C6-47F7-47B6-AC81-17FA6598C0B6}" type="datetime1">
              <a:rPr lang="es-MX" smtClean="0"/>
              <a:pPr/>
              <a:t>13/02/2017</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8" name="7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1225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03000" y="1740150"/>
            <a:ext cx="4444908" cy="725212"/>
          </a:xfrm>
        </p:spPr>
        <p:txBody>
          <a:bodyPr anchor="b"/>
          <a:lstStyle>
            <a:lvl1pPr marL="0" indent="0">
              <a:buNone/>
              <a:defRPr sz="2700" b="1"/>
            </a:lvl1pPr>
            <a:lvl2pPr marL="507711" indent="0">
              <a:buNone/>
              <a:defRPr sz="2200" b="1"/>
            </a:lvl2pPr>
            <a:lvl3pPr marL="1015419" indent="0">
              <a:buNone/>
              <a:defRPr sz="2000" b="1"/>
            </a:lvl3pPr>
            <a:lvl4pPr marL="1523132" indent="0">
              <a:buNone/>
              <a:defRPr sz="1800" b="1"/>
            </a:lvl4pPr>
            <a:lvl5pPr marL="2030841" indent="0">
              <a:buNone/>
              <a:defRPr sz="1800" b="1"/>
            </a:lvl5pPr>
            <a:lvl6pPr marL="2538541" indent="0">
              <a:buNone/>
              <a:defRPr sz="1800" b="1"/>
            </a:lvl6pPr>
            <a:lvl7pPr marL="3046261" indent="0">
              <a:buNone/>
              <a:defRPr sz="1800" b="1"/>
            </a:lvl7pPr>
            <a:lvl8pPr marL="3553968" indent="0">
              <a:buNone/>
              <a:defRPr sz="1800" b="1"/>
            </a:lvl8pPr>
            <a:lvl9pPr marL="4061678" indent="0">
              <a:buNone/>
              <a:defRPr sz="18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5110336" y="1740150"/>
            <a:ext cx="4446654" cy="725212"/>
          </a:xfrm>
        </p:spPr>
        <p:txBody>
          <a:bodyPr anchor="b"/>
          <a:lstStyle>
            <a:lvl1pPr marL="0" indent="0">
              <a:buNone/>
              <a:defRPr sz="2700" b="1"/>
            </a:lvl1pPr>
            <a:lvl2pPr marL="507711" indent="0">
              <a:buNone/>
              <a:defRPr sz="2200" b="1"/>
            </a:lvl2pPr>
            <a:lvl3pPr marL="1015419" indent="0">
              <a:buNone/>
              <a:defRPr sz="2000" b="1"/>
            </a:lvl3pPr>
            <a:lvl4pPr marL="1523132" indent="0">
              <a:buNone/>
              <a:defRPr sz="1800" b="1"/>
            </a:lvl4pPr>
            <a:lvl5pPr marL="2030841" indent="0">
              <a:buNone/>
              <a:defRPr sz="1800" b="1"/>
            </a:lvl5pPr>
            <a:lvl6pPr marL="2538541" indent="0">
              <a:buNone/>
              <a:defRPr sz="1800" b="1"/>
            </a:lvl6pPr>
            <a:lvl7pPr marL="3046261" indent="0">
              <a:buNone/>
              <a:defRPr sz="1800" b="1"/>
            </a:lvl7pPr>
            <a:lvl8pPr marL="3553968" indent="0">
              <a:buNone/>
              <a:defRPr sz="1800" b="1"/>
            </a:lvl8pPr>
            <a:lvl9pPr marL="4061678" indent="0">
              <a:buNone/>
              <a:defRPr sz="18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C7050BB9-352E-4137-8A95-E834CC309BFD}" type="datetime1">
              <a:rPr lang="es-MX" smtClean="0"/>
              <a:pPr/>
              <a:t>13/02/2017</a:t>
            </a:fld>
            <a:endParaRPr lang="es-MX" dirty="0"/>
          </a:p>
        </p:txBody>
      </p:sp>
      <p:sp>
        <p:nvSpPr>
          <p:cNvPr id="8" name="7 Marcador de pie de página"/>
          <p:cNvSpPr>
            <a:spLocks noGrp="1"/>
          </p:cNvSpPr>
          <p:nvPr>
            <p:ph type="ftr" sz="quarter" idx="11"/>
          </p:nvPr>
        </p:nvSpPr>
        <p:spPr/>
        <p:txBody>
          <a:bodyPr/>
          <a:lstStyle/>
          <a:p>
            <a:endParaRPr lang="es-MX" dirty="0"/>
          </a:p>
        </p:txBody>
      </p:sp>
      <p:sp>
        <p:nvSpPr>
          <p:cNvPr id="9" name="8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10" name="9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543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B448ACB5-69D9-4EBA-9520-DA6FAD092C13}" type="datetime1">
              <a:rPr lang="es-MX" smtClean="0"/>
              <a:pPr/>
              <a:t>13/02/2017</a:t>
            </a:fld>
            <a:endParaRPr lang="es-MX" dirty="0"/>
          </a:p>
        </p:txBody>
      </p:sp>
      <p:sp>
        <p:nvSpPr>
          <p:cNvPr id="4" name="3 Marcador de pie de página"/>
          <p:cNvSpPr>
            <a:spLocks noGrp="1"/>
          </p:cNvSpPr>
          <p:nvPr>
            <p:ph type="ftr" sz="quarter" idx="11"/>
          </p:nvPr>
        </p:nvSpPr>
        <p:spPr/>
        <p:txBody>
          <a:bodyPr/>
          <a:lstStyle/>
          <a:p>
            <a:endParaRPr lang="es-MX" dirty="0"/>
          </a:p>
        </p:txBody>
      </p:sp>
      <p:sp>
        <p:nvSpPr>
          <p:cNvPr id="5" name="4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6" name="5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233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43441F1-8B74-4EDB-B3C7-BDAF9C74CF7D}" type="datetime1">
              <a:rPr lang="es-MX" smtClean="0"/>
              <a:pPr/>
              <a:t>13/02/2017</a:t>
            </a:fld>
            <a:endParaRPr lang="es-MX" dirty="0"/>
          </a:p>
        </p:txBody>
      </p:sp>
      <p:sp>
        <p:nvSpPr>
          <p:cNvPr id="3" name="2 Marcador de pie de página"/>
          <p:cNvSpPr>
            <a:spLocks noGrp="1"/>
          </p:cNvSpPr>
          <p:nvPr>
            <p:ph type="ftr" sz="quarter" idx="11"/>
          </p:nvPr>
        </p:nvSpPr>
        <p:spPr/>
        <p:txBody>
          <a:bodyPr/>
          <a:lstStyle/>
          <a:p>
            <a:endParaRPr lang="es-MX" dirty="0"/>
          </a:p>
        </p:txBody>
      </p:sp>
      <p:sp>
        <p:nvSpPr>
          <p:cNvPr id="4" name="3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pic>
        <p:nvPicPr>
          <p:cNvPr id="5" name="4 Imagen"/>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Tree>
    <p:extLst>
      <p:ext uri="{BB962C8B-B14F-4D97-AF65-F5344CB8AC3E}">
        <p14:creationId xmlns:p14="http://schemas.microsoft.com/office/powerpoint/2010/main" val="4078548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03024" y="309521"/>
            <a:ext cx="3309667" cy="1317259"/>
          </a:xfrm>
        </p:spPr>
        <p:txBody>
          <a:bodyPr anchor="b"/>
          <a:lstStyle>
            <a:lvl1pPr algn="l">
              <a:defRPr sz="22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933179" y="309546"/>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503024" y="1626783"/>
            <a:ext cx="3309667" cy="5317624"/>
          </a:xfrm>
        </p:spPr>
        <p:txBody>
          <a:bodyPr/>
          <a:lstStyle>
            <a:lvl1pPr marL="0" indent="0">
              <a:buNone/>
              <a:defRPr sz="1600"/>
            </a:lvl1pPr>
            <a:lvl2pPr marL="507711" indent="0">
              <a:buNone/>
              <a:defRPr sz="1300"/>
            </a:lvl2pPr>
            <a:lvl3pPr marL="1015419" indent="0">
              <a:buNone/>
              <a:defRPr sz="1100"/>
            </a:lvl3pPr>
            <a:lvl4pPr marL="1523132" indent="0">
              <a:buNone/>
              <a:defRPr sz="1000"/>
            </a:lvl4pPr>
            <a:lvl5pPr marL="2030841" indent="0">
              <a:buNone/>
              <a:defRPr sz="1000"/>
            </a:lvl5pPr>
            <a:lvl6pPr marL="2538541" indent="0">
              <a:buNone/>
              <a:defRPr sz="1000"/>
            </a:lvl6pPr>
            <a:lvl7pPr marL="3046261" indent="0">
              <a:buNone/>
              <a:defRPr sz="1000"/>
            </a:lvl7pPr>
            <a:lvl8pPr marL="3553968" indent="0">
              <a:buNone/>
              <a:defRPr sz="1000"/>
            </a:lvl8pPr>
            <a:lvl9pPr marL="4061678"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7EBA149-0305-4866-9D7F-FD3B533A0734}" type="datetime1">
              <a:rPr lang="es-MX" smtClean="0"/>
              <a:pPr/>
              <a:t>13/02/2017</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spTree>
    <p:extLst>
      <p:ext uri="{BB962C8B-B14F-4D97-AF65-F5344CB8AC3E}">
        <p14:creationId xmlns:p14="http://schemas.microsoft.com/office/powerpoint/2010/main" val="3677369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971828" y="5441792"/>
            <a:ext cx="6035993" cy="642434"/>
          </a:xfrm>
        </p:spPr>
        <p:txBody>
          <a:bodyPr anchor="b"/>
          <a:lstStyle>
            <a:lvl1pPr algn="l">
              <a:defRPr sz="22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971828" y="694620"/>
            <a:ext cx="6035993" cy="4664393"/>
          </a:xfrm>
        </p:spPr>
        <p:txBody>
          <a:bodyPr/>
          <a:lstStyle>
            <a:lvl1pPr marL="0" indent="0">
              <a:buNone/>
              <a:defRPr sz="3600"/>
            </a:lvl1pPr>
            <a:lvl2pPr marL="507711" indent="0">
              <a:buNone/>
              <a:defRPr sz="3100"/>
            </a:lvl2pPr>
            <a:lvl3pPr marL="1015419" indent="0">
              <a:buNone/>
              <a:defRPr sz="2700"/>
            </a:lvl3pPr>
            <a:lvl4pPr marL="1523132" indent="0">
              <a:buNone/>
              <a:defRPr sz="2200"/>
            </a:lvl4pPr>
            <a:lvl5pPr marL="2030841" indent="0">
              <a:buNone/>
              <a:defRPr sz="2200"/>
            </a:lvl5pPr>
            <a:lvl6pPr marL="2538541" indent="0">
              <a:buNone/>
              <a:defRPr sz="2200"/>
            </a:lvl6pPr>
            <a:lvl7pPr marL="3046261" indent="0">
              <a:buNone/>
              <a:defRPr sz="2200"/>
            </a:lvl7pPr>
            <a:lvl8pPr marL="3553968" indent="0">
              <a:buNone/>
              <a:defRPr sz="2200"/>
            </a:lvl8pPr>
            <a:lvl9pPr marL="4061678" indent="0">
              <a:buNone/>
              <a:defRPr sz="2200"/>
            </a:lvl9pPr>
          </a:lstStyle>
          <a:p>
            <a:endParaRPr lang="es-MX" dirty="0"/>
          </a:p>
        </p:txBody>
      </p:sp>
      <p:sp>
        <p:nvSpPr>
          <p:cNvPr id="4" name="3 Marcador de texto"/>
          <p:cNvSpPr>
            <a:spLocks noGrp="1"/>
          </p:cNvSpPr>
          <p:nvPr>
            <p:ph type="body" sz="half" idx="2"/>
          </p:nvPr>
        </p:nvSpPr>
        <p:spPr>
          <a:xfrm>
            <a:off x="1971828" y="6084226"/>
            <a:ext cx="6035993" cy="912363"/>
          </a:xfrm>
        </p:spPr>
        <p:txBody>
          <a:bodyPr/>
          <a:lstStyle>
            <a:lvl1pPr marL="0" indent="0">
              <a:buNone/>
              <a:defRPr sz="1600"/>
            </a:lvl1pPr>
            <a:lvl2pPr marL="507711" indent="0">
              <a:buNone/>
              <a:defRPr sz="1300"/>
            </a:lvl2pPr>
            <a:lvl3pPr marL="1015419" indent="0">
              <a:buNone/>
              <a:defRPr sz="1100"/>
            </a:lvl3pPr>
            <a:lvl4pPr marL="1523132" indent="0">
              <a:buNone/>
              <a:defRPr sz="1000"/>
            </a:lvl4pPr>
            <a:lvl5pPr marL="2030841" indent="0">
              <a:buNone/>
              <a:defRPr sz="1000"/>
            </a:lvl5pPr>
            <a:lvl6pPr marL="2538541" indent="0">
              <a:buNone/>
              <a:defRPr sz="1000"/>
            </a:lvl6pPr>
            <a:lvl7pPr marL="3046261" indent="0">
              <a:buNone/>
              <a:defRPr sz="1000"/>
            </a:lvl7pPr>
            <a:lvl8pPr marL="3553968" indent="0">
              <a:buNone/>
              <a:defRPr sz="1000"/>
            </a:lvl8pPr>
            <a:lvl9pPr marL="4061678"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6C1320E-9E03-47B2-BB40-F9CF9634A94F}" type="datetime1">
              <a:rPr lang="es-MX" smtClean="0"/>
              <a:pPr/>
              <a:t>13/02/2017</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spTree>
    <p:extLst>
      <p:ext uri="{BB962C8B-B14F-4D97-AF65-F5344CB8AC3E}">
        <p14:creationId xmlns:p14="http://schemas.microsoft.com/office/powerpoint/2010/main" val="4060971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7 Imagen"/>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
        <p:nvSpPr>
          <p:cNvPr id="2" name="1 Marcador de título"/>
          <p:cNvSpPr>
            <a:spLocks noGrp="1"/>
          </p:cNvSpPr>
          <p:nvPr>
            <p:ph type="title"/>
          </p:nvPr>
        </p:nvSpPr>
        <p:spPr>
          <a:xfrm>
            <a:off x="349475" y="311321"/>
            <a:ext cx="9361040" cy="1295665"/>
          </a:xfrm>
          <a:prstGeom prst="rect">
            <a:avLst/>
          </a:prstGeom>
        </p:spPr>
        <p:txBody>
          <a:bodyPr vert="horz" lIns="101542" tIns="50769" rIns="101542" bIns="50769" rtlCol="0" anchor="ctr">
            <a:noAutofit/>
          </a:body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503005" y="1813956"/>
            <a:ext cx="9053989" cy="5130473"/>
          </a:xfrm>
          <a:prstGeom prst="rect">
            <a:avLst/>
          </a:prstGeom>
        </p:spPr>
        <p:txBody>
          <a:bodyPr vert="horz" lIns="101542" tIns="50769" rIns="101542" bIns="50769"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502999" y="7205361"/>
            <a:ext cx="2347331" cy="413893"/>
          </a:xfrm>
          <a:prstGeom prst="rect">
            <a:avLst/>
          </a:prstGeom>
        </p:spPr>
        <p:txBody>
          <a:bodyPr vert="horz" lIns="101542" tIns="50769" rIns="101542" bIns="50769" rtlCol="0" anchor="ctr"/>
          <a:lstStyle>
            <a:lvl1pPr algn="l">
              <a:defRPr sz="1300">
                <a:solidFill>
                  <a:schemeClr val="tx1">
                    <a:tint val="75000"/>
                  </a:schemeClr>
                </a:solidFill>
                <a:latin typeface="Times New Roman" pitchFamily="18" charset="0"/>
                <a:cs typeface="Times New Roman" pitchFamily="18" charset="0"/>
              </a:defRPr>
            </a:lvl1pPr>
          </a:lstStyle>
          <a:p>
            <a:fld id="{88F332AC-BFC2-461E-8A58-ED1C01573C75}" type="datetime1">
              <a:rPr lang="es-MX" smtClean="0"/>
              <a:pPr/>
              <a:t>13/02/2017</a:t>
            </a:fld>
            <a:endParaRPr lang="es-MX" dirty="0"/>
          </a:p>
        </p:txBody>
      </p:sp>
      <p:sp>
        <p:nvSpPr>
          <p:cNvPr id="5" name="4 Marcador de pie de página"/>
          <p:cNvSpPr>
            <a:spLocks noGrp="1"/>
          </p:cNvSpPr>
          <p:nvPr>
            <p:ph type="ftr" sz="quarter" idx="3"/>
          </p:nvPr>
        </p:nvSpPr>
        <p:spPr>
          <a:xfrm>
            <a:off x="3437168" y="7205361"/>
            <a:ext cx="3185663" cy="413893"/>
          </a:xfrm>
          <a:prstGeom prst="rect">
            <a:avLst/>
          </a:prstGeom>
        </p:spPr>
        <p:txBody>
          <a:bodyPr vert="horz" lIns="101542" tIns="50769" rIns="101542" bIns="50769" rtlCol="0" anchor="ctr"/>
          <a:lstStyle>
            <a:lvl1pPr algn="ctr">
              <a:defRPr sz="1300">
                <a:solidFill>
                  <a:schemeClr val="tx1">
                    <a:tint val="75000"/>
                  </a:schemeClr>
                </a:solidFill>
                <a:latin typeface="Times New Roman" pitchFamily="18" charset="0"/>
                <a:cs typeface="Times New Roman" pitchFamily="18" charset="0"/>
              </a:defRPr>
            </a:lvl1pPr>
          </a:lstStyle>
          <a:p>
            <a:endParaRPr lang="es-MX" dirty="0"/>
          </a:p>
        </p:txBody>
      </p:sp>
      <p:sp>
        <p:nvSpPr>
          <p:cNvPr id="6" name="5 Marcador de número de diapositiva"/>
          <p:cNvSpPr>
            <a:spLocks noGrp="1"/>
          </p:cNvSpPr>
          <p:nvPr>
            <p:ph type="sldNum" sz="quarter" idx="4"/>
          </p:nvPr>
        </p:nvSpPr>
        <p:spPr>
          <a:xfrm>
            <a:off x="7209660" y="7205361"/>
            <a:ext cx="2347331" cy="413893"/>
          </a:xfrm>
          <a:prstGeom prst="rect">
            <a:avLst/>
          </a:prstGeom>
        </p:spPr>
        <p:txBody>
          <a:bodyPr vert="horz" lIns="101542" tIns="50769" rIns="101542" bIns="50769" rtlCol="0" anchor="ctr"/>
          <a:lstStyle>
            <a:lvl1pPr algn="r">
              <a:defRPr sz="1300">
                <a:solidFill>
                  <a:schemeClr val="tx1">
                    <a:tint val="75000"/>
                  </a:schemeClr>
                </a:solidFill>
                <a:latin typeface="Times New Roman" pitchFamily="18" charset="0"/>
                <a:cs typeface="Times New Roman" pitchFamily="18" charset="0"/>
              </a:defRPr>
            </a:lvl1pPr>
          </a:lstStyle>
          <a:p>
            <a:fld id="{D6F13A92-6824-4566-B7B7-0989555DBD24}" type="slidenum">
              <a:rPr lang="es-MX" smtClean="0"/>
              <a:pPr/>
              <a:t>‹#›</a:t>
            </a:fld>
            <a:endParaRPr lang="es-MX" dirty="0"/>
          </a:p>
        </p:txBody>
      </p:sp>
    </p:spTree>
    <p:extLst>
      <p:ext uri="{BB962C8B-B14F-4D97-AF65-F5344CB8AC3E}">
        <p14:creationId xmlns:p14="http://schemas.microsoft.com/office/powerpoint/2010/main" val="97208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1015419" rtl="0" eaLnBrk="1" latinLnBrk="0" hangingPunct="1">
        <a:spcBef>
          <a:spcPct val="0"/>
        </a:spcBef>
        <a:buNone/>
        <a:defRPr sz="4000" b="1" kern="1200">
          <a:solidFill>
            <a:schemeClr val="tx1"/>
          </a:solidFill>
          <a:latin typeface="Times New Roman" pitchFamily="18" charset="0"/>
          <a:ea typeface="+mj-ea"/>
          <a:cs typeface="Times New Roman" pitchFamily="18" charset="0"/>
        </a:defRPr>
      </a:lvl1pPr>
    </p:titleStyle>
    <p:bodyStyle>
      <a:lvl1pPr marL="380782" indent="-380782" algn="l" defTabSz="1015419" rtl="0" eaLnBrk="1" latinLnBrk="0" hangingPunct="1">
        <a:spcBef>
          <a:spcPct val="20000"/>
        </a:spcBef>
        <a:buFont typeface="Arial" pitchFamily="34" charset="0"/>
        <a:buChar char="•"/>
        <a:defRPr sz="3600" kern="1200">
          <a:solidFill>
            <a:schemeClr val="tx1"/>
          </a:solidFill>
          <a:latin typeface="Times New Roman" pitchFamily="18" charset="0"/>
          <a:ea typeface="+mn-ea"/>
          <a:cs typeface="Times New Roman" pitchFamily="18" charset="0"/>
        </a:defRPr>
      </a:lvl1pPr>
      <a:lvl2pPr marL="825027" indent="-317320" algn="l" defTabSz="1015419" rtl="0" eaLnBrk="1" latinLnBrk="0" hangingPunct="1">
        <a:spcBef>
          <a:spcPct val="20000"/>
        </a:spcBef>
        <a:buFont typeface="Arial" pitchFamily="34" charset="0"/>
        <a:buChar char="–"/>
        <a:defRPr sz="3100" kern="1200">
          <a:solidFill>
            <a:schemeClr val="tx1"/>
          </a:solidFill>
          <a:latin typeface="Times New Roman" pitchFamily="18" charset="0"/>
          <a:ea typeface="+mn-ea"/>
          <a:cs typeface="Times New Roman" pitchFamily="18" charset="0"/>
        </a:defRPr>
      </a:lvl2pPr>
      <a:lvl3pPr marL="1269272" indent="-253857" algn="l" defTabSz="1015419" rtl="0" eaLnBrk="1" latinLnBrk="0" hangingPunct="1">
        <a:spcBef>
          <a:spcPct val="20000"/>
        </a:spcBef>
        <a:buFont typeface="Arial" pitchFamily="34" charset="0"/>
        <a:buChar char="•"/>
        <a:defRPr sz="2700" kern="1200">
          <a:solidFill>
            <a:schemeClr val="tx1"/>
          </a:solidFill>
          <a:latin typeface="Times New Roman" pitchFamily="18" charset="0"/>
          <a:ea typeface="+mn-ea"/>
          <a:cs typeface="Times New Roman" pitchFamily="18" charset="0"/>
        </a:defRPr>
      </a:lvl3pPr>
      <a:lvl4pPr marL="1776984" indent="-253857" algn="l" defTabSz="1015419"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4pPr>
      <a:lvl5pPr marL="2284693" indent="-253857" algn="l" defTabSz="1015419"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5pPr>
      <a:lvl6pPr marL="2792408" indent="-253857" algn="l" defTabSz="101541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00114" indent="-253857" algn="l" defTabSz="101541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07821" indent="-253857" algn="l" defTabSz="101541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15533" indent="-253857" algn="l" defTabSz="1015419"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s-MX"/>
      </a:defPPr>
      <a:lvl1pPr marL="0" algn="l" defTabSz="1015419" rtl="0" eaLnBrk="1" latinLnBrk="0" hangingPunct="1">
        <a:defRPr sz="2000" kern="1200">
          <a:solidFill>
            <a:schemeClr val="tx1"/>
          </a:solidFill>
          <a:latin typeface="+mn-lt"/>
          <a:ea typeface="+mn-ea"/>
          <a:cs typeface="+mn-cs"/>
        </a:defRPr>
      </a:lvl1pPr>
      <a:lvl2pPr marL="507711" algn="l" defTabSz="1015419" rtl="0" eaLnBrk="1" latinLnBrk="0" hangingPunct="1">
        <a:defRPr sz="2000" kern="1200">
          <a:solidFill>
            <a:schemeClr val="tx1"/>
          </a:solidFill>
          <a:latin typeface="+mn-lt"/>
          <a:ea typeface="+mn-ea"/>
          <a:cs typeface="+mn-cs"/>
        </a:defRPr>
      </a:lvl2pPr>
      <a:lvl3pPr marL="1015419" algn="l" defTabSz="1015419" rtl="0" eaLnBrk="1" latinLnBrk="0" hangingPunct="1">
        <a:defRPr sz="2000" kern="1200">
          <a:solidFill>
            <a:schemeClr val="tx1"/>
          </a:solidFill>
          <a:latin typeface="+mn-lt"/>
          <a:ea typeface="+mn-ea"/>
          <a:cs typeface="+mn-cs"/>
        </a:defRPr>
      </a:lvl3pPr>
      <a:lvl4pPr marL="1523132" algn="l" defTabSz="1015419" rtl="0" eaLnBrk="1" latinLnBrk="0" hangingPunct="1">
        <a:defRPr sz="2000" kern="1200">
          <a:solidFill>
            <a:schemeClr val="tx1"/>
          </a:solidFill>
          <a:latin typeface="+mn-lt"/>
          <a:ea typeface="+mn-ea"/>
          <a:cs typeface="+mn-cs"/>
        </a:defRPr>
      </a:lvl4pPr>
      <a:lvl5pPr marL="2030841" algn="l" defTabSz="1015419" rtl="0" eaLnBrk="1" latinLnBrk="0" hangingPunct="1">
        <a:defRPr sz="2000" kern="1200">
          <a:solidFill>
            <a:schemeClr val="tx1"/>
          </a:solidFill>
          <a:latin typeface="+mn-lt"/>
          <a:ea typeface="+mn-ea"/>
          <a:cs typeface="+mn-cs"/>
        </a:defRPr>
      </a:lvl5pPr>
      <a:lvl6pPr marL="2538541" algn="l" defTabSz="1015419" rtl="0" eaLnBrk="1" latinLnBrk="0" hangingPunct="1">
        <a:defRPr sz="2000" kern="1200">
          <a:solidFill>
            <a:schemeClr val="tx1"/>
          </a:solidFill>
          <a:latin typeface="+mn-lt"/>
          <a:ea typeface="+mn-ea"/>
          <a:cs typeface="+mn-cs"/>
        </a:defRPr>
      </a:lvl6pPr>
      <a:lvl7pPr marL="3046261" algn="l" defTabSz="1015419" rtl="0" eaLnBrk="1" latinLnBrk="0" hangingPunct="1">
        <a:defRPr sz="2000" kern="1200">
          <a:solidFill>
            <a:schemeClr val="tx1"/>
          </a:solidFill>
          <a:latin typeface="+mn-lt"/>
          <a:ea typeface="+mn-ea"/>
          <a:cs typeface="+mn-cs"/>
        </a:defRPr>
      </a:lvl7pPr>
      <a:lvl8pPr marL="3553968" algn="l" defTabSz="1015419" rtl="0" eaLnBrk="1" latinLnBrk="0" hangingPunct="1">
        <a:defRPr sz="2000" kern="1200">
          <a:solidFill>
            <a:schemeClr val="tx1"/>
          </a:solidFill>
          <a:latin typeface="+mn-lt"/>
          <a:ea typeface="+mn-ea"/>
          <a:cs typeface="+mn-cs"/>
        </a:defRPr>
      </a:lvl8pPr>
      <a:lvl9pPr marL="4061678" algn="l" defTabSz="1015419"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7 Imagen"/>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
        <p:nvSpPr>
          <p:cNvPr id="2" name="1 Marcador de título"/>
          <p:cNvSpPr>
            <a:spLocks noGrp="1"/>
          </p:cNvSpPr>
          <p:nvPr>
            <p:ph type="title"/>
          </p:nvPr>
        </p:nvSpPr>
        <p:spPr>
          <a:xfrm>
            <a:off x="349475" y="311321"/>
            <a:ext cx="9361040" cy="1295665"/>
          </a:xfrm>
          <a:prstGeom prst="rect">
            <a:avLst/>
          </a:prstGeom>
        </p:spPr>
        <p:txBody>
          <a:bodyPr vert="horz" lIns="101459" tIns="50727" rIns="101459" bIns="50727" rtlCol="0" anchor="ctr">
            <a:noAutofit/>
          </a:body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503005" y="1813962"/>
            <a:ext cx="9053989" cy="5130473"/>
          </a:xfrm>
          <a:prstGeom prst="rect">
            <a:avLst/>
          </a:prstGeom>
        </p:spPr>
        <p:txBody>
          <a:bodyPr vert="horz" lIns="101459" tIns="50727" rIns="101459" bIns="50727"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502999" y="7205366"/>
            <a:ext cx="2347331" cy="413893"/>
          </a:xfrm>
          <a:prstGeom prst="rect">
            <a:avLst/>
          </a:prstGeom>
        </p:spPr>
        <p:txBody>
          <a:bodyPr vert="horz" lIns="101459" tIns="50727" rIns="101459" bIns="50727" rtlCol="0" anchor="ctr"/>
          <a:lstStyle>
            <a:lvl1pPr algn="l">
              <a:defRPr sz="1300">
                <a:solidFill>
                  <a:schemeClr val="tx1">
                    <a:tint val="75000"/>
                  </a:schemeClr>
                </a:solidFill>
                <a:latin typeface="Times New Roman" pitchFamily="18" charset="0"/>
                <a:cs typeface="Times New Roman" pitchFamily="18" charset="0"/>
              </a:defRPr>
            </a:lvl1pPr>
          </a:lstStyle>
          <a:p>
            <a:pPr defTabSz="1014605"/>
            <a:fld id="{88F332AC-BFC2-461E-8A58-ED1C01573C75}" type="datetime1">
              <a:rPr lang="es-MX" smtClean="0">
                <a:solidFill>
                  <a:prstClr val="black">
                    <a:tint val="75000"/>
                  </a:prstClr>
                </a:solidFill>
              </a:rPr>
              <a:pPr defTabSz="1014605"/>
              <a:t>13/02/2017</a:t>
            </a:fld>
            <a:endParaRPr lang="es-MX" dirty="0">
              <a:solidFill>
                <a:prstClr val="black">
                  <a:tint val="75000"/>
                </a:prstClr>
              </a:solidFill>
            </a:endParaRPr>
          </a:p>
        </p:txBody>
      </p:sp>
      <p:sp>
        <p:nvSpPr>
          <p:cNvPr id="5" name="4 Marcador de pie de página"/>
          <p:cNvSpPr>
            <a:spLocks noGrp="1"/>
          </p:cNvSpPr>
          <p:nvPr>
            <p:ph type="ftr" sz="quarter" idx="3"/>
          </p:nvPr>
        </p:nvSpPr>
        <p:spPr>
          <a:xfrm>
            <a:off x="3437168" y="7205366"/>
            <a:ext cx="3185663" cy="413893"/>
          </a:xfrm>
          <a:prstGeom prst="rect">
            <a:avLst/>
          </a:prstGeom>
        </p:spPr>
        <p:txBody>
          <a:bodyPr vert="horz" lIns="101459" tIns="50727" rIns="101459" bIns="50727" rtlCol="0" anchor="ctr"/>
          <a:lstStyle>
            <a:lvl1pPr algn="ctr">
              <a:defRPr sz="1300">
                <a:solidFill>
                  <a:schemeClr val="tx1">
                    <a:tint val="75000"/>
                  </a:schemeClr>
                </a:solidFill>
                <a:latin typeface="Times New Roman" pitchFamily="18" charset="0"/>
                <a:cs typeface="Times New Roman" pitchFamily="18" charset="0"/>
              </a:defRPr>
            </a:lvl1pPr>
          </a:lstStyle>
          <a:p>
            <a:pPr defTabSz="1014605"/>
            <a:endParaRPr lang="es-MX" dirty="0">
              <a:solidFill>
                <a:prstClr val="black">
                  <a:tint val="75000"/>
                </a:prstClr>
              </a:solidFill>
            </a:endParaRPr>
          </a:p>
        </p:txBody>
      </p:sp>
      <p:sp>
        <p:nvSpPr>
          <p:cNvPr id="6" name="5 Marcador de número de diapositiva"/>
          <p:cNvSpPr>
            <a:spLocks noGrp="1"/>
          </p:cNvSpPr>
          <p:nvPr>
            <p:ph type="sldNum" sz="quarter" idx="4"/>
          </p:nvPr>
        </p:nvSpPr>
        <p:spPr>
          <a:xfrm>
            <a:off x="7209660" y="7205366"/>
            <a:ext cx="2347331" cy="413893"/>
          </a:xfrm>
          <a:prstGeom prst="rect">
            <a:avLst/>
          </a:prstGeom>
        </p:spPr>
        <p:txBody>
          <a:bodyPr vert="horz" lIns="101459" tIns="50727" rIns="101459" bIns="50727" rtlCol="0" anchor="ctr"/>
          <a:lstStyle>
            <a:lvl1pPr algn="r">
              <a:defRPr sz="1300">
                <a:solidFill>
                  <a:schemeClr val="tx1">
                    <a:tint val="75000"/>
                  </a:schemeClr>
                </a:solidFill>
                <a:latin typeface="Times New Roman" pitchFamily="18" charset="0"/>
                <a:cs typeface="Times New Roman" pitchFamily="18" charset="0"/>
              </a:defRPr>
            </a:lvl1pPr>
          </a:lstStyle>
          <a:p>
            <a:pPr defTabSz="1014605"/>
            <a:fld id="{D6F13A92-6824-4566-B7B7-0989555DBD24}" type="slidenum">
              <a:rPr lang="es-MX" smtClean="0">
                <a:solidFill>
                  <a:prstClr val="black">
                    <a:tint val="75000"/>
                  </a:prstClr>
                </a:solidFill>
              </a:rPr>
              <a:pPr defTabSz="1014605"/>
              <a:t>‹#›</a:t>
            </a:fld>
            <a:endParaRPr lang="es-MX" dirty="0">
              <a:solidFill>
                <a:prstClr val="black">
                  <a:tint val="75000"/>
                </a:prstClr>
              </a:solidFill>
            </a:endParaRPr>
          </a:p>
        </p:txBody>
      </p:sp>
    </p:spTree>
    <p:extLst>
      <p:ext uri="{BB962C8B-B14F-4D97-AF65-F5344CB8AC3E}">
        <p14:creationId xmlns:p14="http://schemas.microsoft.com/office/powerpoint/2010/main" val="37768980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1014605" rtl="0" eaLnBrk="1" latinLnBrk="0" hangingPunct="1">
        <a:spcBef>
          <a:spcPct val="0"/>
        </a:spcBef>
        <a:buNone/>
        <a:defRPr sz="4000" b="1" kern="1200">
          <a:solidFill>
            <a:schemeClr val="tx1"/>
          </a:solidFill>
          <a:latin typeface="Times New Roman" pitchFamily="18" charset="0"/>
          <a:ea typeface="+mj-ea"/>
          <a:cs typeface="Times New Roman" pitchFamily="18" charset="0"/>
        </a:defRPr>
      </a:lvl1pPr>
    </p:titleStyle>
    <p:bodyStyle>
      <a:lvl1pPr marL="380477" indent="-380477" algn="l" defTabSz="1014605" rtl="0" eaLnBrk="1" latinLnBrk="0" hangingPunct="1">
        <a:spcBef>
          <a:spcPct val="20000"/>
        </a:spcBef>
        <a:buFont typeface="Arial" pitchFamily="34" charset="0"/>
        <a:buChar char="•"/>
        <a:defRPr sz="3600" kern="1200">
          <a:solidFill>
            <a:schemeClr val="tx1"/>
          </a:solidFill>
          <a:latin typeface="Times New Roman" pitchFamily="18" charset="0"/>
          <a:ea typeface="+mn-ea"/>
          <a:cs typeface="Times New Roman" pitchFamily="18" charset="0"/>
        </a:defRPr>
      </a:lvl1pPr>
      <a:lvl2pPr marL="824365" indent="-317067" algn="l" defTabSz="1014605" rtl="0" eaLnBrk="1" latinLnBrk="0" hangingPunct="1">
        <a:spcBef>
          <a:spcPct val="20000"/>
        </a:spcBef>
        <a:buFont typeface="Arial" pitchFamily="34" charset="0"/>
        <a:buChar char="–"/>
        <a:defRPr sz="3100" kern="1200">
          <a:solidFill>
            <a:schemeClr val="tx1"/>
          </a:solidFill>
          <a:latin typeface="Times New Roman" pitchFamily="18" charset="0"/>
          <a:ea typeface="+mn-ea"/>
          <a:cs typeface="Times New Roman" pitchFamily="18" charset="0"/>
        </a:defRPr>
      </a:lvl2pPr>
      <a:lvl3pPr marL="1268255" indent="-253656" algn="l" defTabSz="1014605" rtl="0" eaLnBrk="1" latinLnBrk="0" hangingPunct="1">
        <a:spcBef>
          <a:spcPct val="20000"/>
        </a:spcBef>
        <a:buFont typeface="Arial" pitchFamily="34" charset="0"/>
        <a:buChar char="•"/>
        <a:defRPr sz="2700" kern="1200">
          <a:solidFill>
            <a:schemeClr val="tx1"/>
          </a:solidFill>
          <a:latin typeface="Times New Roman" pitchFamily="18" charset="0"/>
          <a:ea typeface="+mn-ea"/>
          <a:cs typeface="Times New Roman" pitchFamily="18" charset="0"/>
        </a:defRPr>
      </a:lvl3pPr>
      <a:lvl4pPr marL="1775560" indent="-253656" algn="l" defTabSz="1014605"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4pPr>
      <a:lvl5pPr marL="2282862" indent="-253656" algn="l" defTabSz="1014605"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5pPr>
      <a:lvl6pPr marL="2790170" indent="-253656" algn="l" defTabSz="10146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97469" indent="-253656" algn="l" defTabSz="10146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04770" indent="-253656" algn="l" defTabSz="10146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12075" indent="-253656" algn="l" defTabSz="1014605"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s-MX"/>
      </a:defPPr>
      <a:lvl1pPr marL="0" algn="l" defTabSz="1014605" rtl="0" eaLnBrk="1" latinLnBrk="0" hangingPunct="1">
        <a:defRPr sz="2000" kern="1200">
          <a:solidFill>
            <a:schemeClr val="tx1"/>
          </a:solidFill>
          <a:latin typeface="+mn-lt"/>
          <a:ea typeface="+mn-ea"/>
          <a:cs typeface="+mn-cs"/>
        </a:defRPr>
      </a:lvl1pPr>
      <a:lvl2pPr marL="507304" algn="l" defTabSz="1014605" rtl="0" eaLnBrk="1" latinLnBrk="0" hangingPunct="1">
        <a:defRPr sz="2000" kern="1200">
          <a:solidFill>
            <a:schemeClr val="tx1"/>
          </a:solidFill>
          <a:latin typeface="+mn-lt"/>
          <a:ea typeface="+mn-ea"/>
          <a:cs typeface="+mn-cs"/>
        </a:defRPr>
      </a:lvl2pPr>
      <a:lvl3pPr marL="1014605" algn="l" defTabSz="1014605" rtl="0" eaLnBrk="1" latinLnBrk="0" hangingPunct="1">
        <a:defRPr sz="2000" kern="1200">
          <a:solidFill>
            <a:schemeClr val="tx1"/>
          </a:solidFill>
          <a:latin typeface="+mn-lt"/>
          <a:ea typeface="+mn-ea"/>
          <a:cs typeface="+mn-cs"/>
        </a:defRPr>
      </a:lvl3pPr>
      <a:lvl4pPr marL="1521912" algn="l" defTabSz="1014605" rtl="0" eaLnBrk="1" latinLnBrk="0" hangingPunct="1">
        <a:defRPr sz="2000" kern="1200">
          <a:solidFill>
            <a:schemeClr val="tx1"/>
          </a:solidFill>
          <a:latin typeface="+mn-lt"/>
          <a:ea typeface="+mn-ea"/>
          <a:cs typeface="+mn-cs"/>
        </a:defRPr>
      </a:lvl4pPr>
      <a:lvl5pPr marL="2029214" algn="l" defTabSz="1014605" rtl="0" eaLnBrk="1" latinLnBrk="0" hangingPunct="1">
        <a:defRPr sz="2000" kern="1200">
          <a:solidFill>
            <a:schemeClr val="tx1"/>
          </a:solidFill>
          <a:latin typeface="+mn-lt"/>
          <a:ea typeface="+mn-ea"/>
          <a:cs typeface="+mn-cs"/>
        </a:defRPr>
      </a:lvl5pPr>
      <a:lvl6pPr marL="2536507" algn="l" defTabSz="1014605" rtl="0" eaLnBrk="1" latinLnBrk="0" hangingPunct="1">
        <a:defRPr sz="2000" kern="1200">
          <a:solidFill>
            <a:schemeClr val="tx1"/>
          </a:solidFill>
          <a:latin typeface="+mn-lt"/>
          <a:ea typeface="+mn-ea"/>
          <a:cs typeface="+mn-cs"/>
        </a:defRPr>
      </a:lvl6pPr>
      <a:lvl7pPr marL="3043820" algn="l" defTabSz="1014605" rtl="0" eaLnBrk="1" latinLnBrk="0" hangingPunct="1">
        <a:defRPr sz="2000" kern="1200">
          <a:solidFill>
            <a:schemeClr val="tx1"/>
          </a:solidFill>
          <a:latin typeface="+mn-lt"/>
          <a:ea typeface="+mn-ea"/>
          <a:cs typeface="+mn-cs"/>
        </a:defRPr>
      </a:lvl7pPr>
      <a:lvl8pPr marL="3551120" algn="l" defTabSz="1014605" rtl="0" eaLnBrk="1" latinLnBrk="0" hangingPunct="1">
        <a:defRPr sz="2000" kern="1200">
          <a:solidFill>
            <a:schemeClr val="tx1"/>
          </a:solidFill>
          <a:latin typeface="+mn-lt"/>
          <a:ea typeface="+mn-ea"/>
          <a:cs typeface="+mn-cs"/>
        </a:defRPr>
      </a:lvl8pPr>
      <a:lvl9pPr marL="4058422" algn="l" defTabSz="1014605"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7 Imagen"/>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
        <p:nvSpPr>
          <p:cNvPr id="2" name="1 Marcador de título"/>
          <p:cNvSpPr>
            <a:spLocks noGrp="1"/>
          </p:cNvSpPr>
          <p:nvPr>
            <p:ph type="title"/>
          </p:nvPr>
        </p:nvSpPr>
        <p:spPr>
          <a:xfrm>
            <a:off x="349475" y="311321"/>
            <a:ext cx="9361040" cy="1295665"/>
          </a:xfrm>
          <a:prstGeom prst="rect">
            <a:avLst/>
          </a:prstGeom>
        </p:spPr>
        <p:txBody>
          <a:bodyPr vert="horz" lIns="101508" tIns="50753" rIns="101508" bIns="50753" rtlCol="0" anchor="ctr">
            <a:noAutofit/>
          </a:body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503005" y="1813958"/>
            <a:ext cx="9053989" cy="5130473"/>
          </a:xfrm>
          <a:prstGeom prst="rect">
            <a:avLst/>
          </a:prstGeom>
        </p:spPr>
        <p:txBody>
          <a:bodyPr vert="horz" lIns="101508" tIns="50753" rIns="101508" bIns="50753"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502999" y="7205363"/>
            <a:ext cx="2347331" cy="413893"/>
          </a:xfrm>
          <a:prstGeom prst="rect">
            <a:avLst/>
          </a:prstGeom>
        </p:spPr>
        <p:txBody>
          <a:bodyPr vert="horz" lIns="101508" tIns="50753" rIns="101508" bIns="50753" rtlCol="0" anchor="ctr"/>
          <a:lstStyle>
            <a:lvl1pPr algn="l">
              <a:defRPr sz="1300">
                <a:solidFill>
                  <a:schemeClr val="tx1">
                    <a:tint val="75000"/>
                  </a:schemeClr>
                </a:solidFill>
                <a:latin typeface="Times New Roman" pitchFamily="18" charset="0"/>
                <a:cs typeface="Times New Roman" pitchFamily="18" charset="0"/>
              </a:defRPr>
            </a:lvl1pPr>
          </a:lstStyle>
          <a:p>
            <a:pPr defTabSz="1015094"/>
            <a:fld id="{88F332AC-BFC2-461E-8A58-ED1C01573C75}" type="datetime1">
              <a:rPr lang="es-MX" smtClean="0">
                <a:solidFill>
                  <a:prstClr val="black">
                    <a:tint val="75000"/>
                  </a:prstClr>
                </a:solidFill>
              </a:rPr>
              <a:pPr defTabSz="1015094"/>
              <a:t>13/02/2017</a:t>
            </a:fld>
            <a:endParaRPr lang="es-MX" dirty="0">
              <a:solidFill>
                <a:prstClr val="black">
                  <a:tint val="75000"/>
                </a:prstClr>
              </a:solidFill>
            </a:endParaRPr>
          </a:p>
        </p:txBody>
      </p:sp>
      <p:sp>
        <p:nvSpPr>
          <p:cNvPr id="5" name="4 Marcador de pie de página"/>
          <p:cNvSpPr>
            <a:spLocks noGrp="1"/>
          </p:cNvSpPr>
          <p:nvPr>
            <p:ph type="ftr" sz="quarter" idx="3"/>
          </p:nvPr>
        </p:nvSpPr>
        <p:spPr>
          <a:xfrm>
            <a:off x="3437168" y="7205363"/>
            <a:ext cx="3185663" cy="413893"/>
          </a:xfrm>
          <a:prstGeom prst="rect">
            <a:avLst/>
          </a:prstGeom>
        </p:spPr>
        <p:txBody>
          <a:bodyPr vert="horz" lIns="101508" tIns="50753" rIns="101508" bIns="50753" rtlCol="0" anchor="ctr"/>
          <a:lstStyle>
            <a:lvl1pPr algn="ctr">
              <a:defRPr sz="1300">
                <a:solidFill>
                  <a:schemeClr val="tx1">
                    <a:tint val="75000"/>
                  </a:schemeClr>
                </a:solidFill>
                <a:latin typeface="Times New Roman" pitchFamily="18" charset="0"/>
                <a:cs typeface="Times New Roman" pitchFamily="18" charset="0"/>
              </a:defRPr>
            </a:lvl1pPr>
          </a:lstStyle>
          <a:p>
            <a:pPr defTabSz="1015094"/>
            <a:endParaRPr lang="es-MX" dirty="0">
              <a:solidFill>
                <a:prstClr val="black">
                  <a:tint val="75000"/>
                </a:prstClr>
              </a:solidFill>
            </a:endParaRPr>
          </a:p>
        </p:txBody>
      </p:sp>
      <p:sp>
        <p:nvSpPr>
          <p:cNvPr id="6" name="5 Marcador de número de diapositiva"/>
          <p:cNvSpPr>
            <a:spLocks noGrp="1"/>
          </p:cNvSpPr>
          <p:nvPr>
            <p:ph type="sldNum" sz="quarter" idx="4"/>
          </p:nvPr>
        </p:nvSpPr>
        <p:spPr>
          <a:xfrm>
            <a:off x="7209660" y="7205363"/>
            <a:ext cx="2347331" cy="413893"/>
          </a:xfrm>
          <a:prstGeom prst="rect">
            <a:avLst/>
          </a:prstGeom>
        </p:spPr>
        <p:txBody>
          <a:bodyPr vert="horz" lIns="101508" tIns="50753" rIns="101508" bIns="50753" rtlCol="0" anchor="ctr"/>
          <a:lstStyle>
            <a:lvl1pPr algn="r">
              <a:defRPr sz="1300">
                <a:solidFill>
                  <a:schemeClr val="tx1">
                    <a:tint val="75000"/>
                  </a:schemeClr>
                </a:solidFill>
                <a:latin typeface="Times New Roman" pitchFamily="18" charset="0"/>
                <a:cs typeface="Times New Roman" pitchFamily="18" charset="0"/>
              </a:defRPr>
            </a:lvl1pPr>
          </a:lstStyle>
          <a:p>
            <a:pPr defTabSz="1015094"/>
            <a:fld id="{D6F13A92-6824-4566-B7B7-0989555DBD24}" type="slidenum">
              <a:rPr lang="es-MX" smtClean="0">
                <a:solidFill>
                  <a:prstClr val="black">
                    <a:tint val="75000"/>
                  </a:prstClr>
                </a:solidFill>
              </a:rPr>
              <a:pPr defTabSz="1015094"/>
              <a:t>‹#›</a:t>
            </a:fld>
            <a:endParaRPr lang="es-MX" dirty="0">
              <a:solidFill>
                <a:prstClr val="black">
                  <a:tint val="75000"/>
                </a:prstClr>
              </a:solidFill>
            </a:endParaRPr>
          </a:p>
        </p:txBody>
      </p:sp>
    </p:spTree>
    <p:extLst>
      <p:ext uri="{BB962C8B-B14F-4D97-AF65-F5344CB8AC3E}">
        <p14:creationId xmlns:p14="http://schemas.microsoft.com/office/powerpoint/2010/main" val="23631718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1015094" rtl="0" eaLnBrk="1" latinLnBrk="0" hangingPunct="1">
        <a:spcBef>
          <a:spcPct val="0"/>
        </a:spcBef>
        <a:buNone/>
        <a:defRPr sz="4000" b="1" kern="1200">
          <a:solidFill>
            <a:schemeClr val="tx1"/>
          </a:solidFill>
          <a:latin typeface="Times New Roman" pitchFamily="18" charset="0"/>
          <a:ea typeface="+mj-ea"/>
          <a:cs typeface="Times New Roman" pitchFamily="18" charset="0"/>
        </a:defRPr>
      </a:lvl1pPr>
    </p:titleStyle>
    <p:bodyStyle>
      <a:lvl1pPr marL="380660" indent="-380660" algn="l" defTabSz="1015094" rtl="0" eaLnBrk="1" latinLnBrk="0" hangingPunct="1">
        <a:spcBef>
          <a:spcPct val="20000"/>
        </a:spcBef>
        <a:buFont typeface="Arial" pitchFamily="34" charset="0"/>
        <a:buChar char="•"/>
        <a:defRPr sz="3600" kern="1200">
          <a:solidFill>
            <a:schemeClr val="tx1"/>
          </a:solidFill>
          <a:latin typeface="Times New Roman" pitchFamily="18" charset="0"/>
          <a:ea typeface="+mn-ea"/>
          <a:cs typeface="Times New Roman" pitchFamily="18" charset="0"/>
        </a:defRPr>
      </a:lvl1pPr>
      <a:lvl2pPr marL="824762" indent="-317220" algn="l" defTabSz="1015094" rtl="0" eaLnBrk="1" latinLnBrk="0" hangingPunct="1">
        <a:spcBef>
          <a:spcPct val="20000"/>
        </a:spcBef>
        <a:buFont typeface="Arial" pitchFamily="34" charset="0"/>
        <a:buChar char="–"/>
        <a:defRPr sz="3100" kern="1200">
          <a:solidFill>
            <a:schemeClr val="tx1"/>
          </a:solidFill>
          <a:latin typeface="Times New Roman" pitchFamily="18" charset="0"/>
          <a:ea typeface="+mn-ea"/>
          <a:cs typeface="Times New Roman" pitchFamily="18" charset="0"/>
        </a:defRPr>
      </a:lvl2pPr>
      <a:lvl3pPr marL="1268866" indent="-253777" algn="l" defTabSz="1015094" rtl="0" eaLnBrk="1" latinLnBrk="0" hangingPunct="1">
        <a:spcBef>
          <a:spcPct val="20000"/>
        </a:spcBef>
        <a:buFont typeface="Arial" pitchFamily="34" charset="0"/>
        <a:buChar char="•"/>
        <a:defRPr sz="2700" kern="1200">
          <a:solidFill>
            <a:schemeClr val="tx1"/>
          </a:solidFill>
          <a:latin typeface="Times New Roman" pitchFamily="18" charset="0"/>
          <a:ea typeface="+mn-ea"/>
          <a:cs typeface="Times New Roman" pitchFamily="18" charset="0"/>
        </a:defRPr>
      </a:lvl3pPr>
      <a:lvl4pPr marL="1776414" indent="-253777" algn="l" defTabSz="1015094"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4pPr>
      <a:lvl5pPr marL="2283961" indent="-253777" algn="l" defTabSz="1015094"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5pPr>
      <a:lvl6pPr marL="2791513" indent="-253777" algn="l" defTabSz="1015094"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99056" indent="-253777" algn="l" defTabSz="1015094"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06601" indent="-253777" algn="l" defTabSz="1015094"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14149" indent="-253777" algn="l" defTabSz="1015094"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s-MX"/>
      </a:defPPr>
      <a:lvl1pPr marL="0" algn="l" defTabSz="1015094" rtl="0" eaLnBrk="1" latinLnBrk="0" hangingPunct="1">
        <a:defRPr sz="2000" kern="1200">
          <a:solidFill>
            <a:schemeClr val="tx1"/>
          </a:solidFill>
          <a:latin typeface="+mn-lt"/>
          <a:ea typeface="+mn-ea"/>
          <a:cs typeface="+mn-cs"/>
        </a:defRPr>
      </a:lvl1pPr>
      <a:lvl2pPr marL="507548" algn="l" defTabSz="1015094" rtl="0" eaLnBrk="1" latinLnBrk="0" hangingPunct="1">
        <a:defRPr sz="2000" kern="1200">
          <a:solidFill>
            <a:schemeClr val="tx1"/>
          </a:solidFill>
          <a:latin typeface="+mn-lt"/>
          <a:ea typeface="+mn-ea"/>
          <a:cs typeface="+mn-cs"/>
        </a:defRPr>
      </a:lvl2pPr>
      <a:lvl3pPr marL="1015094" algn="l" defTabSz="1015094" rtl="0" eaLnBrk="1" latinLnBrk="0" hangingPunct="1">
        <a:defRPr sz="2000" kern="1200">
          <a:solidFill>
            <a:schemeClr val="tx1"/>
          </a:solidFill>
          <a:latin typeface="+mn-lt"/>
          <a:ea typeface="+mn-ea"/>
          <a:cs typeface="+mn-cs"/>
        </a:defRPr>
      </a:lvl3pPr>
      <a:lvl4pPr marL="1522644" algn="l" defTabSz="1015094" rtl="0" eaLnBrk="1" latinLnBrk="0" hangingPunct="1">
        <a:defRPr sz="2000" kern="1200">
          <a:solidFill>
            <a:schemeClr val="tx1"/>
          </a:solidFill>
          <a:latin typeface="+mn-lt"/>
          <a:ea typeface="+mn-ea"/>
          <a:cs typeface="+mn-cs"/>
        </a:defRPr>
      </a:lvl4pPr>
      <a:lvl5pPr marL="2030191" algn="l" defTabSz="1015094" rtl="0" eaLnBrk="1" latinLnBrk="0" hangingPunct="1">
        <a:defRPr sz="2000" kern="1200">
          <a:solidFill>
            <a:schemeClr val="tx1"/>
          </a:solidFill>
          <a:latin typeface="+mn-lt"/>
          <a:ea typeface="+mn-ea"/>
          <a:cs typeface="+mn-cs"/>
        </a:defRPr>
      </a:lvl5pPr>
      <a:lvl6pPr marL="2537727" algn="l" defTabSz="1015094" rtl="0" eaLnBrk="1" latinLnBrk="0" hangingPunct="1">
        <a:defRPr sz="2000" kern="1200">
          <a:solidFill>
            <a:schemeClr val="tx1"/>
          </a:solidFill>
          <a:latin typeface="+mn-lt"/>
          <a:ea typeface="+mn-ea"/>
          <a:cs typeface="+mn-cs"/>
        </a:defRPr>
      </a:lvl6pPr>
      <a:lvl7pPr marL="3045284" algn="l" defTabSz="1015094" rtl="0" eaLnBrk="1" latinLnBrk="0" hangingPunct="1">
        <a:defRPr sz="2000" kern="1200">
          <a:solidFill>
            <a:schemeClr val="tx1"/>
          </a:solidFill>
          <a:latin typeface="+mn-lt"/>
          <a:ea typeface="+mn-ea"/>
          <a:cs typeface="+mn-cs"/>
        </a:defRPr>
      </a:lvl7pPr>
      <a:lvl8pPr marL="3552829" algn="l" defTabSz="1015094" rtl="0" eaLnBrk="1" latinLnBrk="0" hangingPunct="1">
        <a:defRPr sz="2000" kern="1200">
          <a:solidFill>
            <a:schemeClr val="tx1"/>
          </a:solidFill>
          <a:latin typeface="+mn-lt"/>
          <a:ea typeface="+mn-ea"/>
          <a:cs typeface="+mn-cs"/>
        </a:defRPr>
      </a:lvl8pPr>
      <a:lvl9pPr marL="4060375" algn="l" defTabSz="1015094"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p:txBody>
          <a:bodyPr/>
          <a:lstStyle/>
          <a:p>
            <a:fld id="{D6F13A92-6824-4566-B7B7-0989555DBD24}" type="slidenum">
              <a:rPr lang="es-MX" smtClean="0"/>
              <a:pPr/>
              <a:t>1</a:t>
            </a:fld>
            <a:endParaRPr lang="es-MX" dirty="0"/>
          </a:p>
        </p:txBody>
      </p:sp>
      <p:sp>
        <p:nvSpPr>
          <p:cNvPr id="8" name="1 Título"/>
          <p:cNvSpPr>
            <a:spLocks noGrp="1"/>
          </p:cNvSpPr>
          <p:nvPr>
            <p:ph type="ctrTitle"/>
          </p:nvPr>
        </p:nvSpPr>
        <p:spPr>
          <a:xfrm>
            <a:off x="754499" y="2436672"/>
            <a:ext cx="8550990" cy="1666369"/>
          </a:xfrm>
        </p:spPr>
        <p:txBody>
          <a:bodyPr>
            <a:noAutofit/>
          </a:bodyPr>
          <a:lstStyle/>
          <a:p>
            <a:r>
              <a:rPr lang="es-CR" dirty="0" smtClean="0"/>
              <a:t>Marco normativo y cooperación interinstitucional: Caso de México</a:t>
            </a:r>
            <a:endParaRPr lang="es-MX" sz="2000" dirty="0"/>
          </a:p>
        </p:txBody>
      </p:sp>
      <p:sp>
        <p:nvSpPr>
          <p:cNvPr id="9" name="8 CuadroTexto"/>
          <p:cNvSpPr txBox="1"/>
          <p:nvPr/>
        </p:nvSpPr>
        <p:spPr>
          <a:xfrm>
            <a:off x="1069554" y="3910050"/>
            <a:ext cx="8136904" cy="2107973"/>
          </a:xfrm>
          <a:prstGeom prst="rect">
            <a:avLst/>
          </a:prstGeom>
          <a:noFill/>
        </p:spPr>
        <p:txBody>
          <a:bodyPr wrap="square" lIns="91148" tIns="45573" rIns="91148" bIns="45573" rtlCol="0">
            <a:spAutoFit/>
          </a:bodyPr>
          <a:lstStyle/>
          <a:p>
            <a:pPr algn="ctr"/>
            <a:r>
              <a:rPr lang="es-MX" sz="2500" b="1" dirty="0">
                <a:latin typeface="Times New Roman" pitchFamily="18" charset="0"/>
                <a:cs typeface="Times New Roman" pitchFamily="18" charset="0"/>
              </a:rPr>
              <a:t/>
            </a:r>
            <a:br>
              <a:rPr lang="es-MX" sz="2500" b="1" dirty="0">
                <a:latin typeface="Times New Roman" pitchFamily="18" charset="0"/>
                <a:cs typeface="Times New Roman" pitchFamily="18" charset="0"/>
              </a:rPr>
            </a:br>
            <a:r>
              <a:rPr lang="es-MX" sz="2500" b="1" dirty="0" smtClean="0">
                <a:latin typeface="Times New Roman" pitchFamily="18" charset="0"/>
                <a:cs typeface="Times New Roman" pitchFamily="18" charset="0"/>
              </a:rPr>
              <a:t>Taller “</a:t>
            </a:r>
            <a:r>
              <a:rPr lang="es-MX" sz="2800" b="1" dirty="0" smtClean="0">
                <a:latin typeface="Times New Roman" pitchFamily="18" charset="0"/>
                <a:cs typeface="Times New Roman" pitchFamily="18" charset="0"/>
              </a:rPr>
              <a:t>Protección </a:t>
            </a:r>
            <a:r>
              <a:rPr lang="es-MX" sz="2800" b="1" dirty="0">
                <a:latin typeface="Times New Roman" pitchFamily="18" charset="0"/>
                <a:cs typeface="Times New Roman" pitchFamily="18" charset="0"/>
              </a:rPr>
              <a:t>de los nacionales en el exterior afectados por situación de </a:t>
            </a:r>
            <a:r>
              <a:rPr lang="es-MX" sz="2800" b="1" dirty="0" smtClean="0">
                <a:latin typeface="Times New Roman" pitchFamily="18" charset="0"/>
                <a:cs typeface="Times New Roman" pitchFamily="18" charset="0"/>
              </a:rPr>
              <a:t>crisis”</a:t>
            </a:r>
            <a:endParaRPr lang="es-MX" sz="2500" b="1" dirty="0">
              <a:latin typeface="Times New Roman" panose="02020603050405020304" pitchFamily="18" charset="0"/>
              <a:cs typeface="Times New Roman" panose="02020603050405020304" pitchFamily="18" charset="0"/>
            </a:endParaRPr>
          </a:p>
          <a:p>
            <a:pPr algn="ctr"/>
            <a:endParaRPr lang="es-MX" sz="2500" b="1" dirty="0">
              <a:latin typeface="Times New Roman" panose="02020603050405020304" pitchFamily="18" charset="0"/>
              <a:cs typeface="Times New Roman" panose="02020603050405020304" pitchFamily="18" charset="0"/>
            </a:endParaRPr>
          </a:p>
          <a:p>
            <a:endParaRPr lang="es-MX" sz="2500" b="1" dirty="0">
              <a:latin typeface="Times New Roman" panose="02020603050405020304" pitchFamily="18" charset="0"/>
              <a:cs typeface="Times New Roman" panose="02020603050405020304" pitchFamily="18" charset="0"/>
            </a:endParaRPr>
          </a:p>
        </p:txBody>
      </p:sp>
      <p:sp>
        <p:nvSpPr>
          <p:cNvPr id="10" name="3 Subtítulo"/>
          <p:cNvSpPr txBox="1">
            <a:spLocks/>
          </p:cNvSpPr>
          <p:nvPr/>
        </p:nvSpPr>
        <p:spPr>
          <a:xfrm>
            <a:off x="2014042" y="6565503"/>
            <a:ext cx="7041992" cy="777878"/>
          </a:xfrm>
          <a:prstGeom prst="rect">
            <a:avLst/>
          </a:prstGeom>
        </p:spPr>
        <p:txBody>
          <a:bodyPr vert="horz" lIns="101542" tIns="50769" rIns="101542" bIns="50769" rtlCol="0">
            <a:normAutofit fontScale="77500" lnSpcReduction="20000"/>
          </a:bodyPr>
          <a:lstStyle>
            <a:lvl1pPr marL="0" indent="0" algn="ctr" defTabSz="1019007" rtl="0" eaLnBrk="1" latinLnBrk="0" hangingPunct="1">
              <a:spcBef>
                <a:spcPct val="20000"/>
              </a:spcBef>
              <a:buFont typeface="Arial" pitchFamily="34" charset="0"/>
              <a:buNone/>
              <a:defRPr sz="3600" kern="1200">
                <a:solidFill>
                  <a:schemeClr val="tx1">
                    <a:tint val="75000"/>
                  </a:schemeClr>
                </a:solidFill>
                <a:latin typeface="Times New Roman" pitchFamily="18" charset="0"/>
                <a:ea typeface="+mn-ea"/>
                <a:cs typeface="Times New Roman" pitchFamily="18" charset="0"/>
              </a:defRPr>
            </a:lvl1pPr>
            <a:lvl2pPr marL="509504" indent="0" algn="ctr" defTabSz="1019007" rtl="0" eaLnBrk="1" latinLnBrk="0" hangingPunct="1">
              <a:spcBef>
                <a:spcPct val="20000"/>
              </a:spcBef>
              <a:buFont typeface="Arial" pitchFamily="34" charset="0"/>
              <a:buNone/>
              <a:defRPr sz="3100" kern="1200">
                <a:solidFill>
                  <a:schemeClr val="tx1">
                    <a:tint val="75000"/>
                  </a:schemeClr>
                </a:solidFill>
                <a:latin typeface="Times New Roman" pitchFamily="18" charset="0"/>
                <a:ea typeface="+mn-ea"/>
                <a:cs typeface="Times New Roman" pitchFamily="18" charset="0"/>
              </a:defRPr>
            </a:lvl2pPr>
            <a:lvl3pPr marL="1019007" indent="0" algn="ctr" defTabSz="1019007" rtl="0" eaLnBrk="1" latinLnBrk="0" hangingPunct="1">
              <a:spcBef>
                <a:spcPct val="20000"/>
              </a:spcBef>
              <a:buFont typeface="Arial" pitchFamily="34" charset="0"/>
              <a:buNone/>
              <a:defRPr sz="2700" kern="1200">
                <a:solidFill>
                  <a:schemeClr val="tx1">
                    <a:tint val="75000"/>
                  </a:schemeClr>
                </a:solidFill>
                <a:latin typeface="Times New Roman" pitchFamily="18" charset="0"/>
                <a:ea typeface="+mn-ea"/>
                <a:cs typeface="Times New Roman" pitchFamily="18" charset="0"/>
              </a:defRPr>
            </a:lvl3pPr>
            <a:lvl4pPr marL="1528511" indent="0" algn="ctr" defTabSz="1019007" rtl="0" eaLnBrk="1" latinLnBrk="0" hangingPunct="1">
              <a:spcBef>
                <a:spcPct val="20000"/>
              </a:spcBef>
              <a:buFont typeface="Arial" pitchFamily="34" charset="0"/>
              <a:buNone/>
              <a:defRPr sz="2200" kern="1200">
                <a:solidFill>
                  <a:schemeClr val="tx1">
                    <a:tint val="75000"/>
                  </a:schemeClr>
                </a:solidFill>
                <a:latin typeface="Times New Roman" pitchFamily="18" charset="0"/>
                <a:ea typeface="+mn-ea"/>
                <a:cs typeface="Times New Roman" pitchFamily="18" charset="0"/>
              </a:defRPr>
            </a:lvl4pPr>
            <a:lvl5pPr marL="2038015" indent="0" algn="ctr" defTabSz="1019007" rtl="0" eaLnBrk="1" latinLnBrk="0" hangingPunct="1">
              <a:spcBef>
                <a:spcPct val="20000"/>
              </a:spcBef>
              <a:buFont typeface="Arial" pitchFamily="34" charset="0"/>
              <a:buNone/>
              <a:defRPr sz="2200" kern="1200">
                <a:solidFill>
                  <a:schemeClr val="tx1">
                    <a:tint val="75000"/>
                  </a:schemeClr>
                </a:solidFill>
                <a:latin typeface="Times New Roman" pitchFamily="18" charset="0"/>
                <a:ea typeface="+mn-ea"/>
                <a:cs typeface="Times New Roman" pitchFamily="18" charset="0"/>
              </a:defRPr>
            </a:lvl5pPr>
            <a:lvl6pPr marL="2547518" indent="0" algn="ctr" defTabSz="1019007"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6pPr>
            <a:lvl7pPr marL="3057022" indent="0" algn="ctr" defTabSz="1019007"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7pPr>
            <a:lvl8pPr marL="3566526" indent="0" algn="ctr" defTabSz="1019007"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8pPr>
            <a:lvl9pPr marL="4076029" indent="0" algn="ctr" defTabSz="1019007"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9pPr>
          </a:lstStyle>
          <a:p>
            <a:pPr algn="r"/>
            <a:r>
              <a:rPr lang="es-ES" sz="1900" b="1" dirty="0" smtClean="0">
                <a:solidFill>
                  <a:schemeClr val="tx1"/>
                </a:solidFill>
              </a:rPr>
              <a:t>Jessica López Mejía</a:t>
            </a:r>
            <a:endParaRPr lang="es-ES" sz="1900" b="1" dirty="0">
              <a:solidFill>
                <a:schemeClr val="tx1"/>
              </a:solidFill>
            </a:endParaRPr>
          </a:p>
          <a:p>
            <a:pPr algn="r"/>
            <a:r>
              <a:rPr lang="es-ES" sz="1900" b="1" dirty="0">
                <a:solidFill>
                  <a:schemeClr val="tx1"/>
                </a:solidFill>
              </a:rPr>
              <a:t>Unidad de Política Migratoria</a:t>
            </a:r>
          </a:p>
          <a:p>
            <a:pPr algn="r"/>
            <a:r>
              <a:rPr lang="es-MX" sz="1900" b="1" dirty="0" smtClean="0">
                <a:solidFill>
                  <a:schemeClr val="tx1"/>
                </a:solidFill>
              </a:rPr>
              <a:t>1 de febrero de 2017</a:t>
            </a:r>
            <a:endParaRPr lang="es-MX" sz="1900" b="1" dirty="0">
              <a:solidFill>
                <a:schemeClr val="tx1"/>
              </a:solidFill>
            </a:endParaRPr>
          </a:p>
          <a:p>
            <a:pPr algn="r"/>
            <a:endParaRPr lang="es-MX" sz="1200" dirty="0"/>
          </a:p>
        </p:txBody>
      </p:sp>
    </p:spTree>
    <p:extLst>
      <p:ext uri="{BB962C8B-B14F-4D97-AF65-F5344CB8AC3E}">
        <p14:creationId xmlns:p14="http://schemas.microsoft.com/office/powerpoint/2010/main" val="39990622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957986" y="142579"/>
            <a:ext cx="4824535" cy="1224136"/>
          </a:xfrm>
        </p:spPr>
        <p:txBody>
          <a:bodyPr>
            <a:noAutofit/>
          </a:bodyPr>
          <a:lstStyle/>
          <a:p>
            <a:r>
              <a:rPr lang="es-MX" sz="2500" dirty="0" smtClean="0"/>
              <a:t>Protección Civil en México: normatividad y marco institucional</a:t>
            </a:r>
            <a:endParaRPr lang="es-MX" sz="2500" dirty="0"/>
          </a:p>
        </p:txBody>
      </p:sp>
      <p:sp>
        <p:nvSpPr>
          <p:cNvPr id="5" name="4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2</a:t>
            </a:fld>
            <a:endParaRPr lang="es-MX" dirty="0">
              <a:solidFill>
                <a:prstClr val="black">
                  <a:tint val="75000"/>
                </a:prstClr>
              </a:solidFill>
            </a:endParaRPr>
          </a:p>
        </p:txBody>
      </p:sp>
      <p:sp>
        <p:nvSpPr>
          <p:cNvPr id="40" name="39 Rectángulo"/>
          <p:cNvSpPr/>
          <p:nvPr/>
        </p:nvSpPr>
        <p:spPr>
          <a:xfrm>
            <a:off x="-168287" y="1466207"/>
            <a:ext cx="2825077" cy="19887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5 CuadroTexto"/>
          <p:cNvSpPr txBox="1"/>
          <p:nvPr/>
        </p:nvSpPr>
        <p:spPr>
          <a:xfrm>
            <a:off x="421482" y="1654746"/>
            <a:ext cx="9145016" cy="1631216"/>
          </a:xfrm>
          <a:prstGeom prst="rect">
            <a:avLst/>
          </a:prstGeom>
          <a:noFill/>
        </p:spPr>
        <p:txBody>
          <a:bodyPr wrap="square" rtlCol="0">
            <a:spAutoFit/>
          </a:bodyPr>
          <a:lstStyle/>
          <a:p>
            <a:pPr algn="just"/>
            <a:r>
              <a:rPr lang="es-ES" b="1" dirty="0" smtClean="0">
                <a:solidFill>
                  <a:schemeClr val="accent5">
                    <a:lumMod val="75000"/>
                  </a:schemeClr>
                </a:solidFill>
                <a:latin typeface="Times New Roman" pitchFamily="18" charset="0"/>
                <a:cs typeface="Times New Roman" pitchFamily="18" charset="0"/>
              </a:rPr>
              <a:t>Ante una situación de desastre, la atención a la población afectada se hace sin distinción alguna de nacionalidad, sexo, edad, etcétera.</a:t>
            </a:r>
          </a:p>
          <a:p>
            <a:pPr algn="just"/>
            <a:endParaRPr lang="es-ES" b="1" dirty="0" smtClean="0">
              <a:solidFill>
                <a:schemeClr val="accent5">
                  <a:lumMod val="75000"/>
                </a:schemeClr>
              </a:solidFill>
              <a:latin typeface="Times New Roman" pitchFamily="18" charset="0"/>
              <a:cs typeface="Times New Roman" pitchFamily="18" charset="0"/>
            </a:endParaRPr>
          </a:p>
          <a:p>
            <a:pPr algn="just">
              <a:buClr>
                <a:srgbClr val="096D3D"/>
              </a:buClr>
              <a:buFont typeface="Wingdings" pitchFamily="2" charset="2"/>
              <a:buChar char="q"/>
            </a:pPr>
            <a:r>
              <a:rPr lang="es-ES" b="1" dirty="0" smtClean="0">
                <a:solidFill>
                  <a:schemeClr val="accent5">
                    <a:lumMod val="75000"/>
                  </a:schemeClr>
                </a:solidFill>
                <a:latin typeface="Times New Roman" pitchFamily="18" charset="0"/>
                <a:cs typeface="Times New Roman" pitchFamily="18" charset="0"/>
              </a:rPr>
              <a:t> </a:t>
            </a:r>
            <a:r>
              <a:rPr lang="es-ES" b="1" dirty="0" smtClean="0">
                <a:latin typeface="Times New Roman" pitchFamily="18" charset="0"/>
                <a:cs typeface="Times New Roman" pitchFamily="18" charset="0"/>
              </a:rPr>
              <a:t>Principal instrumento normativo: </a:t>
            </a:r>
            <a:r>
              <a:rPr lang="es-ES" b="1" dirty="0" smtClean="0">
                <a:solidFill>
                  <a:schemeClr val="accent5">
                    <a:lumMod val="75000"/>
                  </a:schemeClr>
                </a:solidFill>
                <a:latin typeface="Times New Roman" pitchFamily="18" charset="0"/>
                <a:cs typeface="Times New Roman" pitchFamily="18" charset="0"/>
              </a:rPr>
              <a:t>Ley General de Protección Civil (2012)</a:t>
            </a:r>
          </a:p>
          <a:p>
            <a:pPr algn="just">
              <a:buFont typeface="Wingdings" pitchFamily="2" charset="2"/>
              <a:buChar char="q"/>
            </a:pPr>
            <a:r>
              <a:rPr lang="es-ES" b="1" dirty="0" smtClean="0">
                <a:latin typeface="Times New Roman" pitchFamily="18" charset="0"/>
                <a:cs typeface="Times New Roman" pitchFamily="18" charset="0"/>
              </a:rPr>
              <a:t>Estructura organizativa: </a:t>
            </a:r>
            <a:r>
              <a:rPr lang="es-ES" b="1" dirty="0" smtClean="0">
                <a:solidFill>
                  <a:schemeClr val="accent5">
                    <a:lumMod val="75000"/>
                  </a:schemeClr>
                </a:solidFill>
                <a:latin typeface="Times New Roman" pitchFamily="18" charset="0"/>
                <a:cs typeface="Times New Roman" pitchFamily="18" charset="0"/>
              </a:rPr>
              <a:t>Sistema Nacional de Protección Civil (SINAPROC)                                               </a:t>
            </a:r>
            <a:endParaRPr lang="es-ES" b="1" dirty="0">
              <a:solidFill>
                <a:schemeClr val="accent5">
                  <a:lumMod val="75000"/>
                </a:schemeClr>
              </a:solidFill>
              <a:latin typeface="Times New Roman" pitchFamily="18" charset="0"/>
              <a:cs typeface="Times New Roman" pitchFamily="18" charset="0"/>
            </a:endParaRPr>
          </a:p>
        </p:txBody>
      </p:sp>
      <p:graphicFrame>
        <p:nvGraphicFramePr>
          <p:cNvPr id="7" name="6 Diagrama"/>
          <p:cNvGraphicFramePr/>
          <p:nvPr/>
        </p:nvGraphicFramePr>
        <p:xfrm>
          <a:off x="637506" y="3232312"/>
          <a:ext cx="6706659" cy="44711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8 Conector recto"/>
          <p:cNvCxnSpPr/>
          <p:nvPr/>
        </p:nvCxnSpPr>
        <p:spPr>
          <a:xfrm>
            <a:off x="4741962" y="4888496"/>
            <a:ext cx="288032"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1" name="10 Rectángulo redondeado"/>
          <p:cNvSpPr/>
          <p:nvPr/>
        </p:nvSpPr>
        <p:spPr>
          <a:xfrm>
            <a:off x="5029994" y="3382938"/>
            <a:ext cx="4536504" cy="200961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00" dirty="0" smtClean="0">
                <a:solidFill>
                  <a:schemeClr val="tx1"/>
                </a:solidFill>
                <a:latin typeface="Times New Roman" pitchFamily="18" charset="0"/>
                <a:cs typeface="Times New Roman" pitchFamily="18" charset="0"/>
              </a:rPr>
              <a:t>-APF</a:t>
            </a:r>
          </a:p>
          <a:p>
            <a:pPr algn="ctr"/>
            <a:r>
              <a:rPr lang="es-ES" sz="1400" dirty="0" smtClean="0">
                <a:solidFill>
                  <a:schemeClr val="tx1"/>
                </a:solidFill>
                <a:latin typeface="Times New Roman" pitchFamily="18" charset="0"/>
                <a:cs typeface="Times New Roman" pitchFamily="18" charset="0"/>
              </a:rPr>
              <a:t>-Sistemas de protección civil de Entidades Federativas y municipios</a:t>
            </a:r>
          </a:p>
          <a:p>
            <a:pPr algn="ctr"/>
            <a:r>
              <a:rPr lang="es-ES" sz="1400" dirty="0" smtClean="0">
                <a:solidFill>
                  <a:schemeClr val="tx1"/>
                </a:solidFill>
                <a:latin typeface="Times New Roman" pitchFamily="18" charset="0"/>
                <a:cs typeface="Times New Roman" pitchFamily="18" charset="0"/>
              </a:rPr>
              <a:t>-Grupos voluntarios, vecinales y OSC</a:t>
            </a:r>
          </a:p>
          <a:p>
            <a:pPr algn="ctr"/>
            <a:r>
              <a:rPr lang="es-ES" sz="1400" dirty="0" smtClean="0">
                <a:solidFill>
                  <a:schemeClr val="tx1"/>
                </a:solidFill>
                <a:latin typeface="Times New Roman" pitchFamily="18" charset="0"/>
                <a:cs typeface="Times New Roman" pitchFamily="18" charset="0"/>
              </a:rPr>
              <a:t>-bomberos</a:t>
            </a:r>
          </a:p>
          <a:p>
            <a:pPr algn="ctr"/>
            <a:r>
              <a:rPr lang="es-ES" sz="1400" dirty="0" smtClean="0">
                <a:solidFill>
                  <a:schemeClr val="tx1"/>
                </a:solidFill>
                <a:latin typeface="Times New Roman" pitchFamily="18" charset="0"/>
                <a:cs typeface="Times New Roman" pitchFamily="18" charset="0"/>
              </a:rPr>
              <a:t>-sector privado y social</a:t>
            </a:r>
          </a:p>
          <a:p>
            <a:pPr algn="ctr"/>
            <a:r>
              <a:rPr lang="es-ES" sz="1400" dirty="0" smtClean="0">
                <a:solidFill>
                  <a:schemeClr val="tx1"/>
                </a:solidFill>
                <a:latin typeface="Times New Roman" pitchFamily="18" charset="0"/>
                <a:cs typeface="Times New Roman" pitchFamily="18" charset="0"/>
              </a:rPr>
              <a:t>-medios de comunicación</a:t>
            </a:r>
          </a:p>
          <a:p>
            <a:pPr algn="ctr"/>
            <a:r>
              <a:rPr lang="es-ES" sz="1400" dirty="0" smtClean="0">
                <a:solidFill>
                  <a:schemeClr val="tx1"/>
                </a:solidFill>
                <a:latin typeface="Times New Roman" pitchFamily="18" charset="0"/>
                <a:cs typeface="Times New Roman" pitchFamily="18" charset="0"/>
              </a:rPr>
              <a:t>-centros de investigación, educación y desarrollo tecnológico</a:t>
            </a:r>
            <a:endParaRPr lang="es-ES" sz="1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937568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957986" y="142579"/>
            <a:ext cx="4824535" cy="1224136"/>
          </a:xfrm>
        </p:spPr>
        <p:txBody>
          <a:bodyPr>
            <a:noAutofit/>
          </a:bodyPr>
          <a:lstStyle/>
          <a:p>
            <a:r>
              <a:rPr lang="es-MX" sz="2500" dirty="0" smtClean="0"/>
              <a:t>Operación de Protección Civil en México</a:t>
            </a:r>
            <a:endParaRPr lang="es-MX" sz="2500" dirty="0"/>
          </a:p>
        </p:txBody>
      </p:sp>
      <p:sp>
        <p:nvSpPr>
          <p:cNvPr id="5" name="4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3</a:t>
            </a:fld>
            <a:endParaRPr lang="es-MX" dirty="0">
              <a:solidFill>
                <a:prstClr val="black">
                  <a:tint val="75000"/>
                </a:prstClr>
              </a:solidFill>
            </a:endParaRPr>
          </a:p>
        </p:txBody>
      </p:sp>
      <p:sp>
        <p:nvSpPr>
          <p:cNvPr id="40" name="39 Rectángulo"/>
          <p:cNvSpPr/>
          <p:nvPr/>
        </p:nvSpPr>
        <p:spPr>
          <a:xfrm>
            <a:off x="-168287" y="1466207"/>
            <a:ext cx="2825077" cy="19887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aphicFrame>
        <p:nvGraphicFramePr>
          <p:cNvPr id="10" name="9 Diagrama"/>
          <p:cNvGraphicFramePr/>
          <p:nvPr/>
        </p:nvGraphicFramePr>
        <p:xfrm>
          <a:off x="421482" y="-1438"/>
          <a:ext cx="9145016" cy="45398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11 CuadroTexto"/>
          <p:cNvSpPr txBox="1"/>
          <p:nvPr/>
        </p:nvSpPr>
        <p:spPr>
          <a:xfrm>
            <a:off x="565498" y="3022898"/>
            <a:ext cx="5040560" cy="4524315"/>
          </a:xfrm>
          <a:prstGeom prst="rect">
            <a:avLst/>
          </a:prstGeom>
          <a:noFill/>
        </p:spPr>
        <p:txBody>
          <a:bodyPr wrap="square" rtlCol="0">
            <a:spAutoFit/>
          </a:bodyPr>
          <a:lstStyle/>
          <a:p>
            <a:pPr algn="just"/>
            <a:r>
              <a:rPr lang="es-ES" sz="1800" dirty="0" smtClean="0">
                <a:latin typeface="Times New Roman" pitchFamily="18" charset="0"/>
                <a:cs typeface="Times New Roman" pitchFamily="18" charset="0"/>
              </a:rPr>
              <a:t>Opera bajo el enfoque </a:t>
            </a:r>
            <a:r>
              <a:rPr lang="es-ES" sz="1800" b="1" dirty="0" smtClean="0">
                <a:solidFill>
                  <a:srgbClr val="CB2779"/>
                </a:solidFill>
                <a:latin typeface="Times New Roman" pitchFamily="18" charset="0"/>
                <a:cs typeface="Times New Roman" pitchFamily="18" charset="0"/>
              </a:rPr>
              <a:t>Gestión integral de riesgos</a:t>
            </a:r>
            <a:r>
              <a:rPr lang="es-ES" sz="1800" dirty="0" smtClean="0">
                <a:latin typeface="Times New Roman" pitchFamily="18" charset="0"/>
                <a:cs typeface="Times New Roman" pitchFamily="18" charset="0"/>
              </a:rPr>
              <a:t>:</a:t>
            </a:r>
          </a:p>
          <a:p>
            <a:pPr algn="just"/>
            <a:r>
              <a:rPr lang="es-ES" sz="1800" dirty="0" smtClean="0">
                <a:latin typeface="Times New Roman" pitchFamily="18" charset="0"/>
                <a:cs typeface="Times New Roman" pitchFamily="18" charset="0"/>
              </a:rPr>
              <a:t>Conjunto de acciones encaminadas a la </a:t>
            </a:r>
            <a:r>
              <a:rPr lang="es-ES" sz="1800" b="1" dirty="0" smtClean="0">
                <a:solidFill>
                  <a:srgbClr val="CB2779"/>
                </a:solidFill>
                <a:latin typeface="Times New Roman" pitchFamily="18" charset="0"/>
                <a:cs typeface="Times New Roman" pitchFamily="18" charset="0"/>
              </a:rPr>
              <a:t>identificación, análisis, evaluación, control y reducción </a:t>
            </a:r>
            <a:r>
              <a:rPr lang="es-ES" sz="1800" dirty="0" smtClean="0">
                <a:latin typeface="Times New Roman" pitchFamily="18" charset="0"/>
                <a:cs typeface="Times New Roman" pitchFamily="18" charset="0"/>
              </a:rPr>
              <a:t>de los riesgos, que involucra a los tres niveles de gobierno y a diversos sectores de la sociedad, facilitando la realización de acciones dirigidas a la </a:t>
            </a:r>
            <a:r>
              <a:rPr lang="es-ES" sz="1800" b="1" dirty="0" smtClean="0">
                <a:solidFill>
                  <a:srgbClr val="CB2779"/>
                </a:solidFill>
                <a:latin typeface="Times New Roman" pitchFamily="18" charset="0"/>
                <a:cs typeface="Times New Roman" pitchFamily="18" charset="0"/>
              </a:rPr>
              <a:t>creación e implementación de políticas públicas, estrategias y procedimientos </a:t>
            </a:r>
            <a:r>
              <a:rPr lang="es-ES" sz="1800" dirty="0" smtClean="0">
                <a:latin typeface="Times New Roman" pitchFamily="18" charset="0"/>
                <a:cs typeface="Times New Roman" pitchFamily="18" charset="0"/>
              </a:rPr>
              <a:t>integrados al logro de pautas de desarrollo sostenible para combatir las causas estructurales de los desastres y fortalezca las capacidades de </a:t>
            </a:r>
            <a:r>
              <a:rPr lang="es-ES" sz="1800" dirty="0" err="1" smtClean="0">
                <a:latin typeface="Times New Roman" pitchFamily="18" charset="0"/>
                <a:cs typeface="Times New Roman" pitchFamily="18" charset="0"/>
              </a:rPr>
              <a:t>resiliencia</a:t>
            </a:r>
            <a:r>
              <a:rPr lang="es-ES" sz="1800" dirty="0" smtClean="0">
                <a:latin typeface="Times New Roman" pitchFamily="18" charset="0"/>
                <a:cs typeface="Times New Roman" pitchFamily="18" charset="0"/>
              </a:rPr>
              <a:t> o resistencia de la sociedad. Involucra las </a:t>
            </a:r>
            <a:r>
              <a:rPr lang="es-ES" sz="1800" b="1" dirty="0" smtClean="0">
                <a:solidFill>
                  <a:srgbClr val="CB2779"/>
                </a:solidFill>
                <a:latin typeface="Times New Roman" pitchFamily="18" charset="0"/>
                <a:cs typeface="Times New Roman" pitchFamily="18" charset="0"/>
              </a:rPr>
              <a:t>etapas: identificación de riesgos y/o proceso de formación, previsión, prevención, mitigación, preparación, auxilio, recuperación y reconstrucción</a:t>
            </a:r>
            <a:r>
              <a:rPr lang="es-ES" sz="1800" dirty="0" smtClean="0">
                <a:latin typeface="Times New Roman" pitchFamily="18" charset="0"/>
                <a:cs typeface="Times New Roman" pitchFamily="18" charset="0"/>
              </a:rPr>
              <a:t>.</a:t>
            </a:r>
            <a:endParaRPr lang="es-ES" sz="1800" dirty="0">
              <a:latin typeface="Times New Roman" pitchFamily="18" charset="0"/>
              <a:cs typeface="Times New Roman" pitchFamily="18" charset="0"/>
            </a:endParaRPr>
          </a:p>
        </p:txBody>
      </p:sp>
      <p:sp>
        <p:nvSpPr>
          <p:cNvPr id="14" name="13 CuadroTexto"/>
          <p:cNvSpPr txBox="1"/>
          <p:nvPr/>
        </p:nvSpPr>
        <p:spPr>
          <a:xfrm>
            <a:off x="6614170" y="5024601"/>
            <a:ext cx="3024336" cy="2246769"/>
          </a:xfrm>
          <a:prstGeom prst="rect">
            <a:avLst/>
          </a:prstGeom>
          <a:noFill/>
        </p:spPr>
        <p:txBody>
          <a:bodyPr wrap="square" rtlCol="0">
            <a:spAutoFit/>
          </a:bodyPr>
          <a:lstStyle/>
          <a:p>
            <a:pPr>
              <a:buClr>
                <a:srgbClr val="BA246F"/>
              </a:buClr>
              <a:buFont typeface="Wingdings" pitchFamily="2" charset="2"/>
              <a:buChar char="q"/>
            </a:pPr>
            <a:r>
              <a:rPr lang="es-ES" dirty="0" smtClean="0"/>
              <a:t>Fondo de Desastres Naturales </a:t>
            </a:r>
            <a:r>
              <a:rPr lang="es-ES" b="1" dirty="0" smtClean="0">
                <a:solidFill>
                  <a:srgbClr val="CB2779"/>
                </a:solidFill>
              </a:rPr>
              <a:t>(FONDEN)</a:t>
            </a:r>
          </a:p>
          <a:p>
            <a:endParaRPr lang="es-ES" dirty="0" smtClean="0"/>
          </a:p>
          <a:p>
            <a:endParaRPr lang="es-ES" dirty="0" smtClean="0"/>
          </a:p>
          <a:p>
            <a:pPr>
              <a:buClr>
                <a:srgbClr val="BA246F"/>
              </a:buClr>
              <a:buFont typeface="Wingdings" pitchFamily="2" charset="2"/>
              <a:buChar char="q"/>
            </a:pPr>
            <a:r>
              <a:rPr lang="es-ES" dirty="0" smtClean="0"/>
              <a:t>Fondo para la Prevención de Desastres Naturales </a:t>
            </a:r>
            <a:r>
              <a:rPr lang="es-ES" b="1" dirty="0" smtClean="0">
                <a:solidFill>
                  <a:srgbClr val="CB2779"/>
                </a:solidFill>
              </a:rPr>
              <a:t>(FORPREDEN)</a:t>
            </a:r>
            <a:endParaRPr lang="es-ES" b="1" dirty="0">
              <a:solidFill>
                <a:srgbClr val="CB2779"/>
              </a:solidFill>
            </a:endParaRPr>
          </a:p>
        </p:txBody>
      </p:sp>
      <p:pic>
        <p:nvPicPr>
          <p:cNvPr id="2050" name="Picture 2" descr="Resultado de imagen para signo de pesos"/>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470154" y="2996643"/>
            <a:ext cx="2880320" cy="2114487"/>
          </a:xfrm>
          <a:prstGeom prst="ellipse">
            <a:avLst/>
          </a:prstGeom>
          <a:ln>
            <a:noFill/>
          </a:ln>
          <a:effectLst>
            <a:softEdge rad="112500"/>
          </a:effectLst>
        </p:spPr>
      </p:pic>
    </p:spTree>
    <p:extLst>
      <p:ext uri="{BB962C8B-B14F-4D97-AF65-F5344CB8AC3E}">
        <p14:creationId xmlns:p14="http://schemas.microsoft.com/office/powerpoint/2010/main" val="937568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957986" y="142579"/>
            <a:ext cx="4824535" cy="1224136"/>
          </a:xfrm>
        </p:spPr>
        <p:txBody>
          <a:bodyPr>
            <a:noAutofit/>
          </a:bodyPr>
          <a:lstStyle/>
          <a:p>
            <a:r>
              <a:rPr lang="es-MX" sz="2500" dirty="0" smtClean="0"/>
              <a:t>Vinculación de Protección Civil y Migración</a:t>
            </a:r>
            <a:endParaRPr lang="es-MX" sz="2500" dirty="0"/>
          </a:p>
        </p:txBody>
      </p:sp>
      <p:sp>
        <p:nvSpPr>
          <p:cNvPr id="5" name="4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4</a:t>
            </a:fld>
            <a:endParaRPr lang="es-MX" dirty="0">
              <a:solidFill>
                <a:prstClr val="black">
                  <a:tint val="75000"/>
                </a:prstClr>
              </a:solidFill>
            </a:endParaRPr>
          </a:p>
        </p:txBody>
      </p:sp>
      <p:sp>
        <p:nvSpPr>
          <p:cNvPr id="40" name="39 Rectángulo"/>
          <p:cNvSpPr/>
          <p:nvPr/>
        </p:nvSpPr>
        <p:spPr>
          <a:xfrm>
            <a:off x="-168287" y="1466207"/>
            <a:ext cx="2825077" cy="19887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pic>
        <p:nvPicPr>
          <p:cNvPr id="2052" name="Picture 4" descr="Resultado de imagen para coordinacion"/>
          <p:cNvPicPr>
            <a:picLocks noChangeAspect="1" noChangeArrowheads="1"/>
          </p:cNvPicPr>
          <p:nvPr/>
        </p:nvPicPr>
        <p:blipFill>
          <a:blip r:embed="rId3" cstate="print">
            <a:lum bright="70000" contrast="-70000"/>
          </a:blip>
          <a:srcRect/>
          <a:stretch>
            <a:fillRect/>
          </a:stretch>
        </p:blipFill>
        <p:spPr bwMode="auto">
          <a:xfrm>
            <a:off x="1933650" y="1582738"/>
            <a:ext cx="6696744" cy="5580620"/>
          </a:xfrm>
          <a:prstGeom prst="rect">
            <a:avLst/>
          </a:prstGeom>
          <a:ln>
            <a:noFill/>
          </a:ln>
          <a:effectLst>
            <a:softEdge rad="635000"/>
          </a:effectLst>
        </p:spPr>
      </p:pic>
      <p:sp>
        <p:nvSpPr>
          <p:cNvPr id="11" name="10 CuadroTexto"/>
          <p:cNvSpPr txBox="1"/>
          <p:nvPr/>
        </p:nvSpPr>
        <p:spPr>
          <a:xfrm>
            <a:off x="709514" y="2218611"/>
            <a:ext cx="3312368" cy="4031873"/>
          </a:xfrm>
          <a:prstGeom prst="rect">
            <a:avLst/>
          </a:prstGeom>
          <a:noFill/>
        </p:spPr>
        <p:txBody>
          <a:bodyPr wrap="square" rtlCol="0">
            <a:spAutoFit/>
          </a:bodyPr>
          <a:lstStyle/>
          <a:p>
            <a:r>
              <a:rPr lang="es-ES" b="1" dirty="0" smtClean="0">
                <a:latin typeface="Times New Roman" panose="02020603050405020304" pitchFamily="18" charset="0"/>
                <a:cs typeface="Times New Roman" panose="02020603050405020304" pitchFamily="18" charset="0"/>
              </a:rPr>
              <a:t>Comité Nacional de Emergencias</a:t>
            </a:r>
          </a:p>
          <a:p>
            <a:endParaRPr lang="es-ES" sz="1800" dirty="0" smtClean="0">
              <a:latin typeface="Times New Roman" panose="02020603050405020304" pitchFamily="18" charset="0"/>
              <a:cs typeface="Times New Roman" panose="02020603050405020304" pitchFamily="18" charset="0"/>
            </a:endParaRPr>
          </a:p>
          <a:p>
            <a:pPr algn="just">
              <a:buClr>
                <a:schemeClr val="accent5">
                  <a:lumMod val="50000"/>
                </a:schemeClr>
              </a:buClr>
              <a:buFont typeface="Wingdings" pitchFamily="2" charset="2"/>
              <a:buChar char="q"/>
            </a:pPr>
            <a:r>
              <a:rPr lang="es-ES" sz="1800" b="1" dirty="0" smtClean="0">
                <a:solidFill>
                  <a:srgbClr val="BA246F"/>
                </a:solidFill>
                <a:latin typeface="Times New Roman" panose="02020603050405020304" pitchFamily="18" charset="0"/>
                <a:cs typeface="Times New Roman" panose="02020603050405020304" pitchFamily="18" charset="0"/>
              </a:rPr>
              <a:t>Mecanismo</a:t>
            </a:r>
            <a:r>
              <a:rPr lang="es-ES" sz="1800" b="1" dirty="0" smtClean="0">
                <a:latin typeface="Times New Roman" panose="02020603050405020304" pitchFamily="18" charset="0"/>
                <a:cs typeface="Times New Roman" panose="02020603050405020304" pitchFamily="18" charset="0"/>
              </a:rPr>
              <a:t> de </a:t>
            </a:r>
            <a:r>
              <a:rPr lang="es-ES" sz="1800" b="1" dirty="0" smtClean="0">
                <a:solidFill>
                  <a:srgbClr val="BA246F"/>
                </a:solidFill>
                <a:latin typeface="Times New Roman" panose="02020603050405020304" pitchFamily="18" charset="0"/>
                <a:cs typeface="Times New Roman" panose="02020603050405020304" pitchFamily="18" charset="0"/>
              </a:rPr>
              <a:t>coordinación</a:t>
            </a:r>
            <a:r>
              <a:rPr lang="es-ES" sz="1800" b="1" dirty="0" smtClean="0">
                <a:latin typeface="Times New Roman" panose="02020603050405020304" pitchFamily="18" charset="0"/>
                <a:cs typeface="Times New Roman" panose="02020603050405020304" pitchFamily="18" charset="0"/>
              </a:rPr>
              <a:t> de las acciones en situaciones de emergencia y desastres ocasionadas por agentes perturbadores que pongan en peligro a la población, bienes, entorno.</a:t>
            </a:r>
          </a:p>
          <a:p>
            <a:pPr>
              <a:buClr>
                <a:schemeClr val="accent5">
                  <a:lumMod val="50000"/>
                </a:schemeClr>
              </a:buClr>
            </a:pPr>
            <a:endParaRPr lang="es-ES" sz="1800" b="1" dirty="0" smtClean="0">
              <a:latin typeface="Times New Roman" panose="02020603050405020304" pitchFamily="18" charset="0"/>
              <a:cs typeface="Times New Roman" panose="02020603050405020304" pitchFamily="18" charset="0"/>
            </a:endParaRPr>
          </a:p>
          <a:p>
            <a:pPr algn="just">
              <a:buClr>
                <a:schemeClr val="accent5">
                  <a:lumMod val="50000"/>
                </a:schemeClr>
              </a:buClr>
              <a:buFont typeface="Wingdings" pitchFamily="2" charset="2"/>
              <a:buChar char="q"/>
            </a:pPr>
            <a:r>
              <a:rPr lang="es-ES" sz="1800" b="1" dirty="0" smtClean="0">
                <a:latin typeface="Times New Roman" panose="02020603050405020304" pitchFamily="18" charset="0"/>
                <a:cs typeface="Times New Roman" panose="02020603050405020304" pitchFamily="18" charset="0"/>
              </a:rPr>
              <a:t>Titulares o Representantes de dependencias y entidades de la APF.</a:t>
            </a:r>
            <a:endParaRPr lang="es-ES" sz="1800" b="1" dirty="0">
              <a:latin typeface="Times New Roman" panose="02020603050405020304" pitchFamily="18" charset="0"/>
              <a:cs typeface="Times New Roman" panose="02020603050405020304" pitchFamily="18" charset="0"/>
            </a:endParaRPr>
          </a:p>
        </p:txBody>
      </p:sp>
      <p:sp>
        <p:nvSpPr>
          <p:cNvPr id="13" name="12 CuadroTexto"/>
          <p:cNvSpPr txBox="1"/>
          <p:nvPr/>
        </p:nvSpPr>
        <p:spPr>
          <a:xfrm>
            <a:off x="6038106" y="2158802"/>
            <a:ext cx="3672408" cy="4862870"/>
          </a:xfrm>
          <a:prstGeom prst="rect">
            <a:avLst/>
          </a:prstGeom>
          <a:noFill/>
        </p:spPr>
        <p:txBody>
          <a:bodyPr wrap="square" rtlCol="0">
            <a:spAutoFit/>
          </a:bodyPr>
          <a:lstStyle/>
          <a:p>
            <a:r>
              <a:rPr lang="es-ES" b="1" dirty="0" smtClean="0">
                <a:latin typeface="Times New Roman" panose="02020603050405020304" pitchFamily="18" charset="0"/>
                <a:cs typeface="Times New Roman" panose="02020603050405020304" pitchFamily="18" charset="0"/>
              </a:rPr>
              <a:t>Programa Especial de Migración</a:t>
            </a:r>
          </a:p>
          <a:p>
            <a:endParaRPr lang="es-ES" sz="1800" b="1" dirty="0" smtClean="0">
              <a:latin typeface="Times New Roman" panose="02020603050405020304" pitchFamily="18" charset="0"/>
              <a:cs typeface="Times New Roman" panose="02020603050405020304" pitchFamily="18" charset="0"/>
            </a:endParaRPr>
          </a:p>
          <a:p>
            <a:pPr>
              <a:buClr>
                <a:schemeClr val="accent5">
                  <a:lumMod val="50000"/>
                </a:schemeClr>
              </a:buClr>
              <a:buFont typeface="Wingdings" pitchFamily="2" charset="2"/>
              <a:buChar char="q"/>
            </a:pPr>
            <a:r>
              <a:rPr lang="es-ES" sz="1800" b="1" dirty="0" smtClean="0">
                <a:solidFill>
                  <a:srgbClr val="BA246F"/>
                </a:solidFill>
                <a:latin typeface="Times New Roman" panose="02020603050405020304" pitchFamily="18" charset="0"/>
                <a:cs typeface="Times New Roman" panose="02020603050405020304" pitchFamily="18" charset="0"/>
              </a:rPr>
              <a:t>Instrumento estratégico-programático </a:t>
            </a:r>
            <a:r>
              <a:rPr lang="es-ES" sz="1800" b="1" dirty="0" smtClean="0">
                <a:latin typeface="Times New Roman" panose="02020603050405020304" pitchFamily="18" charset="0"/>
                <a:cs typeface="Times New Roman" panose="02020603050405020304" pitchFamily="18" charset="0"/>
              </a:rPr>
              <a:t>que delinea la política migratoria (integral, transversal y multisectorial).</a:t>
            </a:r>
          </a:p>
          <a:p>
            <a:pPr>
              <a:buClr>
                <a:schemeClr val="accent5">
                  <a:lumMod val="50000"/>
                </a:schemeClr>
              </a:buClr>
            </a:pPr>
            <a:endParaRPr lang="es-ES" sz="1800" b="1" dirty="0" smtClean="0">
              <a:latin typeface="Times New Roman" panose="02020603050405020304" pitchFamily="18" charset="0"/>
              <a:cs typeface="Times New Roman" panose="02020603050405020304" pitchFamily="18" charset="0"/>
            </a:endParaRPr>
          </a:p>
          <a:p>
            <a:pPr>
              <a:buClr>
                <a:schemeClr val="accent5">
                  <a:lumMod val="50000"/>
                </a:schemeClr>
              </a:buClr>
              <a:buFont typeface="Wingdings" pitchFamily="2" charset="2"/>
              <a:buChar char="q"/>
            </a:pPr>
            <a:r>
              <a:rPr lang="es-ES" sz="1800" b="1" dirty="0" smtClean="0">
                <a:latin typeface="Times New Roman" panose="02020603050405020304" pitchFamily="18" charset="0"/>
                <a:cs typeface="Times New Roman" panose="02020603050405020304" pitchFamily="18" charset="0"/>
              </a:rPr>
              <a:t>Se basa en los principios de </a:t>
            </a:r>
            <a:r>
              <a:rPr lang="es-ES" sz="1800" b="1" dirty="0" smtClean="0">
                <a:solidFill>
                  <a:srgbClr val="BA246F"/>
                </a:solidFill>
                <a:latin typeface="Times New Roman" panose="02020603050405020304" pitchFamily="18" charset="0"/>
                <a:cs typeface="Times New Roman" panose="02020603050405020304" pitchFamily="18" charset="0"/>
              </a:rPr>
              <a:t>colaboración y coordinación interinstitucional</a:t>
            </a:r>
            <a:r>
              <a:rPr lang="es-ES" sz="1800" b="1" dirty="0" smtClean="0">
                <a:latin typeface="Times New Roman" panose="02020603050405020304" pitchFamily="18" charset="0"/>
                <a:cs typeface="Times New Roman" panose="02020603050405020304" pitchFamily="18" charset="0"/>
              </a:rPr>
              <a:t>.</a:t>
            </a:r>
          </a:p>
          <a:p>
            <a:pPr>
              <a:buClr>
                <a:schemeClr val="accent5">
                  <a:lumMod val="50000"/>
                </a:schemeClr>
              </a:buClr>
            </a:pPr>
            <a:endParaRPr lang="es-ES" sz="1800" b="1" dirty="0" smtClean="0">
              <a:latin typeface="Times New Roman" panose="02020603050405020304" pitchFamily="18" charset="0"/>
              <a:cs typeface="Times New Roman" panose="02020603050405020304" pitchFamily="18" charset="0"/>
            </a:endParaRPr>
          </a:p>
          <a:p>
            <a:pPr>
              <a:buClr>
                <a:schemeClr val="accent5">
                  <a:lumMod val="50000"/>
                </a:schemeClr>
              </a:buClr>
              <a:buFont typeface="Wingdings" pitchFamily="2" charset="2"/>
              <a:buChar char="q"/>
            </a:pPr>
            <a:r>
              <a:rPr lang="es-ES" sz="1800" b="1" dirty="0" smtClean="0">
                <a:latin typeface="Times New Roman" panose="02020603050405020304" pitchFamily="18" charset="0"/>
                <a:cs typeface="Times New Roman" panose="02020603050405020304" pitchFamily="18" charset="0"/>
              </a:rPr>
              <a:t>Titulares o Representantes de dependencias y entidades de la APF, OSC, Academia, Sector privado.</a:t>
            </a:r>
          </a:p>
          <a:p>
            <a:endParaRPr lang="es-ES"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7568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957986" y="142579"/>
            <a:ext cx="4824535" cy="1224136"/>
          </a:xfrm>
        </p:spPr>
        <p:txBody>
          <a:bodyPr>
            <a:noAutofit/>
          </a:bodyPr>
          <a:lstStyle/>
          <a:p>
            <a:r>
              <a:rPr lang="es-MX" sz="2500" dirty="0" smtClean="0"/>
              <a:t>Vinculación de Protección Civil y Migración</a:t>
            </a:r>
            <a:endParaRPr lang="es-MX" sz="2500" dirty="0"/>
          </a:p>
        </p:txBody>
      </p:sp>
      <p:sp>
        <p:nvSpPr>
          <p:cNvPr id="5" name="4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5</a:t>
            </a:fld>
            <a:endParaRPr lang="es-MX" dirty="0">
              <a:solidFill>
                <a:prstClr val="black">
                  <a:tint val="75000"/>
                </a:prstClr>
              </a:solidFill>
            </a:endParaRPr>
          </a:p>
        </p:txBody>
      </p:sp>
      <p:sp>
        <p:nvSpPr>
          <p:cNvPr id="40" name="39 Rectángulo"/>
          <p:cNvSpPr/>
          <p:nvPr/>
        </p:nvSpPr>
        <p:spPr>
          <a:xfrm>
            <a:off x="-168287" y="1466207"/>
            <a:ext cx="2825077" cy="19887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pic>
        <p:nvPicPr>
          <p:cNvPr id="9218" name="Picture 2" descr="Resultado de imagen para mapas mexico"/>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205458" y="3094906"/>
            <a:ext cx="4723723" cy="2952328"/>
          </a:xfrm>
          <a:prstGeom prst="rect">
            <a:avLst/>
          </a:prstGeom>
          <a:ln>
            <a:noFill/>
          </a:ln>
          <a:effectLst>
            <a:softEdge rad="112500"/>
          </a:effectLst>
        </p:spPr>
      </p:pic>
      <p:pic>
        <p:nvPicPr>
          <p:cNvPr id="9220" name="Picture 4" descr="Resultado de imagen para persona con sus cosas de viaje dibuj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33650" y="3454946"/>
            <a:ext cx="1357586" cy="1357586"/>
          </a:xfrm>
          <a:prstGeom prst="rect">
            <a:avLst/>
          </a:prstGeom>
          <a:ln>
            <a:noFill/>
          </a:ln>
          <a:effectLst>
            <a:softEdge rad="112500"/>
          </a:effectLst>
        </p:spPr>
      </p:pic>
      <p:sp>
        <p:nvSpPr>
          <p:cNvPr id="8" name="7 CuadroTexto"/>
          <p:cNvSpPr txBox="1"/>
          <p:nvPr/>
        </p:nvSpPr>
        <p:spPr>
          <a:xfrm>
            <a:off x="4929181" y="1798762"/>
            <a:ext cx="4781333" cy="5170646"/>
          </a:xfrm>
          <a:prstGeom prst="rect">
            <a:avLst/>
          </a:prstGeom>
          <a:noFill/>
        </p:spPr>
        <p:txBody>
          <a:bodyPr wrap="square" rtlCol="0">
            <a:spAutoFit/>
          </a:bodyPr>
          <a:lstStyle/>
          <a:p>
            <a:pPr algn="just"/>
            <a:r>
              <a:rPr lang="es-ES" sz="2200" dirty="0" smtClean="0">
                <a:latin typeface="Times New Roman" panose="02020603050405020304" pitchFamily="18" charset="0"/>
                <a:cs typeface="Times New Roman" panose="02020603050405020304" pitchFamily="18" charset="0"/>
              </a:rPr>
              <a:t>Entre las dificultades a las que se enfrentan las personas migrantes ante situaciones de emergencia y desastre se encuentran: </a:t>
            </a:r>
          </a:p>
          <a:p>
            <a:endParaRPr lang="es-ES" sz="2200" dirty="0" smtClean="0">
              <a:latin typeface="Times New Roman" panose="02020603050405020304" pitchFamily="18" charset="0"/>
              <a:cs typeface="Times New Roman" panose="02020603050405020304" pitchFamily="18" charset="0"/>
            </a:endParaRPr>
          </a:p>
          <a:p>
            <a:pPr>
              <a:buClr>
                <a:schemeClr val="accent2">
                  <a:lumMod val="50000"/>
                </a:schemeClr>
              </a:buClr>
              <a:buFont typeface="Wingdings" pitchFamily="2" charset="2"/>
              <a:buChar char="Ø"/>
            </a:pPr>
            <a:r>
              <a:rPr lang="es-ES" sz="2200" dirty="0" smtClean="0">
                <a:latin typeface="Times New Roman" panose="02020603050405020304" pitchFamily="18" charset="0"/>
                <a:cs typeface="Times New Roman" panose="02020603050405020304" pitchFamily="18" charset="0"/>
              </a:rPr>
              <a:t>Debido a su condición irregular se encuentran en </a:t>
            </a:r>
            <a:r>
              <a:rPr lang="es-ES" sz="2200" b="1" dirty="0" smtClean="0">
                <a:solidFill>
                  <a:schemeClr val="accent5">
                    <a:lumMod val="75000"/>
                  </a:schemeClr>
                </a:solidFill>
                <a:latin typeface="Times New Roman" panose="02020603050405020304" pitchFamily="18" charset="0"/>
                <a:cs typeface="Times New Roman" panose="02020603050405020304" pitchFamily="18" charset="0"/>
              </a:rPr>
              <a:t>estado de incertidumbre </a:t>
            </a:r>
            <a:r>
              <a:rPr lang="es-ES" sz="2200" dirty="0" smtClean="0">
                <a:latin typeface="Times New Roman" panose="02020603050405020304" pitchFamily="18" charset="0"/>
                <a:cs typeface="Times New Roman" panose="02020603050405020304" pitchFamily="18" charset="0"/>
              </a:rPr>
              <a:t>en cuando a su derecho a solicitar ayuda.</a:t>
            </a:r>
          </a:p>
          <a:p>
            <a:pPr>
              <a:buClr>
                <a:schemeClr val="accent2">
                  <a:lumMod val="50000"/>
                </a:schemeClr>
              </a:buClr>
              <a:buFont typeface="Wingdings" pitchFamily="2" charset="2"/>
              <a:buChar char="Ø"/>
            </a:pPr>
            <a:r>
              <a:rPr lang="es-ES" sz="2200" dirty="0" smtClean="0">
                <a:latin typeface="Times New Roman" panose="02020603050405020304" pitchFamily="18" charset="0"/>
                <a:cs typeface="Times New Roman" panose="02020603050405020304" pitchFamily="18" charset="0"/>
              </a:rPr>
              <a:t>Miedo a la </a:t>
            </a:r>
            <a:r>
              <a:rPr lang="es-ES" sz="2200" b="1" dirty="0" smtClean="0">
                <a:solidFill>
                  <a:schemeClr val="accent5">
                    <a:lumMod val="75000"/>
                  </a:schemeClr>
                </a:solidFill>
                <a:latin typeface="Times New Roman" panose="02020603050405020304" pitchFamily="18" charset="0"/>
                <a:cs typeface="Times New Roman" panose="02020603050405020304" pitchFamily="18" charset="0"/>
              </a:rPr>
              <a:t>deportación</a:t>
            </a:r>
            <a:r>
              <a:rPr lang="es-ES" sz="2200" dirty="0" smtClean="0">
                <a:latin typeface="Times New Roman" panose="02020603050405020304" pitchFamily="18" charset="0"/>
                <a:cs typeface="Times New Roman" panose="02020603050405020304" pitchFamily="18" charset="0"/>
              </a:rPr>
              <a:t>.</a:t>
            </a:r>
          </a:p>
          <a:p>
            <a:pPr>
              <a:buClr>
                <a:schemeClr val="accent2">
                  <a:lumMod val="50000"/>
                </a:schemeClr>
              </a:buClr>
              <a:buFont typeface="Wingdings" pitchFamily="2" charset="2"/>
              <a:buChar char="Ø"/>
            </a:pPr>
            <a:r>
              <a:rPr lang="es-ES" sz="2200" dirty="0" smtClean="0">
                <a:latin typeface="Times New Roman" panose="02020603050405020304" pitchFamily="18" charset="0"/>
                <a:cs typeface="Times New Roman" panose="02020603050405020304" pitchFamily="18" charset="0"/>
              </a:rPr>
              <a:t>Pérdida de </a:t>
            </a:r>
            <a:r>
              <a:rPr lang="es-ES" sz="2200" b="1" dirty="0" smtClean="0">
                <a:solidFill>
                  <a:schemeClr val="accent5">
                    <a:lumMod val="75000"/>
                  </a:schemeClr>
                </a:solidFill>
                <a:latin typeface="Times New Roman" panose="02020603050405020304" pitchFamily="18" charset="0"/>
                <a:cs typeface="Times New Roman" panose="02020603050405020304" pitchFamily="18" charset="0"/>
              </a:rPr>
              <a:t>documentos de identidad</a:t>
            </a:r>
            <a:r>
              <a:rPr lang="es-ES" sz="2200" dirty="0" smtClean="0">
                <a:latin typeface="Times New Roman" panose="02020603050405020304" pitchFamily="18" charset="0"/>
                <a:cs typeface="Times New Roman" panose="02020603050405020304" pitchFamily="18" charset="0"/>
              </a:rPr>
              <a:t>.</a:t>
            </a:r>
          </a:p>
          <a:p>
            <a:pPr>
              <a:buClr>
                <a:schemeClr val="accent2">
                  <a:lumMod val="50000"/>
                </a:schemeClr>
              </a:buClr>
              <a:buFont typeface="Wingdings" pitchFamily="2" charset="2"/>
              <a:buChar char="Ø"/>
            </a:pPr>
            <a:r>
              <a:rPr lang="es-ES" sz="2200" dirty="0" smtClean="0">
                <a:latin typeface="Times New Roman" panose="02020603050405020304" pitchFamily="18" charset="0"/>
                <a:cs typeface="Times New Roman" panose="02020603050405020304" pitchFamily="18" charset="0"/>
              </a:rPr>
              <a:t>Pérdida de su </a:t>
            </a:r>
            <a:r>
              <a:rPr lang="es-ES" sz="2200" b="1" dirty="0" smtClean="0">
                <a:solidFill>
                  <a:schemeClr val="accent5">
                    <a:lumMod val="75000"/>
                  </a:schemeClr>
                </a:solidFill>
                <a:latin typeface="Times New Roman" panose="02020603050405020304" pitchFamily="18" charset="0"/>
                <a:cs typeface="Times New Roman" panose="02020603050405020304" pitchFamily="18" charset="0"/>
              </a:rPr>
              <a:t>fuente de ingresos y patrimonio.</a:t>
            </a:r>
          </a:p>
          <a:p>
            <a:pPr>
              <a:buClr>
                <a:schemeClr val="accent2">
                  <a:lumMod val="50000"/>
                </a:schemeClr>
              </a:buClr>
              <a:buFont typeface="Wingdings" pitchFamily="2" charset="2"/>
              <a:buChar char="Ø"/>
            </a:pPr>
            <a:r>
              <a:rPr lang="es-ES" sz="2200" dirty="0" smtClean="0">
                <a:latin typeface="Times New Roman" panose="02020603050405020304" pitchFamily="18" charset="0"/>
                <a:cs typeface="Times New Roman" panose="02020603050405020304" pitchFamily="18" charset="0"/>
              </a:rPr>
              <a:t>Pérdida de </a:t>
            </a:r>
            <a:r>
              <a:rPr lang="es-ES" sz="2200" b="1" dirty="0" smtClean="0">
                <a:solidFill>
                  <a:schemeClr val="accent5">
                    <a:lumMod val="75000"/>
                  </a:schemeClr>
                </a:solidFill>
                <a:latin typeface="Times New Roman" panose="02020603050405020304" pitchFamily="18" charset="0"/>
                <a:cs typeface="Times New Roman" panose="02020603050405020304" pitchFamily="18" charset="0"/>
              </a:rPr>
              <a:t>comunicación</a:t>
            </a:r>
            <a:r>
              <a:rPr lang="es-ES" sz="2200" dirty="0" smtClean="0">
                <a:latin typeface="Times New Roman" panose="02020603050405020304" pitchFamily="18" charset="0"/>
                <a:cs typeface="Times New Roman" panose="02020603050405020304" pitchFamily="18" charset="0"/>
              </a:rPr>
              <a:t> con sus familias.</a:t>
            </a:r>
          </a:p>
          <a:p>
            <a:pPr>
              <a:buFont typeface="Wingdings" pitchFamily="2" charset="2"/>
              <a:buChar char="Ø"/>
            </a:pPr>
            <a:endParaRPr lang="es-ES" sz="2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27808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6</a:t>
            </a:fld>
            <a:endParaRPr lang="es-MX" dirty="0">
              <a:solidFill>
                <a:prstClr val="black">
                  <a:tint val="75000"/>
                </a:prstClr>
              </a:solidFill>
            </a:endParaRPr>
          </a:p>
        </p:txBody>
      </p:sp>
      <p:sp>
        <p:nvSpPr>
          <p:cNvPr id="6" name="1 Título"/>
          <p:cNvSpPr>
            <a:spLocks noGrp="1"/>
          </p:cNvSpPr>
          <p:nvPr>
            <p:ph type="title"/>
          </p:nvPr>
        </p:nvSpPr>
        <p:spPr>
          <a:xfrm>
            <a:off x="5048284" y="142579"/>
            <a:ext cx="4590222" cy="1224136"/>
          </a:xfrm>
        </p:spPr>
        <p:txBody>
          <a:bodyPr/>
          <a:lstStyle/>
          <a:p>
            <a:r>
              <a:rPr lang="es-MX" sz="2500" dirty="0" smtClean="0">
                <a:solidFill>
                  <a:prstClr val="black"/>
                </a:solidFill>
              </a:rPr>
              <a:t>Vinculación de protección civil y migración: Caso práctico</a:t>
            </a:r>
            <a:endParaRPr lang="es-MX" sz="2500" dirty="0">
              <a:solidFill>
                <a:prstClr val="black"/>
              </a:solidFill>
            </a:endParaRPr>
          </a:p>
        </p:txBody>
      </p:sp>
      <p:sp>
        <p:nvSpPr>
          <p:cNvPr id="7" name="6 CuadroTexto"/>
          <p:cNvSpPr txBox="1"/>
          <p:nvPr/>
        </p:nvSpPr>
        <p:spPr>
          <a:xfrm>
            <a:off x="565498" y="1582738"/>
            <a:ext cx="8712968" cy="400110"/>
          </a:xfrm>
          <a:prstGeom prst="rect">
            <a:avLst/>
          </a:prstGeom>
          <a:noFill/>
        </p:spPr>
        <p:txBody>
          <a:bodyPr wrap="square" rtlCol="0">
            <a:spAutoFit/>
          </a:bodyPr>
          <a:lstStyle/>
          <a:p>
            <a:pPr algn="ctr"/>
            <a:r>
              <a:rPr lang="es-MX" b="1" dirty="0" smtClean="0">
                <a:solidFill>
                  <a:srgbClr val="800080"/>
                </a:solidFill>
                <a:latin typeface="Times New Roman" panose="02020603050405020304" pitchFamily="18" charset="0"/>
                <a:cs typeface="Times New Roman" panose="02020603050405020304" pitchFamily="18" charset="0"/>
              </a:rPr>
              <a:t>ACCIONES REALIZADAS DURANTE EL HURACÁN STAN  (2005)</a:t>
            </a:r>
            <a:endParaRPr lang="es-MX" b="1" dirty="0">
              <a:solidFill>
                <a:srgbClr val="800080"/>
              </a:solidFill>
              <a:latin typeface="Times New Roman" panose="02020603050405020304" pitchFamily="18" charset="0"/>
              <a:cs typeface="Times New Roman" panose="02020603050405020304" pitchFamily="18" charset="0"/>
            </a:endParaRPr>
          </a:p>
        </p:txBody>
      </p:sp>
      <p:sp>
        <p:nvSpPr>
          <p:cNvPr id="8" name="7 CuadroTexto"/>
          <p:cNvSpPr txBox="1"/>
          <p:nvPr/>
        </p:nvSpPr>
        <p:spPr>
          <a:xfrm>
            <a:off x="5318026" y="2026905"/>
            <a:ext cx="3960440" cy="3108543"/>
          </a:xfrm>
          <a:prstGeom prst="rect">
            <a:avLst/>
          </a:prstGeom>
          <a:ln>
            <a:solidFill>
              <a:srgbClr val="80008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lgn="just">
              <a:buFont typeface="Arial" panose="020B0604020202020204" pitchFamily="34" charset="0"/>
              <a:buChar char="•"/>
            </a:pPr>
            <a:r>
              <a:rPr lang="es-MX" sz="1400" dirty="0" smtClean="0">
                <a:latin typeface="Times New Roman" panose="02020603050405020304" pitchFamily="18" charset="0"/>
                <a:cs typeface="Times New Roman" panose="02020603050405020304" pitchFamily="18" charset="0"/>
              </a:rPr>
              <a:t>Los programas de emergencia llegaron a la población afectada sin distinción de nacionalidad o situación migratoria.</a:t>
            </a:r>
          </a:p>
          <a:p>
            <a:pPr algn="just"/>
            <a:endParaRPr lang="es-MX" sz="1400" dirty="0"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s-MX" sz="1400" dirty="0" smtClean="0">
                <a:latin typeface="Times New Roman" panose="02020603050405020304" pitchFamily="18" charset="0"/>
                <a:cs typeface="Times New Roman" panose="02020603050405020304" pitchFamily="18" charset="0"/>
              </a:rPr>
              <a:t>La entrega de apoyos como reparto de alimentos, ropa, artículos de aseo personal, etc., se hizo sin solicitar documentos de identidad.</a:t>
            </a:r>
          </a:p>
          <a:p>
            <a:pPr algn="just"/>
            <a:endParaRPr lang="es-MX" sz="1400" dirty="0"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s-MX" sz="1400" dirty="0" smtClean="0">
                <a:latin typeface="Times New Roman" panose="02020603050405020304" pitchFamily="18" charset="0"/>
                <a:cs typeface="Times New Roman" panose="02020603050405020304" pitchFamily="18" charset="0"/>
              </a:rPr>
              <a:t>Diversas OSC impulsaron acciones para apoyar a la población migrante afectada:</a:t>
            </a:r>
          </a:p>
          <a:p>
            <a:pPr algn="just"/>
            <a:endParaRPr lang="es-MX" sz="1400" dirty="0" smtClean="0">
              <a:latin typeface="Times New Roman" panose="02020603050405020304" pitchFamily="18" charset="0"/>
              <a:cs typeface="Times New Roman" panose="02020603050405020304" pitchFamily="18" charset="0"/>
            </a:endParaRPr>
          </a:p>
          <a:p>
            <a:pPr marL="342900" indent="-342900" algn="just"/>
            <a:r>
              <a:rPr lang="es-MX" sz="1400" b="1" dirty="0" smtClean="0">
                <a:latin typeface="Times New Roman" panose="02020603050405020304" pitchFamily="18" charset="0"/>
                <a:cs typeface="Times New Roman" panose="02020603050405020304" pitchFamily="18" charset="0"/>
              </a:rPr>
              <a:t>1. suspensión temporal de deportaciones.</a:t>
            </a:r>
          </a:p>
          <a:p>
            <a:pPr marL="342900" indent="-342900" algn="just"/>
            <a:r>
              <a:rPr lang="es-MX" sz="1400" b="1" dirty="0" smtClean="0">
                <a:latin typeface="Times New Roman" panose="02020603050405020304" pitchFamily="18" charset="0"/>
                <a:cs typeface="Times New Roman" panose="02020603050405020304" pitchFamily="18" charset="0"/>
              </a:rPr>
              <a:t>2. Otorgamiento de permiso migratorio especial.</a:t>
            </a:r>
          </a:p>
          <a:p>
            <a:pPr marL="342900" indent="-342900" algn="just"/>
            <a:r>
              <a:rPr lang="es-MX" sz="1400" b="1" dirty="0" smtClean="0">
                <a:latin typeface="Times New Roman" panose="02020603050405020304" pitchFamily="18" charset="0"/>
                <a:cs typeface="Times New Roman" panose="02020603050405020304" pitchFamily="18" charset="0"/>
              </a:rPr>
              <a:t>3. Acceso al empleo para la reconstrucción.</a:t>
            </a:r>
          </a:p>
        </p:txBody>
      </p:sp>
      <p:sp>
        <p:nvSpPr>
          <p:cNvPr id="9" name="8 CuadroTexto"/>
          <p:cNvSpPr txBox="1"/>
          <p:nvPr/>
        </p:nvSpPr>
        <p:spPr>
          <a:xfrm>
            <a:off x="1717626" y="5399162"/>
            <a:ext cx="6836170" cy="2062103"/>
          </a:xfrm>
          <a:prstGeom prst="rect">
            <a:avLst/>
          </a:prstGeom>
          <a:gradFill flip="none" rotWithShape="1">
            <a:gsLst>
              <a:gs pos="0">
                <a:srgbClr val="630165">
                  <a:tint val="66000"/>
                  <a:satMod val="160000"/>
                </a:srgbClr>
              </a:gs>
              <a:gs pos="50000">
                <a:srgbClr val="630165">
                  <a:tint val="44500"/>
                  <a:satMod val="160000"/>
                </a:srgbClr>
              </a:gs>
              <a:gs pos="100000">
                <a:srgbClr val="630165">
                  <a:tint val="23500"/>
                  <a:satMod val="160000"/>
                </a:srgbClr>
              </a:gs>
            </a:gsLst>
            <a:lin ang="16200000" scaled="1"/>
            <a:tileRect/>
          </a:gradFill>
          <a:ln/>
          <a:scene3d>
            <a:camera prst="orthographicFront"/>
            <a:lightRig rig="threePt" dir="t"/>
          </a:scene3d>
          <a:sp3d>
            <a:bevelT w="152400" h="50800" prst="softRound"/>
          </a:sp3d>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marL="342900" indent="-342900" algn="just">
              <a:buFont typeface="Arial" panose="020B0604020202020204" pitchFamily="34" charset="0"/>
              <a:buChar char="•"/>
            </a:pPr>
            <a:r>
              <a:rPr lang="es-MX" sz="1600" b="1" dirty="0" smtClean="0">
                <a:solidFill>
                  <a:schemeClr val="tx1"/>
                </a:solidFill>
                <a:latin typeface="Times New Roman" panose="02020603050405020304" pitchFamily="18" charset="0"/>
                <a:cs typeface="Times New Roman" panose="02020603050405020304" pitchFamily="18" charset="0"/>
              </a:rPr>
              <a:t>El INM otorgó facilidades para que personas de nacionalidad guatemalteca se incorporaran a los trabajos de reconstrucción.</a:t>
            </a:r>
          </a:p>
          <a:p>
            <a:pPr marL="342900" indent="-342900" algn="just">
              <a:buFont typeface="Arial" panose="020B0604020202020204" pitchFamily="34" charset="0"/>
              <a:buChar char="•"/>
            </a:pPr>
            <a:r>
              <a:rPr lang="es-MX" sz="1600" b="1" dirty="0" smtClean="0">
                <a:solidFill>
                  <a:schemeClr val="tx1"/>
                </a:solidFill>
                <a:latin typeface="Times New Roman" panose="02020603050405020304" pitchFamily="18" charset="0"/>
                <a:cs typeface="Times New Roman" panose="02020603050405020304" pitchFamily="18" charset="0"/>
              </a:rPr>
              <a:t>Se facilitó la obtención de la visa fronteriza (FMVL) para nacionales guatemaltecos y se admitió la matrícula consular como documento de identidad; así como la cédula de vecindad.</a:t>
            </a:r>
          </a:p>
          <a:p>
            <a:pPr marL="342900" indent="-342900" algn="just">
              <a:buFont typeface="Arial" panose="020B0604020202020204" pitchFamily="34" charset="0"/>
              <a:buChar char="•"/>
            </a:pPr>
            <a:r>
              <a:rPr lang="es-MX" sz="1600" b="1" dirty="0" smtClean="0">
                <a:solidFill>
                  <a:schemeClr val="tx1"/>
                </a:solidFill>
                <a:latin typeface="Times New Roman" panose="02020603050405020304" pitchFamily="18" charset="0"/>
                <a:cs typeface="Times New Roman" panose="02020603050405020304" pitchFamily="18" charset="0"/>
              </a:rPr>
              <a:t>Hubo suspensión de 10 días de las deportaciones.</a:t>
            </a:r>
          </a:p>
          <a:p>
            <a:pPr marL="342900" indent="-342900" algn="just">
              <a:buFont typeface="Arial" panose="020B0604020202020204" pitchFamily="34" charset="0"/>
              <a:buChar char="•"/>
            </a:pPr>
            <a:r>
              <a:rPr lang="es-MX" sz="1600" b="1" dirty="0" smtClean="0">
                <a:solidFill>
                  <a:schemeClr val="tx1"/>
                </a:solidFill>
                <a:latin typeface="Times New Roman" panose="02020603050405020304" pitchFamily="18" charset="0"/>
                <a:cs typeface="Times New Roman" panose="02020603050405020304" pitchFamily="18" charset="0"/>
              </a:rPr>
              <a:t>También se les involucró en los trabajos de reconstrucción de viviendas e infraestructura , medida controlada por el sector privado.</a:t>
            </a:r>
            <a:endParaRPr lang="es-MX" sz="1600" dirty="0">
              <a:solidFill>
                <a:schemeClr val="tx1"/>
              </a:solidFill>
              <a:latin typeface="Times New Roman" panose="02020603050405020304" pitchFamily="18" charset="0"/>
              <a:cs typeface="Times New Roman" panose="02020603050405020304" pitchFamily="18" charset="0"/>
            </a:endParaRPr>
          </a:p>
        </p:txBody>
      </p:sp>
      <p:pic>
        <p:nvPicPr>
          <p:cNvPr id="1026" name="Picture 2" descr="C:\Users\djgarciaa\Pictures\reconstruccio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17467" y="2201589"/>
            <a:ext cx="3678899" cy="275917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0342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7</a:t>
            </a:fld>
            <a:endParaRPr lang="es-MX" dirty="0">
              <a:solidFill>
                <a:prstClr val="black">
                  <a:tint val="75000"/>
                </a:prstClr>
              </a:solidFill>
            </a:endParaRPr>
          </a:p>
        </p:txBody>
      </p:sp>
      <p:sp>
        <p:nvSpPr>
          <p:cNvPr id="6" name="1 Título"/>
          <p:cNvSpPr>
            <a:spLocks noGrp="1"/>
          </p:cNvSpPr>
          <p:nvPr>
            <p:ph type="title"/>
          </p:nvPr>
        </p:nvSpPr>
        <p:spPr>
          <a:xfrm>
            <a:off x="5048284" y="142579"/>
            <a:ext cx="4590222" cy="1224136"/>
          </a:xfrm>
        </p:spPr>
        <p:txBody>
          <a:bodyPr/>
          <a:lstStyle/>
          <a:p>
            <a:r>
              <a:rPr lang="es-MX" sz="2500" dirty="0" smtClean="0">
                <a:solidFill>
                  <a:prstClr val="black"/>
                </a:solidFill>
              </a:rPr>
              <a:t>Vinculación de protección civil y migración: Caso práctico</a:t>
            </a:r>
            <a:endParaRPr lang="es-MX" sz="2500" dirty="0">
              <a:solidFill>
                <a:prstClr val="black"/>
              </a:solidFill>
            </a:endParaRPr>
          </a:p>
        </p:txBody>
      </p:sp>
      <p:sp>
        <p:nvSpPr>
          <p:cNvPr id="7" name="6 CuadroTexto"/>
          <p:cNvSpPr txBox="1"/>
          <p:nvPr/>
        </p:nvSpPr>
        <p:spPr>
          <a:xfrm>
            <a:off x="565498" y="1582738"/>
            <a:ext cx="8712968" cy="707886"/>
          </a:xfrm>
          <a:prstGeom prst="rect">
            <a:avLst/>
          </a:prstGeom>
          <a:noFill/>
        </p:spPr>
        <p:txBody>
          <a:bodyPr wrap="square" rtlCol="0">
            <a:spAutoFit/>
          </a:bodyPr>
          <a:lstStyle/>
          <a:p>
            <a:pPr algn="ctr"/>
            <a:r>
              <a:rPr lang="es-MX" b="1" dirty="0" smtClean="0">
                <a:solidFill>
                  <a:srgbClr val="800080"/>
                </a:solidFill>
              </a:rPr>
              <a:t>ACCIONES REALIZADAS POR EL  COMITÉ NACIONAL DE EMERGENCIAS POR EL PASO DEL HURACÁN ODILE</a:t>
            </a:r>
            <a:endParaRPr lang="es-MX" b="1" dirty="0">
              <a:solidFill>
                <a:srgbClr val="800080"/>
              </a:solidFill>
            </a:endParaRPr>
          </a:p>
        </p:txBody>
      </p:sp>
      <p:sp>
        <p:nvSpPr>
          <p:cNvPr id="8" name="7 CuadroTexto"/>
          <p:cNvSpPr txBox="1"/>
          <p:nvPr/>
        </p:nvSpPr>
        <p:spPr>
          <a:xfrm>
            <a:off x="599376" y="2350529"/>
            <a:ext cx="3960440" cy="477053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buFont typeface="Arial" panose="020B0604020202020204" pitchFamily="34" charset="0"/>
              <a:buChar char="•"/>
            </a:pPr>
            <a:r>
              <a:rPr lang="es-MX" sz="1600" dirty="0" smtClean="0">
                <a:latin typeface="Times New Roman" panose="02020603050405020304" pitchFamily="18" charset="0"/>
                <a:cs typeface="Times New Roman" panose="02020603050405020304" pitchFamily="18" charset="0"/>
              </a:rPr>
              <a:t>Ocurrió en Baja California Sur en 2014.</a:t>
            </a:r>
          </a:p>
          <a:p>
            <a:endParaRPr lang="es-MX" sz="16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s-MX" sz="1600" dirty="0" smtClean="0">
                <a:latin typeface="Times New Roman" panose="02020603050405020304" pitchFamily="18" charset="0"/>
                <a:cs typeface="Times New Roman" panose="02020603050405020304" pitchFamily="18" charset="0"/>
              </a:rPr>
              <a:t>Tras el paso de </a:t>
            </a:r>
            <a:r>
              <a:rPr lang="es-MX" sz="1600" dirty="0" err="1" smtClean="0">
                <a:latin typeface="Times New Roman" panose="02020603050405020304" pitchFamily="18" charset="0"/>
                <a:cs typeface="Times New Roman" panose="02020603050405020304" pitchFamily="18" charset="0"/>
              </a:rPr>
              <a:t>Odile</a:t>
            </a:r>
            <a:r>
              <a:rPr lang="es-MX" sz="1600" dirty="0" smtClean="0">
                <a:latin typeface="Times New Roman" panose="02020603050405020304" pitchFamily="18" charset="0"/>
                <a:cs typeface="Times New Roman" panose="02020603050405020304" pitchFamily="18" charset="0"/>
              </a:rPr>
              <a:t>, el Comité Nacional de Emergencias (dependencias federales y OSC) realizaron diversas acciones para el restablecimiento de los municipios.</a:t>
            </a:r>
          </a:p>
          <a:p>
            <a:endParaRPr lang="es-MX" sz="16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s-MX" sz="1600" dirty="0" smtClean="0">
                <a:latin typeface="Times New Roman" panose="02020603050405020304" pitchFamily="18" charset="0"/>
                <a:cs typeface="Times New Roman" panose="02020603050405020304" pitchFamily="18" charset="0"/>
              </a:rPr>
              <a:t>Entre las principales acciones se encuentran: vuelos especiales (ayuda humanitaria, evacuación de turistas, transporte de personal para actividades justificadas), retiro de escombros y limpieza, habilitación de espacios (albergues, reubicación de tiendas de autoservicio, comedores, escuelas, atención médica, centros de acopio, entrega de despensas, cobertores, colchonetas, kits de limpieza y aseo personal).</a:t>
            </a:r>
          </a:p>
        </p:txBody>
      </p:sp>
      <p:pic>
        <p:nvPicPr>
          <p:cNvPr id="1026" name="Picture 2" descr="http://www.sectur.gob.mx/wp-content/uploads/2014/09/interiores1.jpg"/>
          <p:cNvPicPr>
            <a:picLocks noChangeAspect="1" noChangeArrowheads="1"/>
          </p:cNvPicPr>
          <p:nvPr/>
        </p:nvPicPr>
        <p:blipFill>
          <a:blip r:embed="rId2" cstate="email">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5246018" y="2422190"/>
            <a:ext cx="3615373" cy="27157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8 CuadroTexto"/>
          <p:cNvSpPr txBox="1"/>
          <p:nvPr/>
        </p:nvSpPr>
        <p:spPr>
          <a:xfrm>
            <a:off x="4921982" y="5327154"/>
            <a:ext cx="4644516" cy="2062103"/>
          </a:xfrm>
          <a:prstGeom prst="rect">
            <a:avLst/>
          </a:prstGeom>
          <a:solidFill>
            <a:srgbClr val="8E4676"/>
          </a:solidFill>
          <a:ln>
            <a:solidFill>
              <a:schemeClr val="accent5">
                <a:lumMod val="50000"/>
              </a:schemeClr>
            </a:solidFill>
          </a:ln>
          <a:scene3d>
            <a:camera prst="orthographicFront"/>
            <a:lightRig rig="threePt" dir="t"/>
          </a:scene3d>
          <a:sp3d>
            <a:bevelT/>
          </a:sp3d>
        </p:spPr>
        <p:txBody>
          <a:bodyPr wrap="square" rtlCol="0">
            <a:spAutoFit/>
          </a:bodyPr>
          <a:lstStyle/>
          <a:p>
            <a:pPr marL="342900" indent="-342900">
              <a:buFont typeface="Arial" panose="020B0604020202020204" pitchFamily="34" charset="0"/>
              <a:buChar char="•"/>
            </a:pPr>
            <a:r>
              <a:rPr lang="es-MX" sz="1600" b="1" dirty="0" smtClean="0">
                <a:solidFill>
                  <a:schemeClr val="bg1"/>
                </a:solidFill>
                <a:latin typeface="Times New Roman" panose="02020603050405020304" pitchFamily="18" charset="0"/>
                <a:cs typeface="Times New Roman" panose="02020603050405020304" pitchFamily="18" charset="0"/>
              </a:rPr>
              <a:t>Se recibió a dos funcionarios consulares de EEUU que viajaron a la Paz a fin de analizar las acciones de atención de turistas y apoyar en la salida de los mismos.</a:t>
            </a:r>
          </a:p>
          <a:p>
            <a:endParaRPr lang="es-MX" sz="1600" b="1" dirty="0" smtClean="0">
              <a:solidFill>
                <a:schemeClr val="bg1"/>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s-MX" sz="1600" b="1" dirty="0" smtClean="0">
                <a:solidFill>
                  <a:schemeClr val="bg1"/>
                </a:solidFill>
                <a:latin typeface="Times New Roman" panose="02020603050405020304" pitchFamily="18" charset="0"/>
                <a:cs typeface="Times New Roman" panose="02020603050405020304" pitchFamily="18" charset="0"/>
              </a:rPr>
              <a:t>La SEDESOL levantó padrón de afectados para implementar el Programa de Empleo Temporal</a:t>
            </a:r>
            <a:r>
              <a:rPr lang="es-MX" sz="1600" dirty="0" smtClean="0">
                <a:latin typeface="Times New Roman" panose="02020603050405020304" pitchFamily="18" charset="0"/>
                <a:cs typeface="Times New Roman" panose="02020603050405020304" pitchFamily="18" charset="0"/>
              </a:rPr>
              <a:t>.</a:t>
            </a:r>
            <a:endParaRPr lang="es-MX"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60342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30008" y="142579"/>
            <a:ext cx="4824535" cy="1224136"/>
          </a:xfrm>
        </p:spPr>
        <p:txBody>
          <a:bodyPr>
            <a:noAutofit/>
          </a:bodyPr>
          <a:lstStyle/>
          <a:p>
            <a:r>
              <a:rPr lang="es-MX" sz="2500" dirty="0" smtClean="0"/>
              <a:t>Retos</a:t>
            </a:r>
            <a:endParaRPr lang="es-MX" sz="2500" dirty="0"/>
          </a:p>
        </p:txBody>
      </p:sp>
      <p:sp>
        <p:nvSpPr>
          <p:cNvPr id="5" name="4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8</a:t>
            </a:fld>
            <a:endParaRPr lang="es-MX" dirty="0">
              <a:solidFill>
                <a:prstClr val="black">
                  <a:tint val="75000"/>
                </a:prstClr>
              </a:solidFill>
            </a:endParaRPr>
          </a:p>
        </p:txBody>
      </p:sp>
      <p:graphicFrame>
        <p:nvGraphicFramePr>
          <p:cNvPr id="6" name="5 Diagrama"/>
          <p:cNvGraphicFramePr/>
          <p:nvPr>
            <p:extLst>
              <p:ext uri="{D42A27DB-BD31-4B8C-83A1-F6EECF244321}">
                <p14:modId xmlns:p14="http://schemas.microsoft.com/office/powerpoint/2010/main" val="1013852568"/>
              </p:ext>
            </p:extLst>
          </p:nvPr>
        </p:nvGraphicFramePr>
        <p:xfrm>
          <a:off x="61442" y="1366714"/>
          <a:ext cx="10441160" cy="64087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036150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fld id="{D6F13A92-6824-4566-B7B7-0989555DBD24}" type="slidenum">
              <a:rPr lang="es-MX" smtClean="0"/>
              <a:pPr/>
              <a:t>9</a:t>
            </a:fld>
            <a:endParaRPr lang="es-MX" dirty="0"/>
          </a:p>
        </p:txBody>
      </p:sp>
    </p:spTree>
    <p:extLst>
      <p:ext uri="{BB962C8B-B14F-4D97-AF65-F5344CB8AC3E}">
        <p14:creationId xmlns:p14="http://schemas.microsoft.com/office/powerpoint/2010/main" val="156193687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e Office">
  <a:themeElements>
    <a:clrScheme name="Paja">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ema de Office">
  <a:themeElements>
    <a:clrScheme name="Paja">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18913</TotalTime>
  <Words>888</Words>
  <Application>Microsoft Office PowerPoint</Application>
  <PresentationFormat>Custom</PresentationFormat>
  <Paragraphs>96</Paragraphs>
  <Slides>9</Slides>
  <Notes>5</Notes>
  <HiddenSlides>0</HiddenSlides>
  <MMClips>0</MMClips>
  <ScaleCrop>false</ScaleCrop>
  <HeadingPairs>
    <vt:vector size="4" baseType="variant">
      <vt:variant>
        <vt:lpstr>Theme</vt:lpstr>
      </vt:variant>
      <vt:variant>
        <vt:i4>3</vt:i4>
      </vt:variant>
      <vt:variant>
        <vt:lpstr>Slide Titles</vt:lpstr>
      </vt:variant>
      <vt:variant>
        <vt:i4>9</vt:i4>
      </vt:variant>
    </vt:vector>
  </HeadingPairs>
  <TitlesOfParts>
    <vt:vector size="12" baseType="lpstr">
      <vt:lpstr>Tema de Office</vt:lpstr>
      <vt:lpstr>1_Tema de Office</vt:lpstr>
      <vt:lpstr>2_Tema de Office</vt:lpstr>
      <vt:lpstr>Marco normativo y cooperación interinstitucional: Caso de México</vt:lpstr>
      <vt:lpstr>Protección Civil en México: normatividad y marco institucional</vt:lpstr>
      <vt:lpstr>Operación de Protección Civil en México</vt:lpstr>
      <vt:lpstr>Vinculación de Protección Civil y Migración</vt:lpstr>
      <vt:lpstr>Vinculación de Protección Civil y Migración</vt:lpstr>
      <vt:lpstr>Vinculación de protección civil y migración: Caso práctico</vt:lpstr>
      <vt:lpstr>Vinculación de protección civil y migración: Caso práctico</vt:lpstr>
      <vt:lpstr>Retos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jlbreynoso</dc:creator>
  <cp:lastModifiedBy>RODAS Renán</cp:lastModifiedBy>
  <cp:revision>726</cp:revision>
  <cp:lastPrinted>2015-08-25T21:34:50Z</cp:lastPrinted>
  <dcterms:created xsi:type="dcterms:W3CDTF">2013-09-04T18:59:32Z</dcterms:created>
  <dcterms:modified xsi:type="dcterms:W3CDTF">2017-02-13T20:10:40Z</dcterms:modified>
</cp:coreProperties>
</file>