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2"/>
  </p:notesMasterIdLst>
  <p:sldIdLst>
    <p:sldId id="325" r:id="rId2"/>
    <p:sldId id="256" r:id="rId3"/>
    <p:sldId id="306" r:id="rId4"/>
    <p:sldId id="322" r:id="rId5"/>
    <p:sldId id="323" r:id="rId6"/>
    <p:sldId id="318" r:id="rId7"/>
    <p:sldId id="319" r:id="rId8"/>
    <p:sldId id="320" r:id="rId9"/>
    <p:sldId id="321" r:id="rId10"/>
    <p:sldId id="29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6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AE507-63A7-4B46-AB8E-A2F085529AF5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BFF3E-8EC8-423D-93E6-9C863E4449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92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638" indent="-173638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Almost 20 million people are younger than 29 years of age and represent 65% of the total population, half of them are between the ages of 15 and 29</a:t>
            </a:r>
          </a:p>
          <a:p>
            <a:pPr marL="173638" indent="-173638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Staggering youth idleness, 30% of youths 14 to 25 years of age(1.7 million) do not attend school nor work.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3F0F70E-FB0A-4809-AD9B-CDAC3CC6CAB7}" type="slidenum">
              <a:rPr lang="en-US" altLang="es-ES">
                <a:solidFill>
                  <a:srgbClr val="000000"/>
                </a:solidFill>
              </a:rPr>
              <a:pPr/>
              <a:t>10</a:t>
            </a:fld>
            <a:endParaRPr lang="en-US" alt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NA\Documents\ASISTENCIA%20A%20MIGRANTES%202017\VIDEO%20LOUISIANA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513" y="1454150"/>
            <a:ext cx="4945062" cy="3775075"/>
          </a:xfrm>
        </p:spPr>
      </p:pic>
    </p:spTree>
  </p:cSld>
  <p:clrMapOvr>
    <a:masterClrMapping/>
  </p:clrMapOvr>
  <p:transition spd="slow" advClick="0" advTm="10000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0" y="1066800"/>
            <a:ext cx="9144000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139" name="Title 1"/>
          <p:cNvSpPr txBox="1">
            <a:spLocks/>
          </p:cNvSpPr>
          <p:nvPr/>
        </p:nvSpPr>
        <p:spPr bwMode="auto">
          <a:xfrm>
            <a:off x="-30163" y="120650"/>
            <a:ext cx="91440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en-US" altLang="es-ES" sz="5400" b="1">
              <a:solidFill>
                <a:srgbClr val="1F497D"/>
              </a:solidFill>
            </a:endParaRPr>
          </a:p>
        </p:txBody>
      </p:sp>
      <p:sp>
        <p:nvSpPr>
          <p:cNvPr id="91140" name="1 Marcador de contenido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3962400"/>
          </a:xfrm>
        </p:spPr>
        <p:txBody>
          <a:bodyPr>
            <a:normAutofit/>
          </a:bodyPr>
          <a:lstStyle/>
          <a:p>
            <a:pPr marL="0" indent="0" algn="ctr">
              <a:buFont typeface="Arial" charset="0"/>
              <a:buNone/>
            </a:pPr>
            <a:endParaRPr lang="es-MX" altLang="es-HN" sz="7200" dirty="0" smtClean="0">
              <a:solidFill>
                <a:schemeClr val="tx2"/>
              </a:solidFill>
            </a:endParaRPr>
          </a:p>
          <a:p>
            <a:pPr marL="0" indent="0" algn="ctr">
              <a:buFont typeface="Arial" charset="0"/>
              <a:buNone/>
            </a:pPr>
            <a:r>
              <a:rPr lang="es-MX" altLang="es-HN" sz="7200" dirty="0" smtClean="0">
                <a:solidFill>
                  <a:schemeClr val="tx2"/>
                </a:solidFill>
              </a:rPr>
              <a:t>Muchas Gracias</a:t>
            </a:r>
          </a:p>
          <a:p>
            <a:pPr marL="0" indent="0" algn="ctr">
              <a:buNone/>
            </a:pPr>
            <a:r>
              <a:rPr lang="es-MX" altLang="es-HN" sz="7200" dirty="0" smtClean="0"/>
              <a:t> 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8077200" cy="1295400"/>
          </a:xfrm>
        </p:spPr>
        <p:txBody>
          <a:bodyPr/>
          <a:lstStyle/>
          <a:p>
            <a:r>
              <a:rPr lang="en-US" dirty="0" smtClean="0"/>
              <a:t>HONDURAS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524000"/>
            <a:ext cx="8686800" cy="3962400"/>
          </a:xfrm>
        </p:spPr>
        <p:txBody>
          <a:bodyPr>
            <a:normAutofit/>
          </a:bodyPr>
          <a:lstStyle/>
          <a:p>
            <a:pPr algn="just"/>
            <a:r>
              <a:rPr lang="en-US" u="sng" dirty="0" smtClean="0">
                <a:solidFill>
                  <a:schemeClr val="tx1"/>
                </a:solidFill>
              </a:rPr>
              <a:t>RECOPILACION DE INFORMACION</a:t>
            </a:r>
          </a:p>
          <a:p>
            <a:pPr algn="just"/>
            <a:endParaRPr lang="en-US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NUESTRA POBLACION META SE COMPONE DE:</a:t>
            </a:r>
          </a:p>
          <a:p>
            <a:pPr algn="just"/>
            <a:endParaRPr lang="en-US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PRIVADOS DE LIBERTAD (AUTORIDAD PROVEE INFORMACION)</a:t>
            </a:r>
          </a:p>
          <a:p>
            <a:pPr algn="just"/>
            <a:endParaRPr lang="en-US" dirty="0" smtClean="0">
              <a:solidFill>
                <a:schemeClr val="tx1"/>
              </a:solidFill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</a:rPr>
              <a:t>COMUNIDAD HONDUREÑA (DATOS REGISTRADOS)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/>
              <a:t>HONDURAS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1828801"/>
            <a:ext cx="8077200" cy="4038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CONSULADOS MOVILES (PARA REGISTRAR INFORMACION)</a:t>
            </a:r>
          </a:p>
          <a:p>
            <a:pPr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JORNADAS DE CAPACITACION Y ORIENTACION DE COMO RESPONDER ANTE UNA SITUACION DE DESASTRE</a:t>
            </a:r>
            <a:endParaRPr 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OUS INDUCCION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9073" y="1481138"/>
            <a:ext cx="2568327" cy="45386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INDUCCION SOBRE DERECHOS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CREMET MIGR RTICSC B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922" y="1481138"/>
            <a:ext cx="8046155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 ACTIVA LA FUERZA TAREA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>
            <a:grpSpLocks/>
          </p:cNvGrpSpPr>
          <p:nvPr/>
        </p:nvGrpSpPr>
        <p:grpSpPr bwMode="auto">
          <a:xfrm rot="353313">
            <a:off x="3036888" y="5686425"/>
            <a:ext cx="5157787" cy="1012825"/>
            <a:chOff x="755576" y="908720"/>
            <a:chExt cx="5157226" cy="1011938"/>
          </a:xfrm>
        </p:grpSpPr>
        <p:pic>
          <p:nvPicPr>
            <p:cNvPr id="38936" name="Picture 3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908720"/>
              <a:ext cx="5157226" cy="101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37" name="TextBox 31"/>
            <p:cNvSpPr txBox="1">
              <a:spLocks noChangeArrowheads="1"/>
            </p:cNvSpPr>
            <p:nvPr/>
          </p:nvSpPr>
          <p:spPr bwMode="auto">
            <a:xfrm>
              <a:off x="2308510" y="1242848"/>
              <a:ext cx="3276951" cy="399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altLang="es-HN" sz="2000" b="1">
                  <a:latin typeface="Times New Roman" pitchFamily="18" charset="0"/>
                  <a:cs typeface="Times New Roman" pitchFamily="18" charset="0"/>
                </a:rPr>
                <a:t>FECHA DE NACIMIENTO</a:t>
              </a:r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 rot="-920069">
            <a:off x="15875" y="3065463"/>
            <a:ext cx="5237163" cy="1951037"/>
            <a:chOff x="589432" y="3173939"/>
            <a:chExt cx="5237028" cy="1950282"/>
          </a:xfrm>
        </p:grpSpPr>
        <p:pic>
          <p:nvPicPr>
            <p:cNvPr id="38934" name="Picture 2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432" y="3173939"/>
              <a:ext cx="5237028" cy="1950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35" name="TextBox 26"/>
            <p:cNvSpPr txBox="1">
              <a:spLocks noChangeArrowheads="1"/>
            </p:cNvSpPr>
            <p:nvPr/>
          </p:nvSpPr>
          <p:spPr bwMode="auto">
            <a:xfrm>
              <a:off x="1154021" y="3841986"/>
              <a:ext cx="1202542" cy="523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altLang="es-HN" sz="2800" b="1">
                  <a:latin typeface="Times New Roman" pitchFamily="18" charset="0"/>
                  <a:cs typeface="Times New Roman" pitchFamily="18" charset="0"/>
                </a:rPr>
                <a:t>EDAD</a:t>
              </a:r>
            </a:p>
          </p:txBody>
        </p:sp>
      </p:grpSp>
      <p:grpSp>
        <p:nvGrpSpPr>
          <p:cNvPr id="4" name="Group 34"/>
          <p:cNvGrpSpPr>
            <a:grpSpLocks/>
          </p:cNvGrpSpPr>
          <p:nvPr/>
        </p:nvGrpSpPr>
        <p:grpSpPr bwMode="auto">
          <a:xfrm rot="331159">
            <a:off x="1871663" y="860425"/>
            <a:ext cx="3997325" cy="1581150"/>
            <a:chOff x="1617921" y="1077307"/>
            <a:chExt cx="3997646" cy="1581101"/>
          </a:xfrm>
        </p:grpSpPr>
        <p:pic>
          <p:nvPicPr>
            <p:cNvPr id="38932" name="Picture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7921" y="1077307"/>
              <a:ext cx="3997646" cy="158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33" name="TextBox 4"/>
            <p:cNvSpPr txBox="1">
              <a:spLocks noChangeArrowheads="1"/>
            </p:cNvSpPr>
            <p:nvPr/>
          </p:nvSpPr>
          <p:spPr bwMode="auto">
            <a:xfrm>
              <a:off x="2515472" y="1654707"/>
              <a:ext cx="2828838" cy="707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GB" altLang="es-HN" sz="2000" b="1">
                  <a:latin typeface="Times New Roman" pitchFamily="18" charset="0"/>
                  <a:cs typeface="Times New Roman" pitchFamily="18" charset="0"/>
                </a:rPr>
                <a:t>¿POR QUÉ MOTIVO SALIÓ DEL PAÍS?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 rot="909528">
            <a:off x="6186488" y="355600"/>
            <a:ext cx="2633662" cy="2579688"/>
            <a:chOff x="6186526" y="358490"/>
            <a:chExt cx="2633946" cy="2580663"/>
          </a:xfrm>
        </p:grpSpPr>
        <p:pic>
          <p:nvPicPr>
            <p:cNvPr id="38930" name="Picture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58490"/>
              <a:ext cx="2592288" cy="2580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31" name="TextBox 7"/>
            <p:cNvSpPr txBox="1">
              <a:spLocks noChangeArrowheads="1"/>
            </p:cNvSpPr>
            <p:nvPr/>
          </p:nvSpPr>
          <p:spPr bwMode="auto">
            <a:xfrm>
              <a:off x="6186526" y="718304"/>
              <a:ext cx="2608515" cy="1200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altLang="es-HN" sz="3600" b="1">
                  <a:latin typeface="Times New Roman" pitchFamily="18" charset="0"/>
                  <a:cs typeface="Times New Roman" pitchFamily="18" charset="0"/>
                </a:rPr>
                <a:t>LUGAR DE</a:t>
              </a:r>
            </a:p>
            <a:p>
              <a:pPr eaLnBrk="1" hangingPunct="1"/>
              <a:r>
                <a:rPr lang="en-GB" altLang="es-HN" sz="3600" b="1">
                  <a:latin typeface="Times New Roman" pitchFamily="18" charset="0"/>
                  <a:cs typeface="Times New Roman" pitchFamily="18" charset="0"/>
                </a:rPr>
                <a:t>ORIGEN</a:t>
              </a:r>
            </a:p>
          </p:txBody>
        </p:sp>
      </p:grpSp>
      <p:grpSp>
        <p:nvGrpSpPr>
          <p:cNvPr id="6" name="Group 14"/>
          <p:cNvGrpSpPr>
            <a:grpSpLocks/>
          </p:cNvGrpSpPr>
          <p:nvPr/>
        </p:nvGrpSpPr>
        <p:grpSpPr bwMode="auto">
          <a:xfrm rot="-941329">
            <a:off x="103188" y="414338"/>
            <a:ext cx="4102100" cy="1325562"/>
            <a:chOff x="323528" y="2924944"/>
            <a:chExt cx="4102616" cy="1325883"/>
          </a:xfrm>
        </p:grpSpPr>
        <p:pic>
          <p:nvPicPr>
            <p:cNvPr id="38928" name="Picture 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2924944"/>
              <a:ext cx="4102616" cy="13258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9" name="TextBox 9"/>
            <p:cNvSpPr txBox="1">
              <a:spLocks noChangeArrowheads="1"/>
            </p:cNvSpPr>
            <p:nvPr/>
          </p:nvSpPr>
          <p:spPr bwMode="auto">
            <a:xfrm>
              <a:off x="998571" y="3068012"/>
              <a:ext cx="2685689" cy="461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altLang="es-HN" sz="2400" b="1">
                  <a:latin typeface="Times New Roman" pitchFamily="18" charset="0"/>
                  <a:cs typeface="Times New Roman" pitchFamily="18" charset="0"/>
                </a:rPr>
                <a:t># DE IDENTIDAD</a:t>
              </a:r>
            </a:p>
          </p:txBody>
        </p:sp>
      </p:grpSp>
      <p:grpSp>
        <p:nvGrpSpPr>
          <p:cNvPr id="7" name="Group 33"/>
          <p:cNvGrpSpPr>
            <a:grpSpLocks/>
          </p:cNvGrpSpPr>
          <p:nvPr/>
        </p:nvGrpSpPr>
        <p:grpSpPr bwMode="auto">
          <a:xfrm>
            <a:off x="655638" y="2349500"/>
            <a:ext cx="7804150" cy="1858963"/>
            <a:chOff x="1251867" y="2479957"/>
            <a:chExt cx="6704509" cy="1597115"/>
          </a:xfrm>
        </p:grpSpPr>
        <p:pic>
          <p:nvPicPr>
            <p:cNvPr id="38926" name="Picture 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1867" y="2479957"/>
              <a:ext cx="6704509" cy="1597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7" name="TextBox 16"/>
            <p:cNvSpPr txBox="1">
              <a:spLocks noChangeArrowheads="1"/>
            </p:cNvSpPr>
            <p:nvPr/>
          </p:nvSpPr>
          <p:spPr bwMode="auto">
            <a:xfrm>
              <a:off x="1936552" y="2988241"/>
              <a:ext cx="5299744" cy="555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GB" altLang="es-HN" sz="3600" b="1">
                  <a:latin typeface="Times New Roman" pitchFamily="18" charset="0"/>
                  <a:cs typeface="Times New Roman" pitchFamily="18" charset="0"/>
                </a:rPr>
                <a:t>NOMBRE COMPLETO</a:t>
              </a: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 rot="1689533">
            <a:off x="4368800" y="4149725"/>
            <a:ext cx="4783138" cy="2033588"/>
            <a:chOff x="4368378" y="4149080"/>
            <a:chExt cx="4784049" cy="2033505"/>
          </a:xfrm>
        </p:grpSpPr>
        <p:pic>
          <p:nvPicPr>
            <p:cNvPr id="38924" name="Picture 18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937018">
              <a:off x="4368378" y="4149080"/>
              <a:ext cx="4784049" cy="20335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5" name="TextBox 24"/>
            <p:cNvSpPr txBox="1">
              <a:spLocks noChangeArrowheads="1"/>
            </p:cNvSpPr>
            <p:nvPr/>
          </p:nvSpPr>
          <p:spPr bwMode="auto">
            <a:xfrm rot="-937018">
              <a:off x="4966740" y="4584888"/>
              <a:ext cx="3700432" cy="1200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GB" altLang="es-HN" sz="3600" b="1">
                  <a:latin typeface="Times New Roman" pitchFamily="18" charset="0"/>
                  <a:cs typeface="Times New Roman" pitchFamily="18" charset="0"/>
                </a:rPr>
                <a:t>CONTACTO DE FAMILIARES</a:t>
              </a:r>
            </a:p>
          </p:txBody>
        </p:sp>
      </p:grpSp>
      <p:grpSp>
        <p:nvGrpSpPr>
          <p:cNvPr id="9" name="Grupo 1"/>
          <p:cNvGrpSpPr>
            <a:grpSpLocks/>
          </p:cNvGrpSpPr>
          <p:nvPr/>
        </p:nvGrpSpPr>
        <p:grpSpPr bwMode="auto">
          <a:xfrm>
            <a:off x="712788" y="4797425"/>
            <a:ext cx="3843337" cy="1633538"/>
            <a:chOff x="712788" y="4797425"/>
            <a:chExt cx="3843337" cy="1633538"/>
          </a:xfrm>
        </p:grpSpPr>
        <p:pic>
          <p:nvPicPr>
            <p:cNvPr id="38922" name="Picture 8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240641">
              <a:off x="712788" y="4797425"/>
              <a:ext cx="3843337" cy="163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23" name="TextBox 11"/>
            <p:cNvSpPr txBox="1">
              <a:spLocks noChangeArrowheads="1"/>
            </p:cNvSpPr>
            <p:nvPr/>
          </p:nvSpPr>
          <p:spPr bwMode="auto">
            <a:xfrm rot="-559359">
              <a:off x="1096412" y="5133102"/>
              <a:ext cx="3135224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GB" altLang="es-HN" sz="3200" b="1">
                  <a:latin typeface="Times New Roman" pitchFamily="18" charset="0"/>
                  <a:cs typeface="Times New Roman" pitchFamily="18" charset="0"/>
                </a:rPr>
                <a:t>TELÉFONO DE CONTACTO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>
            <a:grpSpLocks/>
          </p:cNvGrpSpPr>
          <p:nvPr/>
        </p:nvGrpSpPr>
        <p:grpSpPr bwMode="auto">
          <a:xfrm rot="353313">
            <a:off x="3036888" y="5686425"/>
            <a:ext cx="5157787" cy="1012825"/>
            <a:chOff x="755576" y="908720"/>
            <a:chExt cx="5157226" cy="1011938"/>
          </a:xfrm>
        </p:grpSpPr>
        <p:pic>
          <p:nvPicPr>
            <p:cNvPr id="39958" name="Picture 3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908720"/>
              <a:ext cx="5157226" cy="101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59" name="TextBox 31"/>
            <p:cNvSpPr txBox="1">
              <a:spLocks noChangeArrowheads="1"/>
            </p:cNvSpPr>
            <p:nvPr/>
          </p:nvSpPr>
          <p:spPr bwMode="auto">
            <a:xfrm>
              <a:off x="2308510" y="1242848"/>
              <a:ext cx="3276951" cy="399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altLang="es-HN" sz="2000" b="1">
                  <a:latin typeface="Times New Roman" pitchFamily="18" charset="0"/>
                  <a:cs typeface="Times New Roman" pitchFamily="18" charset="0"/>
                </a:rPr>
                <a:t>FECHA DE NACIMIENTO</a:t>
              </a:r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 rot="-920069">
            <a:off x="15875" y="3065463"/>
            <a:ext cx="5237163" cy="1951037"/>
            <a:chOff x="589432" y="3173939"/>
            <a:chExt cx="5237028" cy="1950282"/>
          </a:xfrm>
        </p:grpSpPr>
        <p:pic>
          <p:nvPicPr>
            <p:cNvPr id="39956" name="Picture 2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432" y="3173939"/>
              <a:ext cx="5237028" cy="1950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57" name="TextBox 26"/>
            <p:cNvSpPr txBox="1">
              <a:spLocks noChangeArrowheads="1"/>
            </p:cNvSpPr>
            <p:nvPr/>
          </p:nvSpPr>
          <p:spPr bwMode="auto">
            <a:xfrm>
              <a:off x="1154021" y="3841986"/>
              <a:ext cx="1202542" cy="523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altLang="es-HN" sz="2800" b="1">
                  <a:latin typeface="Times New Roman" pitchFamily="18" charset="0"/>
                  <a:cs typeface="Times New Roman" pitchFamily="18" charset="0"/>
                </a:rPr>
                <a:t>EDAD</a:t>
              </a:r>
            </a:p>
          </p:txBody>
        </p:sp>
      </p:grpSp>
      <p:pic>
        <p:nvPicPr>
          <p:cNvPr id="39940" name="Picture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31159">
            <a:off x="1871663" y="860425"/>
            <a:ext cx="39973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5"/>
          <p:cNvGrpSpPr>
            <a:grpSpLocks/>
          </p:cNvGrpSpPr>
          <p:nvPr/>
        </p:nvGrpSpPr>
        <p:grpSpPr bwMode="auto">
          <a:xfrm rot="909528">
            <a:off x="6186488" y="355600"/>
            <a:ext cx="2633662" cy="2579688"/>
            <a:chOff x="6186526" y="358490"/>
            <a:chExt cx="2633946" cy="2580663"/>
          </a:xfrm>
        </p:grpSpPr>
        <p:pic>
          <p:nvPicPr>
            <p:cNvPr id="39954" name="Picture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58490"/>
              <a:ext cx="2592288" cy="2580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55" name="TextBox 7"/>
            <p:cNvSpPr txBox="1">
              <a:spLocks noChangeArrowheads="1"/>
            </p:cNvSpPr>
            <p:nvPr/>
          </p:nvSpPr>
          <p:spPr bwMode="auto">
            <a:xfrm>
              <a:off x="6186526" y="718304"/>
              <a:ext cx="2608515" cy="1200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altLang="es-HN" sz="3600" b="1">
                  <a:latin typeface="Times New Roman" pitchFamily="18" charset="0"/>
                  <a:cs typeface="Times New Roman" pitchFamily="18" charset="0"/>
                </a:rPr>
                <a:t>LUGAR DE</a:t>
              </a:r>
            </a:p>
            <a:p>
              <a:pPr eaLnBrk="1" hangingPunct="1"/>
              <a:r>
                <a:rPr lang="en-GB" altLang="es-HN" sz="3600" b="1">
                  <a:latin typeface="Times New Roman" pitchFamily="18" charset="0"/>
                  <a:cs typeface="Times New Roman" pitchFamily="18" charset="0"/>
                </a:rPr>
                <a:t>ORIGEN</a:t>
              </a:r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 rot="-941329">
            <a:off x="103188" y="414338"/>
            <a:ext cx="4102100" cy="1325562"/>
            <a:chOff x="323528" y="2924944"/>
            <a:chExt cx="4102616" cy="1325883"/>
          </a:xfrm>
        </p:grpSpPr>
        <p:pic>
          <p:nvPicPr>
            <p:cNvPr id="39952" name="Picture 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2924944"/>
              <a:ext cx="4102616" cy="13258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53" name="TextBox 9"/>
            <p:cNvSpPr txBox="1">
              <a:spLocks noChangeArrowheads="1"/>
            </p:cNvSpPr>
            <p:nvPr/>
          </p:nvSpPr>
          <p:spPr bwMode="auto">
            <a:xfrm>
              <a:off x="998569" y="3068015"/>
              <a:ext cx="2685689" cy="461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GB" altLang="es-HN" sz="2400" b="1">
                  <a:latin typeface="Times New Roman" pitchFamily="18" charset="0"/>
                  <a:cs typeface="Times New Roman" pitchFamily="18" charset="0"/>
                </a:rPr>
                <a:t># DE IDENTIDAD</a:t>
              </a:r>
            </a:p>
          </p:txBody>
        </p:sp>
      </p:grpSp>
      <p:grpSp>
        <p:nvGrpSpPr>
          <p:cNvPr id="6" name="Group 28"/>
          <p:cNvGrpSpPr>
            <a:grpSpLocks/>
          </p:cNvGrpSpPr>
          <p:nvPr/>
        </p:nvGrpSpPr>
        <p:grpSpPr bwMode="auto">
          <a:xfrm rot="-559359">
            <a:off x="712788" y="4797425"/>
            <a:ext cx="3843337" cy="1633538"/>
            <a:chOff x="712023" y="4797152"/>
            <a:chExt cx="3843536" cy="1633731"/>
          </a:xfrm>
        </p:grpSpPr>
        <p:pic>
          <p:nvPicPr>
            <p:cNvPr id="39950" name="Picture 8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712023" y="4797152"/>
              <a:ext cx="3843536" cy="1633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51" name="TextBox 11"/>
            <p:cNvSpPr txBox="1">
              <a:spLocks noChangeArrowheads="1"/>
            </p:cNvSpPr>
            <p:nvPr/>
          </p:nvSpPr>
          <p:spPr bwMode="auto">
            <a:xfrm>
              <a:off x="1085957" y="5136900"/>
              <a:ext cx="3135387" cy="1077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GB" altLang="es-HN" sz="3200" b="1">
                  <a:latin typeface="Times New Roman" pitchFamily="18" charset="0"/>
                  <a:cs typeface="Times New Roman" pitchFamily="18" charset="0"/>
                </a:rPr>
                <a:t>TELÉFONO DE CONTACTO</a:t>
              </a:r>
            </a:p>
          </p:txBody>
        </p:sp>
      </p:grpSp>
      <p:grpSp>
        <p:nvGrpSpPr>
          <p:cNvPr id="7" name="Group 33"/>
          <p:cNvGrpSpPr>
            <a:grpSpLocks/>
          </p:cNvGrpSpPr>
          <p:nvPr/>
        </p:nvGrpSpPr>
        <p:grpSpPr bwMode="auto">
          <a:xfrm>
            <a:off x="655638" y="2349500"/>
            <a:ext cx="7804150" cy="1858963"/>
            <a:chOff x="1251867" y="2479957"/>
            <a:chExt cx="6704509" cy="1597115"/>
          </a:xfrm>
        </p:grpSpPr>
        <p:pic>
          <p:nvPicPr>
            <p:cNvPr id="39948" name="Picture 3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1867" y="2479957"/>
              <a:ext cx="6704509" cy="1597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9" name="TextBox 16"/>
            <p:cNvSpPr txBox="1">
              <a:spLocks noChangeArrowheads="1"/>
            </p:cNvSpPr>
            <p:nvPr/>
          </p:nvSpPr>
          <p:spPr bwMode="auto">
            <a:xfrm>
              <a:off x="1936552" y="2988241"/>
              <a:ext cx="5299744" cy="555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GB" altLang="es-HN" sz="3600" b="1">
                  <a:latin typeface="Times New Roman" pitchFamily="18" charset="0"/>
                  <a:cs typeface="Times New Roman" pitchFamily="18" charset="0"/>
                </a:rPr>
                <a:t>NOMBRE COMPLETO</a:t>
              </a:r>
            </a:p>
          </p:txBody>
        </p:sp>
      </p:grpSp>
      <p:pic>
        <p:nvPicPr>
          <p:cNvPr id="39945" name="Picture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52515">
            <a:off x="4368800" y="4149725"/>
            <a:ext cx="4783138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6" name="TextBox 4"/>
          <p:cNvSpPr txBox="1">
            <a:spLocks noChangeArrowheads="1"/>
          </p:cNvSpPr>
          <p:nvPr/>
        </p:nvSpPr>
        <p:spPr bwMode="auto">
          <a:xfrm rot="331159">
            <a:off x="2754313" y="1466850"/>
            <a:ext cx="2828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s-HN" sz="2000" b="1">
                <a:latin typeface="Times New Roman" pitchFamily="18" charset="0"/>
                <a:cs typeface="Times New Roman" pitchFamily="18" charset="0"/>
              </a:rPr>
              <a:t>¿POR QUÉ MOTIVO SALIÓ DEL PAÍS?</a:t>
            </a:r>
          </a:p>
        </p:txBody>
      </p:sp>
      <p:sp>
        <p:nvSpPr>
          <p:cNvPr id="39947" name="TextBox 24"/>
          <p:cNvSpPr txBox="1">
            <a:spLocks noChangeArrowheads="1"/>
          </p:cNvSpPr>
          <p:nvPr/>
        </p:nvSpPr>
        <p:spPr bwMode="auto">
          <a:xfrm rot="752515">
            <a:off x="4951413" y="4610100"/>
            <a:ext cx="3698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s-HN" sz="3600" b="1">
                <a:latin typeface="Times New Roman" pitchFamily="18" charset="0"/>
                <a:cs typeface="Times New Roman" pitchFamily="18" charset="0"/>
              </a:rPr>
              <a:t>CONTACTO DE FAMILIARES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Caso</a:t>
            </a:r>
            <a:r>
              <a:rPr lang="en-US" dirty="0" smtClean="0"/>
              <a:t>: </a:t>
            </a:r>
            <a:r>
              <a:rPr lang="en-US" dirty="0" err="1" smtClean="0"/>
              <a:t>Inundaciones</a:t>
            </a:r>
            <a:r>
              <a:rPr lang="en-US" dirty="0" smtClean="0"/>
              <a:t> en Louisiana (2016)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Se </a:t>
            </a:r>
            <a:r>
              <a:rPr lang="en-US" dirty="0" err="1" smtClean="0"/>
              <a:t>activo</a:t>
            </a:r>
            <a:r>
              <a:rPr lang="en-US" dirty="0" smtClean="0"/>
              <a:t> la </a:t>
            </a:r>
            <a:r>
              <a:rPr lang="en-US" dirty="0" err="1" smtClean="0"/>
              <a:t>ayuda</a:t>
            </a:r>
            <a:r>
              <a:rPr lang="en-US" dirty="0" smtClean="0"/>
              <a:t> a </a:t>
            </a:r>
            <a:r>
              <a:rPr lang="en-US" dirty="0" err="1" smtClean="0"/>
              <a:t>traves</a:t>
            </a:r>
            <a:r>
              <a:rPr lang="en-US" dirty="0" smtClean="0"/>
              <a:t> de:</a:t>
            </a:r>
          </a:p>
          <a:p>
            <a:pPr lvl="2"/>
            <a:r>
              <a:rPr lang="en-US" dirty="0" smtClean="0"/>
              <a:t>Las </a:t>
            </a:r>
            <a:r>
              <a:rPr lang="en-US" dirty="0" err="1" smtClean="0"/>
              <a:t>autoridades</a:t>
            </a:r>
            <a:r>
              <a:rPr lang="en-US" dirty="0" smtClean="0"/>
              <a:t> del </a:t>
            </a:r>
            <a:r>
              <a:rPr lang="en-US" dirty="0" err="1" smtClean="0"/>
              <a:t>Condado</a:t>
            </a:r>
            <a:endParaRPr lang="en-US" dirty="0" smtClean="0"/>
          </a:p>
          <a:p>
            <a:pPr lvl="2"/>
            <a:r>
              <a:rPr lang="en-US" dirty="0" smtClean="0"/>
              <a:t>Red de </a:t>
            </a:r>
            <a:r>
              <a:rPr lang="en-US" dirty="0" err="1" smtClean="0"/>
              <a:t>albergues</a:t>
            </a:r>
            <a:endParaRPr lang="en-US" dirty="0" smtClean="0"/>
          </a:p>
          <a:p>
            <a:pPr lvl="2"/>
            <a:r>
              <a:rPr lang="en-US" dirty="0" smtClean="0"/>
              <a:t>La </a:t>
            </a:r>
            <a:r>
              <a:rPr lang="en-US" dirty="0" err="1" smtClean="0"/>
              <a:t>Secretaria</a:t>
            </a:r>
            <a:r>
              <a:rPr lang="en-US" dirty="0" smtClean="0"/>
              <a:t> de </a:t>
            </a:r>
            <a:r>
              <a:rPr lang="en-US" dirty="0" err="1" smtClean="0"/>
              <a:t>Relaciones</a:t>
            </a:r>
            <a:r>
              <a:rPr lang="en-US" dirty="0" smtClean="0"/>
              <a:t> </a:t>
            </a:r>
            <a:r>
              <a:rPr lang="en-US" dirty="0" err="1" smtClean="0"/>
              <a:t>Exteriores</a:t>
            </a:r>
            <a:r>
              <a:rPr lang="en-US" dirty="0" smtClean="0"/>
              <a:t> (Consulado)</a:t>
            </a:r>
          </a:p>
          <a:p>
            <a:pPr lvl="1"/>
            <a:r>
              <a:rPr lang="en-US" dirty="0" smtClean="0"/>
              <a:t>La </a:t>
            </a:r>
            <a:r>
              <a:rPr lang="en-US" dirty="0" err="1" smtClean="0"/>
              <a:t>Secretaria</a:t>
            </a:r>
            <a:r>
              <a:rPr lang="en-US" dirty="0" smtClean="0"/>
              <a:t> de </a:t>
            </a:r>
            <a:r>
              <a:rPr lang="en-US" dirty="0" err="1" smtClean="0"/>
              <a:t>Relaciones</a:t>
            </a:r>
            <a:r>
              <a:rPr lang="en-US" dirty="0" smtClean="0"/>
              <a:t> </a:t>
            </a:r>
            <a:r>
              <a:rPr lang="en-US" dirty="0" err="1" smtClean="0"/>
              <a:t>Exteriores</a:t>
            </a:r>
            <a:r>
              <a:rPr lang="en-US" dirty="0" smtClean="0"/>
              <a:t> a </a:t>
            </a:r>
            <a:r>
              <a:rPr lang="en-US" dirty="0" err="1" smtClean="0"/>
              <a:t>traves</a:t>
            </a:r>
            <a:r>
              <a:rPr lang="en-US" dirty="0" smtClean="0"/>
              <a:t> de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Fondo</a:t>
            </a:r>
            <a:r>
              <a:rPr lang="en-US" dirty="0" smtClean="0"/>
              <a:t> de </a:t>
            </a:r>
            <a:r>
              <a:rPr lang="en-US" dirty="0" err="1" smtClean="0"/>
              <a:t>Solidaridad</a:t>
            </a:r>
            <a:r>
              <a:rPr lang="en-US" dirty="0" smtClean="0"/>
              <a:t> del </a:t>
            </a:r>
            <a:r>
              <a:rPr lang="en-US" dirty="0" err="1" smtClean="0"/>
              <a:t>Hondureno</a:t>
            </a:r>
            <a:r>
              <a:rPr lang="en-US" dirty="0" smtClean="0"/>
              <a:t> Migrante </a:t>
            </a:r>
            <a:r>
              <a:rPr lang="en-US" dirty="0" err="1" smtClean="0"/>
              <a:t>apoyo</a:t>
            </a:r>
            <a:r>
              <a:rPr lang="en-US" dirty="0" smtClean="0"/>
              <a:t> con </a:t>
            </a:r>
            <a:r>
              <a:rPr lang="en-US" dirty="0" err="1" smtClean="0"/>
              <a:t>recursos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suplir</a:t>
            </a:r>
            <a:r>
              <a:rPr lang="en-US" dirty="0" smtClean="0"/>
              <a:t> </a:t>
            </a:r>
            <a:r>
              <a:rPr lang="en-US" dirty="0" err="1" smtClean="0"/>
              <a:t>necesidades</a:t>
            </a:r>
            <a:r>
              <a:rPr lang="en-US" dirty="0" smtClean="0"/>
              <a:t> </a:t>
            </a:r>
            <a:r>
              <a:rPr lang="en-US" dirty="0" err="1" smtClean="0"/>
              <a:t>basicas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personas </a:t>
            </a:r>
            <a:r>
              <a:rPr lang="en-US" dirty="0" err="1" smtClean="0"/>
              <a:t>afectadas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Respuesta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Respuesta</a:t>
            </a:r>
            <a:endParaRPr lang="en-US" dirty="0"/>
          </a:p>
        </p:txBody>
      </p:sp>
      <p:pic>
        <p:nvPicPr>
          <p:cNvPr id="4" name="VIDEO LOUISIANA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191000" y="838200"/>
            <a:ext cx="3048000" cy="530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794</TotalTime>
  <Words>224</Words>
  <Application>Microsoft Office PowerPoint</Application>
  <PresentationFormat>On-screen Show (4:3)</PresentationFormat>
  <Paragraphs>48</Paragraphs>
  <Slides>10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PowerPoint Presentation</vt:lpstr>
      <vt:lpstr>HONDURAS</vt:lpstr>
      <vt:lpstr>HONDURAS</vt:lpstr>
      <vt:lpstr>INDUCCION SOBRE DERECHOS</vt:lpstr>
      <vt:lpstr>SE ACTIVA LA FUERZA TAREA</vt:lpstr>
      <vt:lpstr>PowerPoint Presentation</vt:lpstr>
      <vt:lpstr>PowerPoint Presentation</vt:lpstr>
      <vt:lpstr>Respuesta</vt:lpstr>
      <vt:lpstr>Respuesta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JRMartinezPC</dc:creator>
  <cp:lastModifiedBy>RODAS Renán</cp:lastModifiedBy>
  <cp:revision>88</cp:revision>
  <dcterms:created xsi:type="dcterms:W3CDTF">2015-10-19T04:26:49Z</dcterms:created>
  <dcterms:modified xsi:type="dcterms:W3CDTF">2017-02-13T20:09:57Z</dcterms:modified>
</cp:coreProperties>
</file>