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2"/>
  </p:notesMasterIdLst>
  <p:sldIdLst>
    <p:sldId id="257" r:id="rId3"/>
    <p:sldId id="265" r:id="rId4"/>
    <p:sldId id="261" r:id="rId5"/>
    <p:sldId id="275" r:id="rId6"/>
    <p:sldId id="276" r:id="rId7"/>
    <p:sldId id="277" r:id="rId8"/>
    <p:sldId id="278" r:id="rId9"/>
    <p:sldId id="279" r:id="rId10"/>
    <p:sldId id="280" r:id="rId11"/>
  </p:sldIdLst>
  <p:sldSz cx="9144000" cy="5715000" type="screen16x1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11" autoAdjust="0"/>
    <p:restoredTop sz="94660"/>
  </p:normalViewPr>
  <p:slideViewPr>
    <p:cSldViewPr snapToGrid="0" snapToObjects="1">
      <p:cViewPr>
        <p:scale>
          <a:sx n="80" d="100"/>
          <a:sy n="80" d="100"/>
        </p:scale>
        <p:origin x="-396" y="-1044"/>
      </p:cViewPr>
      <p:guideLst>
        <p:guide orient="horz" pos="180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NelsonEdmundo\Downloads\LLAMADAS%202016.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NelsonEdmundo\Downloads\LLAMADAS%20201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150619773800016E-2"/>
          <c:y val="1.3438640289680975E-2"/>
          <c:w val="0.9872561485369884"/>
          <c:h val="0.92555263925342668"/>
        </c:manualLayout>
      </c:layout>
      <c:pieChart>
        <c:varyColors val="1"/>
        <c:ser>
          <c:idx val="0"/>
          <c:order val="0"/>
          <c:explosion val="1"/>
          <c:dPt>
            <c:idx val="0"/>
            <c:bubble3D val="0"/>
            <c:explosion val="0"/>
          </c:dPt>
          <c:dLbls>
            <c:dLbl>
              <c:idx val="0"/>
              <c:spPr>
                <a:solidFill>
                  <a:schemeClr val="lt1"/>
                </a:solidFill>
                <a:ln w="25400" cap="flat" cmpd="sng" algn="ctr">
                  <a:solidFill>
                    <a:schemeClr val="accent1"/>
                  </a:solidFill>
                  <a:prstDash val="solid"/>
                </a:ln>
                <a:effectLst/>
              </c:spPr>
              <c:txPr>
                <a:bodyPr rot="0"/>
                <a:lstStyle/>
                <a:p>
                  <a:pPr>
                    <a:defRPr b="1">
                      <a:solidFill>
                        <a:schemeClr val="dk1"/>
                      </a:solidFill>
                      <a:latin typeface="Bookman Old Style" pitchFamily="18" charset="0"/>
                      <a:ea typeface="+mn-ea"/>
                      <a:cs typeface="+mn-cs"/>
                    </a:defRPr>
                  </a:pPr>
                  <a:endParaRPr lang="en-US"/>
                </a:p>
              </c:txPr>
              <c:showLegendKey val="0"/>
              <c:showVal val="1"/>
              <c:showCatName val="1"/>
              <c:showSerName val="0"/>
              <c:showPercent val="0"/>
              <c:showBubbleSize val="0"/>
            </c:dLbl>
            <c:dLbl>
              <c:idx val="1"/>
              <c:spPr>
                <a:solidFill>
                  <a:schemeClr val="lt1"/>
                </a:solidFill>
                <a:ln w="25400" cap="flat" cmpd="sng" algn="ctr">
                  <a:noFill/>
                  <a:prstDash val="solid"/>
                </a:ln>
                <a:effectLst/>
              </c:spPr>
              <c:txPr>
                <a:bodyPr rot="0"/>
                <a:lstStyle/>
                <a:p>
                  <a:pPr>
                    <a:defRPr b="1">
                      <a:solidFill>
                        <a:schemeClr val="dk1"/>
                      </a:solidFill>
                      <a:latin typeface="Bookman Old Style" pitchFamily="18" charset="0"/>
                      <a:ea typeface="+mn-ea"/>
                      <a:cs typeface="+mn-cs"/>
                    </a:defRPr>
                  </a:pPr>
                  <a:endParaRPr lang="en-US"/>
                </a:p>
              </c:txPr>
              <c:showLegendKey val="0"/>
              <c:showVal val="1"/>
              <c:showCatName val="1"/>
              <c:showSerName val="0"/>
              <c:showPercent val="0"/>
              <c:showBubbleSize val="0"/>
            </c:dLbl>
            <c:dLbl>
              <c:idx val="2"/>
              <c:spPr>
                <a:solidFill>
                  <a:schemeClr val="lt1"/>
                </a:solidFill>
                <a:ln w="25400" cap="flat" cmpd="sng" algn="ctr">
                  <a:noFill/>
                  <a:prstDash val="solid"/>
                </a:ln>
                <a:effectLst/>
              </c:spPr>
              <c:txPr>
                <a:bodyPr rot="0"/>
                <a:lstStyle/>
                <a:p>
                  <a:pPr>
                    <a:defRPr b="1">
                      <a:solidFill>
                        <a:schemeClr val="dk1"/>
                      </a:solidFill>
                      <a:effectLst/>
                      <a:latin typeface="Bookman Old Style" pitchFamily="18" charset="0"/>
                      <a:ea typeface="+mn-ea"/>
                      <a:cs typeface="+mn-cs"/>
                    </a:defRPr>
                  </a:pPr>
                  <a:endParaRPr lang="en-US"/>
                </a:p>
              </c:txPr>
              <c:showLegendKey val="0"/>
              <c:showVal val="1"/>
              <c:showCatName val="1"/>
              <c:showSerName val="0"/>
              <c:showPercent val="0"/>
              <c:showBubbleSize val="0"/>
            </c:dLbl>
            <c:spPr>
              <a:ln>
                <a:solidFill>
                  <a:schemeClr val="accent1"/>
                </a:solidFill>
              </a:ln>
            </c:spPr>
            <c:txPr>
              <a:bodyPr rot="0"/>
              <a:lstStyle/>
              <a:p>
                <a:pPr>
                  <a:defRPr sz="1200">
                    <a:latin typeface="Bookman Old Style" pitchFamily="18" charset="0"/>
                  </a:defRPr>
                </a:pPr>
                <a:endParaRPr lang="en-US"/>
              </a:p>
            </c:txPr>
            <c:showLegendKey val="0"/>
            <c:showVal val="1"/>
            <c:showCatName val="1"/>
            <c:showSerName val="0"/>
            <c:showPercent val="0"/>
            <c:showBubbleSize val="0"/>
            <c:showLeaderLines val="1"/>
          </c:dLbls>
          <c:cat>
            <c:strRef>
              <c:f>Sheet2!$A$4:$A$6</c:f>
              <c:strCache>
                <c:ptCount val="3"/>
                <c:pt idx="0">
                  <c:v>Ofertadas</c:v>
                </c:pt>
                <c:pt idx="1">
                  <c:v>Atendidas</c:v>
                </c:pt>
                <c:pt idx="2">
                  <c:v>No atendidas </c:v>
                </c:pt>
              </c:strCache>
            </c:strRef>
          </c:cat>
          <c:val>
            <c:numRef>
              <c:f>Sheet2!$B$4:$B$6</c:f>
              <c:numCache>
                <c:formatCode>#,##0</c:formatCode>
                <c:ptCount val="3"/>
                <c:pt idx="0">
                  <c:v>375977</c:v>
                </c:pt>
                <c:pt idx="1">
                  <c:v>190811</c:v>
                </c:pt>
                <c:pt idx="2">
                  <c:v>121167.05</c:v>
                </c:pt>
              </c:numCache>
            </c:numRef>
          </c:val>
        </c:ser>
        <c:dLbls>
          <c:showLegendKey val="0"/>
          <c:showVal val="0"/>
          <c:showCatName val="0"/>
          <c:showSerName val="0"/>
          <c:showPercent val="1"/>
          <c:showBubbleSize val="0"/>
          <c:showLeaderLines val="1"/>
        </c:dLbls>
        <c:firstSliceAng val="161"/>
      </c:pieChart>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1"/>
        <c:ser>
          <c:idx val="0"/>
          <c:order val="0"/>
          <c:invertIfNegative val="0"/>
          <c:dLbls>
            <c:dLbl>
              <c:idx val="0"/>
              <c:layout>
                <c:manualLayout>
                  <c:x val="0"/>
                  <c:y val="0.22643518518518518"/>
                </c:manualLayout>
              </c:layout>
              <c:numFmt formatCode="#,##0.00" sourceLinked="0"/>
              <c:spPr>
                <a:solidFill>
                  <a:schemeClr val="lt1"/>
                </a:solidFill>
                <a:ln w="25400" cap="flat" cmpd="sng" algn="ctr">
                  <a:solidFill>
                    <a:schemeClr val="accent1"/>
                  </a:solidFill>
                  <a:prstDash val="solid"/>
                </a:ln>
                <a:effectLst/>
              </c:spPr>
              <c:txPr>
                <a:bodyPr/>
                <a:lstStyle/>
                <a:p>
                  <a:pPr>
                    <a:defRPr sz="1100" b="1">
                      <a:solidFill>
                        <a:schemeClr val="dk1"/>
                      </a:solidFill>
                      <a:latin typeface="Bookman Old Style" pitchFamily="18" charset="0"/>
                      <a:ea typeface="+mn-ea"/>
                      <a:cs typeface="+mn-cs"/>
                    </a:defRPr>
                  </a:pPr>
                  <a:endParaRPr lang="en-US"/>
                </a:p>
              </c:txPr>
              <c:dLblPos val="outEnd"/>
              <c:showLegendKey val="0"/>
              <c:showVal val="1"/>
              <c:showCatName val="0"/>
              <c:showSerName val="0"/>
              <c:showPercent val="0"/>
              <c:showBubbleSize val="0"/>
            </c:dLbl>
            <c:dLbl>
              <c:idx val="1"/>
              <c:layout>
                <c:manualLayout>
                  <c:x val="-8.3333333333333332E-3"/>
                  <c:y val="0.19865740740740731"/>
                </c:manualLayout>
              </c:layout>
              <c:numFmt formatCode="#,##0.00" sourceLinked="0"/>
              <c:spPr>
                <a:solidFill>
                  <a:schemeClr val="lt1"/>
                </a:solidFill>
                <a:ln w="25400" cap="flat" cmpd="sng" algn="ctr">
                  <a:solidFill>
                    <a:schemeClr val="accent2"/>
                  </a:solidFill>
                  <a:prstDash val="solid"/>
                </a:ln>
                <a:effectLst/>
              </c:spPr>
              <c:txPr>
                <a:bodyPr/>
                <a:lstStyle/>
                <a:p>
                  <a:pPr>
                    <a:defRPr sz="1100" b="1">
                      <a:solidFill>
                        <a:schemeClr val="dk1"/>
                      </a:solidFill>
                      <a:latin typeface="Bookman Old Style" pitchFamily="18" charset="0"/>
                      <a:ea typeface="+mn-ea"/>
                      <a:cs typeface="+mn-cs"/>
                    </a:defRPr>
                  </a:pPr>
                  <a:endParaRPr lang="en-US"/>
                </a:p>
              </c:txPr>
              <c:dLblPos val="outEnd"/>
              <c:showLegendKey val="0"/>
              <c:showVal val="1"/>
              <c:showCatName val="0"/>
              <c:showSerName val="0"/>
              <c:showPercent val="0"/>
              <c:showBubbleSize val="0"/>
            </c:dLbl>
            <c:numFmt formatCode="#,##0.00" sourceLinked="0"/>
            <c:txPr>
              <a:bodyPr/>
              <a:lstStyle/>
              <a:p>
                <a:pPr>
                  <a:defRPr sz="1100">
                    <a:latin typeface="Bookman Old Style" pitchFamily="18" charset="0"/>
                  </a:defRPr>
                </a:pPr>
                <a:endParaRPr lang="en-US"/>
              </a:p>
            </c:txPr>
            <c:dLblPos val="inEnd"/>
            <c:showLegendKey val="0"/>
            <c:showVal val="1"/>
            <c:showCatName val="0"/>
            <c:showSerName val="0"/>
            <c:showPercent val="0"/>
            <c:showBubbleSize val="0"/>
            <c:showLeaderLines val="0"/>
          </c:dLbls>
          <c:cat>
            <c:strRef>
              <c:f>Sheet2!$E$10:$E$11</c:f>
              <c:strCache>
                <c:ptCount val="2"/>
                <c:pt idx="0">
                  <c:v>Servicio Consular</c:v>
                </c:pt>
                <c:pt idx="1">
                  <c:v>Gestión Humanitaria</c:v>
                </c:pt>
              </c:strCache>
            </c:strRef>
          </c:cat>
          <c:val>
            <c:numRef>
              <c:f>Sheet2!$F$10:$F$11</c:f>
              <c:numCache>
                <c:formatCode>General</c:formatCode>
                <c:ptCount val="2"/>
                <c:pt idx="0">
                  <c:v>132831</c:v>
                </c:pt>
                <c:pt idx="1">
                  <c:v>57980</c:v>
                </c:pt>
              </c:numCache>
            </c:numRef>
          </c:val>
        </c:ser>
        <c:dLbls>
          <c:dLblPos val="inEnd"/>
          <c:showLegendKey val="0"/>
          <c:showVal val="1"/>
          <c:showCatName val="0"/>
          <c:showSerName val="0"/>
          <c:showPercent val="0"/>
          <c:showBubbleSize val="0"/>
        </c:dLbls>
        <c:gapWidth val="34"/>
        <c:axId val="191985152"/>
        <c:axId val="191986688"/>
      </c:barChart>
      <c:catAx>
        <c:axId val="191985152"/>
        <c:scaling>
          <c:orientation val="minMax"/>
        </c:scaling>
        <c:delete val="0"/>
        <c:axPos val="b"/>
        <c:majorTickMark val="out"/>
        <c:minorTickMark val="none"/>
        <c:tickLblPos val="nextTo"/>
        <c:crossAx val="191986688"/>
        <c:crosses val="autoZero"/>
        <c:auto val="1"/>
        <c:lblAlgn val="ctr"/>
        <c:lblOffset val="100"/>
        <c:noMultiLvlLbl val="0"/>
      </c:catAx>
      <c:valAx>
        <c:axId val="191986688"/>
        <c:scaling>
          <c:orientation val="minMax"/>
        </c:scaling>
        <c:delete val="1"/>
        <c:axPos val="l"/>
        <c:numFmt formatCode="General" sourceLinked="1"/>
        <c:majorTickMark val="out"/>
        <c:minorTickMark val="none"/>
        <c:tickLblPos val="nextTo"/>
        <c:crossAx val="19198515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diagrams/_rels/data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image" Target="../media/image4.gif"/></Relationships>
</file>

<file path=ppt/diagrams/_rels/data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image" Target="../media/image7.gif"/></Relationships>
</file>

<file path=ppt/diagrams/_rels/drawing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image" Target="../media/image4.gif"/></Relationships>
</file>

<file path=ppt/diagrams/_rels/drawing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image" Target="../media/image7.gif"/></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9C19E5-6686-40B9-B29F-0DB8798ED410}" type="doc">
      <dgm:prSet loTypeId="urn:microsoft.com/office/officeart/2005/8/layout/cycle3" loCatId="cycle" qsTypeId="urn:microsoft.com/office/officeart/2005/8/quickstyle/3d1" qsCatId="3D" csTypeId="urn:microsoft.com/office/officeart/2005/8/colors/colorful2" csCatId="colorful" phldr="1"/>
      <dgm:spPr/>
      <dgm:t>
        <a:bodyPr/>
        <a:lstStyle/>
        <a:p>
          <a:endParaRPr lang="en-US"/>
        </a:p>
      </dgm:t>
    </dgm:pt>
    <dgm:pt modelId="{8525732E-5F5F-42E8-B3DE-C110020F59EB}">
      <dgm:prSet phldrT="[Text]"/>
      <dgm:spPr/>
      <dgm:t>
        <a:bodyPr/>
        <a:lstStyle/>
        <a:p>
          <a:r>
            <a:rPr lang="es-SV" dirty="0" smtClean="0"/>
            <a:t>75 Representaciones</a:t>
          </a:r>
          <a:endParaRPr lang="en-US" dirty="0"/>
        </a:p>
      </dgm:t>
    </dgm:pt>
    <dgm:pt modelId="{D8D164BF-87C6-4E7A-9E77-B4D98542658E}" type="parTrans" cxnId="{4379BD14-2D5B-4F24-BD62-AF0EBC69A4E9}">
      <dgm:prSet/>
      <dgm:spPr/>
      <dgm:t>
        <a:bodyPr/>
        <a:lstStyle/>
        <a:p>
          <a:endParaRPr lang="en-US"/>
        </a:p>
      </dgm:t>
    </dgm:pt>
    <dgm:pt modelId="{B6865A8D-9DDA-48E6-8957-1C00FAF6DBB3}" type="sibTrans" cxnId="{4379BD14-2D5B-4F24-BD62-AF0EBC69A4E9}">
      <dgm:prSet/>
      <dgm:spPr>
        <a:solidFill>
          <a:schemeClr val="accent5">
            <a:lumMod val="75000"/>
          </a:schemeClr>
        </a:solidFill>
        <a:ln>
          <a:solidFill>
            <a:schemeClr val="accent5">
              <a:lumMod val="75000"/>
            </a:schemeClr>
          </a:solidFill>
        </a:ln>
      </dgm:spPr>
      <dgm:t>
        <a:bodyPr/>
        <a:lstStyle/>
        <a:p>
          <a:endParaRPr lang="en-US"/>
        </a:p>
      </dgm:t>
    </dgm:pt>
    <dgm:pt modelId="{435B7DB1-DD4C-4AD6-9F3A-9B08E3401471}">
      <dgm:prSet phldrT="[Text]"/>
      <dgm:spPr/>
      <dgm:t>
        <a:bodyPr/>
        <a:lstStyle/>
        <a:p>
          <a:r>
            <a:rPr lang="es-SV" dirty="0" smtClean="0"/>
            <a:t>7 Misiones Permanentes</a:t>
          </a:r>
          <a:endParaRPr lang="en-US" dirty="0"/>
        </a:p>
      </dgm:t>
    </dgm:pt>
    <dgm:pt modelId="{180A13EA-9168-48D8-A3E5-6CDFA4091968}" type="parTrans" cxnId="{128307E6-F85E-4B08-AAFC-9C9569DB063F}">
      <dgm:prSet/>
      <dgm:spPr/>
      <dgm:t>
        <a:bodyPr/>
        <a:lstStyle/>
        <a:p>
          <a:endParaRPr lang="en-US"/>
        </a:p>
      </dgm:t>
    </dgm:pt>
    <dgm:pt modelId="{87642025-B48E-4F41-86C7-CF7C313ED347}" type="sibTrans" cxnId="{128307E6-F85E-4B08-AAFC-9C9569DB063F}">
      <dgm:prSet/>
      <dgm:spPr/>
      <dgm:t>
        <a:bodyPr/>
        <a:lstStyle/>
        <a:p>
          <a:endParaRPr lang="en-US"/>
        </a:p>
      </dgm:t>
    </dgm:pt>
    <dgm:pt modelId="{8CCEDB4D-2107-4FEE-9E5D-3AB0925CBD6C}">
      <dgm:prSet phldrT="[Text]"/>
      <dgm:spPr/>
      <dgm:t>
        <a:bodyPr/>
        <a:lstStyle/>
        <a:p>
          <a:r>
            <a:rPr lang="es-SV" dirty="0" smtClean="0"/>
            <a:t>38 Representaciones Diplomáticas y Consulares</a:t>
          </a:r>
          <a:endParaRPr lang="en-US" dirty="0"/>
        </a:p>
      </dgm:t>
    </dgm:pt>
    <dgm:pt modelId="{EF6C6B20-E09B-4537-9794-8EFEC71A2939}" type="parTrans" cxnId="{C15204AF-6C46-4BF1-8717-50023C2A2550}">
      <dgm:prSet/>
      <dgm:spPr/>
      <dgm:t>
        <a:bodyPr/>
        <a:lstStyle/>
        <a:p>
          <a:endParaRPr lang="en-US"/>
        </a:p>
      </dgm:t>
    </dgm:pt>
    <dgm:pt modelId="{10BB3027-2302-4ABE-B2D5-7F0A5F7698AB}" type="sibTrans" cxnId="{C15204AF-6C46-4BF1-8717-50023C2A2550}">
      <dgm:prSet/>
      <dgm:spPr/>
      <dgm:t>
        <a:bodyPr/>
        <a:lstStyle/>
        <a:p>
          <a:endParaRPr lang="en-US"/>
        </a:p>
      </dgm:t>
    </dgm:pt>
    <dgm:pt modelId="{5E8D9C94-050B-421A-AFB2-011F2370AD5F}">
      <dgm:prSet phldrT="[Text]"/>
      <dgm:spPr/>
      <dgm:t>
        <a:bodyPr/>
        <a:lstStyle/>
        <a:p>
          <a:r>
            <a:rPr lang="es-SV" dirty="0" smtClean="0"/>
            <a:t>30 Representaciones Consulares</a:t>
          </a:r>
          <a:endParaRPr lang="en-US" dirty="0"/>
        </a:p>
      </dgm:t>
    </dgm:pt>
    <dgm:pt modelId="{D61C0249-4DCA-439E-AEC8-FC5B426D2BA5}" type="parTrans" cxnId="{9BD09B7C-3C3E-4A79-A048-D2C643A65CA7}">
      <dgm:prSet/>
      <dgm:spPr/>
      <dgm:t>
        <a:bodyPr/>
        <a:lstStyle/>
        <a:p>
          <a:endParaRPr lang="en-US"/>
        </a:p>
      </dgm:t>
    </dgm:pt>
    <dgm:pt modelId="{5E60DBCF-508D-45DA-ABD5-505A3598ACA3}" type="sibTrans" cxnId="{9BD09B7C-3C3E-4A79-A048-D2C643A65CA7}">
      <dgm:prSet/>
      <dgm:spPr/>
      <dgm:t>
        <a:bodyPr/>
        <a:lstStyle/>
        <a:p>
          <a:endParaRPr lang="en-US"/>
        </a:p>
      </dgm:t>
    </dgm:pt>
    <dgm:pt modelId="{681BA97F-C635-417C-AA2D-4539ADFF2695}">
      <dgm:prSet phldrT="[Text]"/>
      <dgm:spPr/>
      <dgm:t>
        <a:bodyPr/>
        <a:lstStyle/>
        <a:p>
          <a:r>
            <a:rPr lang="es-SV" dirty="0" smtClean="0"/>
            <a:t>72 Cónsules Honorarios</a:t>
          </a:r>
          <a:endParaRPr lang="en-US" dirty="0"/>
        </a:p>
      </dgm:t>
    </dgm:pt>
    <dgm:pt modelId="{C0EFB079-6081-4451-B3D2-FCEE03093911}" type="parTrans" cxnId="{2B699342-7ACE-4586-AE58-268A18B4FA71}">
      <dgm:prSet/>
      <dgm:spPr/>
      <dgm:t>
        <a:bodyPr/>
        <a:lstStyle/>
        <a:p>
          <a:endParaRPr lang="en-US"/>
        </a:p>
      </dgm:t>
    </dgm:pt>
    <dgm:pt modelId="{5B723B5E-2166-4DC4-9CD8-A07D97D033DA}" type="sibTrans" cxnId="{2B699342-7ACE-4586-AE58-268A18B4FA71}">
      <dgm:prSet/>
      <dgm:spPr/>
      <dgm:t>
        <a:bodyPr/>
        <a:lstStyle/>
        <a:p>
          <a:endParaRPr lang="en-US"/>
        </a:p>
      </dgm:t>
    </dgm:pt>
    <dgm:pt modelId="{F3615514-74A7-4594-9891-FAF8B5A46D93}" type="pres">
      <dgm:prSet presAssocID="{C99C19E5-6686-40B9-B29F-0DB8798ED410}" presName="Name0" presStyleCnt="0">
        <dgm:presLayoutVars>
          <dgm:dir/>
          <dgm:resizeHandles val="exact"/>
        </dgm:presLayoutVars>
      </dgm:prSet>
      <dgm:spPr/>
      <dgm:t>
        <a:bodyPr/>
        <a:lstStyle/>
        <a:p>
          <a:endParaRPr lang="en-US"/>
        </a:p>
      </dgm:t>
    </dgm:pt>
    <dgm:pt modelId="{F9E329E3-2667-4DE4-B740-8526093F2307}" type="pres">
      <dgm:prSet presAssocID="{C99C19E5-6686-40B9-B29F-0DB8798ED410}" presName="cycle" presStyleCnt="0"/>
      <dgm:spPr/>
    </dgm:pt>
    <dgm:pt modelId="{E2F4EDC2-799D-403D-8D36-C9C76CD2F560}" type="pres">
      <dgm:prSet presAssocID="{8525732E-5F5F-42E8-B3DE-C110020F59EB}" presName="nodeFirstNode" presStyleLbl="node1" presStyleIdx="0" presStyleCnt="5">
        <dgm:presLayoutVars>
          <dgm:bulletEnabled val="1"/>
        </dgm:presLayoutVars>
      </dgm:prSet>
      <dgm:spPr/>
      <dgm:t>
        <a:bodyPr/>
        <a:lstStyle/>
        <a:p>
          <a:endParaRPr lang="en-US"/>
        </a:p>
      </dgm:t>
    </dgm:pt>
    <dgm:pt modelId="{51C0201E-0A67-4E0C-B6EC-89F0E67E9130}" type="pres">
      <dgm:prSet presAssocID="{B6865A8D-9DDA-48E6-8957-1C00FAF6DBB3}" presName="sibTransFirstNode" presStyleLbl="bgShp" presStyleIdx="0" presStyleCnt="1"/>
      <dgm:spPr/>
      <dgm:t>
        <a:bodyPr/>
        <a:lstStyle/>
        <a:p>
          <a:endParaRPr lang="en-US"/>
        </a:p>
      </dgm:t>
    </dgm:pt>
    <dgm:pt modelId="{2BF0C013-E8EA-4087-AF30-097A7FE6C488}" type="pres">
      <dgm:prSet presAssocID="{435B7DB1-DD4C-4AD6-9F3A-9B08E3401471}" presName="nodeFollowingNodes" presStyleLbl="node1" presStyleIdx="1" presStyleCnt="5">
        <dgm:presLayoutVars>
          <dgm:bulletEnabled val="1"/>
        </dgm:presLayoutVars>
      </dgm:prSet>
      <dgm:spPr/>
      <dgm:t>
        <a:bodyPr/>
        <a:lstStyle/>
        <a:p>
          <a:endParaRPr lang="en-US"/>
        </a:p>
      </dgm:t>
    </dgm:pt>
    <dgm:pt modelId="{77504560-6106-4434-8BC9-13338C059C96}" type="pres">
      <dgm:prSet presAssocID="{8CCEDB4D-2107-4FEE-9E5D-3AB0925CBD6C}" presName="nodeFollowingNodes" presStyleLbl="node1" presStyleIdx="2" presStyleCnt="5">
        <dgm:presLayoutVars>
          <dgm:bulletEnabled val="1"/>
        </dgm:presLayoutVars>
      </dgm:prSet>
      <dgm:spPr/>
      <dgm:t>
        <a:bodyPr/>
        <a:lstStyle/>
        <a:p>
          <a:endParaRPr lang="en-US"/>
        </a:p>
      </dgm:t>
    </dgm:pt>
    <dgm:pt modelId="{2E5EC519-E84D-437E-899D-B4E83713DCB6}" type="pres">
      <dgm:prSet presAssocID="{5E8D9C94-050B-421A-AFB2-011F2370AD5F}" presName="nodeFollowingNodes" presStyleLbl="node1" presStyleIdx="3" presStyleCnt="5">
        <dgm:presLayoutVars>
          <dgm:bulletEnabled val="1"/>
        </dgm:presLayoutVars>
      </dgm:prSet>
      <dgm:spPr/>
      <dgm:t>
        <a:bodyPr/>
        <a:lstStyle/>
        <a:p>
          <a:endParaRPr lang="en-US"/>
        </a:p>
      </dgm:t>
    </dgm:pt>
    <dgm:pt modelId="{FD0E5DB6-EDDE-487C-86E7-FDA904CA5C19}" type="pres">
      <dgm:prSet presAssocID="{681BA97F-C635-417C-AA2D-4539ADFF2695}" presName="nodeFollowingNodes" presStyleLbl="node1" presStyleIdx="4" presStyleCnt="5">
        <dgm:presLayoutVars>
          <dgm:bulletEnabled val="1"/>
        </dgm:presLayoutVars>
      </dgm:prSet>
      <dgm:spPr/>
      <dgm:t>
        <a:bodyPr/>
        <a:lstStyle/>
        <a:p>
          <a:endParaRPr lang="en-US"/>
        </a:p>
      </dgm:t>
    </dgm:pt>
  </dgm:ptLst>
  <dgm:cxnLst>
    <dgm:cxn modelId="{128307E6-F85E-4B08-AAFC-9C9569DB063F}" srcId="{C99C19E5-6686-40B9-B29F-0DB8798ED410}" destId="{435B7DB1-DD4C-4AD6-9F3A-9B08E3401471}" srcOrd="1" destOrd="0" parTransId="{180A13EA-9168-48D8-A3E5-6CDFA4091968}" sibTransId="{87642025-B48E-4F41-86C7-CF7C313ED347}"/>
    <dgm:cxn modelId="{2B699342-7ACE-4586-AE58-268A18B4FA71}" srcId="{C99C19E5-6686-40B9-B29F-0DB8798ED410}" destId="{681BA97F-C635-417C-AA2D-4539ADFF2695}" srcOrd="4" destOrd="0" parTransId="{C0EFB079-6081-4451-B3D2-FCEE03093911}" sibTransId="{5B723B5E-2166-4DC4-9CD8-A07D97D033DA}"/>
    <dgm:cxn modelId="{493B8DEE-90FB-41CD-B302-C3DD165DE2A9}" type="presOf" srcId="{681BA97F-C635-417C-AA2D-4539ADFF2695}" destId="{FD0E5DB6-EDDE-487C-86E7-FDA904CA5C19}" srcOrd="0" destOrd="0" presId="urn:microsoft.com/office/officeart/2005/8/layout/cycle3"/>
    <dgm:cxn modelId="{C15204AF-6C46-4BF1-8717-50023C2A2550}" srcId="{C99C19E5-6686-40B9-B29F-0DB8798ED410}" destId="{8CCEDB4D-2107-4FEE-9E5D-3AB0925CBD6C}" srcOrd="2" destOrd="0" parTransId="{EF6C6B20-E09B-4537-9794-8EFEC71A2939}" sibTransId="{10BB3027-2302-4ABE-B2D5-7F0A5F7698AB}"/>
    <dgm:cxn modelId="{4F9E454A-1269-4DE8-B5B0-E5958D9ACC43}" type="presOf" srcId="{435B7DB1-DD4C-4AD6-9F3A-9B08E3401471}" destId="{2BF0C013-E8EA-4087-AF30-097A7FE6C488}" srcOrd="0" destOrd="0" presId="urn:microsoft.com/office/officeart/2005/8/layout/cycle3"/>
    <dgm:cxn modelId="{FBD697E2-84EF-420B-9E51-AA540BE3A6B7}" type="presOf" srcId="{5E8D9C94-050B-421A-AFB2-011F2370AD5F}" destId="{2E5EC519-E84D-437E-899D-B4E83713DCB6}" srcOrd="0" destOrd="0" presId="urn:microsoft.com/office/officeart/2005/8/layout/cycle3"/>
    <dgm:cxn modelId="{F35916E7-85DF-4425-A65D-0FF8BCBF11F3}" type="presOf" srcId="{8525732E-5F5F-42E8-B3DE-C110020F59EB}" destId="{E2F4EDC2-799D-403D-8D36-C9C76CD2F560}" srcOrd="0" destOrd="0" presId="urn:microsoft.com/office/officeart/2005/8/layout/cycle3"/>
    <dgm:cxn modelId="{4379BD14-2D5B-4F24-BD62-AF0EBC69A4E9}" srcId="{C99C19E5-6686-40B9-B29F-0DB8798ED410}" destId="{8525732E-5F5F-42E8-B3DE-C110020F59EB}" srcOrd="0" destOrd="0" parTransId="{D8D164BF-87C6-4E7A-9E77-B4D98542658E}" sibTransId="{B6865A8D-9DDA-48E6-8957-1C00FAF6DBB3}"/>
    <dgm:cxn modelId="{BA298CED-3EEC-4511-8C20-7D7C3EFE63A7}" type="presOf" srcId="{8CCEDB4D-2107-4FEE-9E5D-3AB0925CBD6C}" destId="{77504560-6106-4434-8BC9-13338C059C96}" srcOrd="0" destOrd="0" presId="urn:microsoft.com/office/officeart/2005/8/layout/cycle3"/>
    <dgm:cxn modelId="{9BD09B7C-3C3E-4A79-A048-D2C643A65CA7}" srcId="{C99C19E5-6686-40B9-B29F-0DB8798ED410}" destId="{5E8D9C94-050B-421A-AFB2-011F2370AD5F}" srcOrd="3" destOrd="0" parTransId="{D61C0249-4DCA-439E-AEC8-FC5B426D2BA5}" sibTransId="{5E60DBCF-508D-45DA-ABD5-505A3598ACA3}"/>
    <dgm:cxn modelId="{8984F571-7230-4C50-B41F-EAA460D613D1}" type="presOf" srcId="{B6865A8D-9DDA-48E6-8957-1C00FAF6DBB3}" destId="{51C0201E-0A67-4E0C-B6EC-89F0E67E9130}" srcOrd="0" destOrd="0" presId="urn:microsoft.com/office/officeart/2005/8/layout/cycle3"/>
    <dgm:cxn modelId="{8A83BCF0-075A-41FE-96F7-703D744A3ACB}" type="presOf" srcId="{C99C19E5-6686-40B9-B29F-0DB8798ED410}" destId="{F3615514-74A7-4594-9891-FAF8B5A46D93}" srcOrd="0" destOrd="0" presId="urn:microsoft.com/office/officeart/2005/8/layout/cycle3"/>
    <dgm:cxn modelId="{1398194F-957F-4B2E-A4F4-D2122DB2005C}" type="presParOf" srcId="{F3615514-74A7-4594-9891-FAF8B5A46D93}" destId="{F9E329E3-2667-4DE4-B740-8526093F2307}" srcOrd="0" destOrd="0" presId="urn:microsoft.com/office/officeart/2005/8/layout/cycle3"/>
    <dgm:cxn modelId="{741A4815-4FBC-4D66-99CD-F3D0C80FA2A7}" type="presParOf" srcId="{F9E329E3-2667-4DE4-B740-8526093F2307}" destId="{E2F4EDC2-799D-403D-8D36-C9C76CD2F560}" srcOrd="0" destOrd="0" presId="urn:microsoft.com/office/officeart/2005/8/layout/cycle3"/>
    <dgm:cxn modelId="{B0AC6B7A-12A0-4B7C-9067-4633CDC44FE7}" type="presParOf" srcId="{F9E329E3-2667-4DE4-B740-8526093F2307}" destId="{51C0201E-0A67-4E0C-B6EC-89F0E67E9130}" srcOrd="1" destOrd="0" presId="urn:microsoft.com/office/officeart/2005/8/layout/cycle3"/>
    <dgm:cxn modelId="{F689B47C-2129-44C3-8DFF-6C3A74F79D1C}" type="presParOf" srcId="{F9E329E3-2667-4DE4-B740-8526093F2307}" destId="{2BF0C013-E8EA-4087-AF30-097A7FE6C488}" srcOrd="2" destOrd="0" presId="urn:microsoft.com/office/officeart/2005/8/layout/cycle3"/>
    <dgm:cxn modelId="{4CAF3275-5C13-428D-9B16-C75B3791EEEC}" type="presParOf" srcId="{F9E329E3-2667-4DE4-B740-8526093F2307}" destId="{77504560-6106-4434-8BC9-13338C059C96}" srcOrd="3" destOrd="0" presId="urn:microsoft.com/office/officeart/2005/8/layout/cycle3"/>
    <dgm:cxn modelId="{986CFF01-7717-4219-8A07-CA39F21FDF30}" type="presParOf" srcId="{F9E329E3-2667-4DE4-B740-8526093F2307}" destId="{2E5EC519-E84D-437E-899D-B4E83713DCB6}" srcOrd="4" destOrd="0" presId="urn:microsoft.com/office/officeart/2005/8/layout/cycle3"/>
    <dgm:cxn modelId="{7A2A1820-641C-4CD5-B5A8-C621FF0CFA43}" type="presParOf" srcId="{F9E329E3-2667-4DE4-B740-8526093F2307}" destId="{FD0E5DB6-EDDE-487C-86E7-FDA904CA5C19}" srcOrd="5" destOrd="0" presId="urn:microsoft.com/office/officeart/2005/8/layout/cycle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28935B-D04C-4C16-96A6-BDA939209A54}" type="doc">
      <dgm:prSet loTypeId="urn:microsoft.com/office/officeart/2005/8/layout/vList4#1" loCatId="list" qsTypeId="urn:microsoft.com/office/officeart/2005/8/quickstyle/3d2" qsCatId="3D" csTypeId="urn:microsoft.com/office/officeart/2005/8/colors/colorful4" csCatId="colorful" phldr="1"/>
      <dgm:spPr/>
      <dgm:t>
        <a:bodyPr/>
        <a:lstStyle/>
        <a:p>
          <a:endParaRPr lang="en-US"/>
        </a:p>
      </dgm:t>
    </dgm:pt>
    <dgm:pt modelId="{836166B8-BD01-4E9F-9984-1CD79409E51D}">
      <dgm:prSet phldrT="[Text]" custT="1"/>
      <dgm:spPr/>
      <dgm:t>
        <a:bodyPr/>
        <a:lstStyle/>
        <a:p>
          <a:r>
            <a:rPr lang="es-SV" sz="1200" dirty="0" smtClean="0">
              <a:latin typeface="Bookman Old Style" pitchFamily="18" charset="0"/>
            </a:rPr>
            <a:t>Red Consular en Canadá -  4 Consulados</a:t>
          </a:r>
          <a:endParaRPr lang="en-US" sz="1200" dirty="0">
            <a:latin typeface="Bookman Old Style" pitchFamily="18" charset="0"/>
          </a:endParaRPr>
        </a:p>
      </dgm:t>
    </dgm:pt>
    <dgm:pt modelId="{1D045E4F-3781-44A7-BF19-79182C64D651}" type="parTrans" cxnId="{FD974BB8-9F18-4ED8-8E04-E2674B42D67F}">
      <dgm:prSet/>
      <dgm:spPr/>
      <dgm:t>
        <a:bodyPr/>
        <a:lstStyle/>
        <a:p>
          <a:endParaRPr lang="en-US" sz="1800"/>
        </a:p>
      </dgm:t>
    </dgm:pt>
    <dgm:pt modelId="{D6225D3A-3F60-4E2C-B306-05D998B64149}" type="sibTrans" cxnId="{FD974BB8-9F18-4ED8-8E04-E2674B42D67F}">
      <dgm:prSet/>
      <dgm:spPr/>
      <dgm:t>
        <a:bodyPr/>
        <a:lstStyle/>
        <a:p>
          <a:endParaRPr lang="en-US" sz="1800"/>
        </a:p>
      </dgm:t>
    </dgm:pt>
    <dgm:pt modelId="{C12ADFD0-3033-4DD8-A30F-B7B8C3C20E63}">
      <dgm:prSet phldrT="[Text]" custT="1"/>
      <dgm:spPr/>
      <dgm:t>
        <a:bodyPr/>
        <a:lstStyle/>
        <a:p>
          <a:r>
            <a:rPr lang="es-SV" sz="1200" dirty="0" smtClean="0">
              <a:latin typeface="Bookman Old Style" pitchFamily="18" charset="0"/>
            </a:rPr>
            <a:t>Vinculación Comunitaria</a:t>
          </a:r>
          <a:endParaRPr lang="en-US" sz="1200" dirty="0">
            <a:latin typeface="Bookman Old Style" pitchFamily="18" charset="0"/>
          </a:endParaRPr>
        </a:p>
      </dgm:t>
    </dgm:pt>
    <dgm:pt modelId="{7C986796-A6B4-4DF2-AA06-CF86D68BF866}" type="parTrans" cxnId="{23FB0CAD-3D7C-4B25-8788-36C782010EF7}">
      <dgm:prSet/>
      <dgm:spPr/>
      <dgm:t>
        <a:bodyPr/>
        <a:lstStyle/>
        <a:p>
          <a:endParaRPr lang="en-US" sz="1800"/>
        </a:p>
      </dgm:t>
    </dgm:pt>
    <dgm:pt modelId="{A36A7873-791E-40A0-B96F-7910741B45F3}" type="sibTrans" cxnId="{23FB0CAD-3D7C-4B25-8788-36C782010EF7}">
      <dgm:prSet/>
      <dgm:spPr/>
      <dgm:t>
        <a:bodyPr/>
        <a:lstStyle/>
        <a:p>
          <a:endParaRPr lang="en-US" sz="1800"/>
        </a:p>
      </dgm:t>
    </dgm:pt>
    <dgm:pt modelId="{57AF681A-3B4B-479C-AA2B-E738DBABF4D9}">
      <dgm:prSet phldrT="[Text]" custT="1"/>
      <dgm:spPr/>
      <dgm:t>
        <a:bodyPr/>
        <a:lstStyle/>
        <a:p>
          <a:r>
            <a:rPr lang="es-SV" sz="1200" dirty="0" smtClean="0">
              <a:latin typeface="Bookman Old Style" pitchFamily="18" charset="0"/>
            </a:rPr>
            <a:t>Red Consular en los EEUU – 17 Consulados</a:t>
          </a:r>
          <a:endParaRPr lang="en-US" sz="1200" dirty="0">
            <a:latin typeface="Bookman Old Style" pitchFamily="18" charset="0"/>
          </a:endParaRPr>
        </a:p>
      </dgm:t>
    </dgm:pt>
    <dgm:pt modelId="{EBB906DF-A4D0-4733-9CFB-8A3400D56D0B}" type="parTrans" cxnId="{92C8F27B-6B22-4A98-8F73-24412597F318}">
      <dgm:prSet/>
      <dgm:spPr/>
      <dgm:t>
        <a:bodyPr/>
        <a:lstStyle/>
        <a:p>
          <a:endParaRPr lang="en-US" sz="1800"/>
        </a:p>
      </dgm:t>
    </dgm:pt>
    <dgm:pt modelId="{B329F87F-C23F-4A9F-9F01-6780E4574601}" type="sibTrans" cxnId="{92C8F27B-6B22-4A98-8F73-24412597F318}">
      <dgm:prSet/>
      <dgm:spPr/>
      <dgm:t>
        <a:bodyPr/>
        <a:lstStyle/>
        <a:p>
          <a:endParaRPr lang="en-US" sz="1800"/>
        </a:p>
      </dgm:t>
    </dgm:pt>
    <dgm:pt modelId="{8B08CEDB-88E1-43D0-B0AC-4993A0B72467}">
      <dgm:prSet phldrT="[Text]" custT="1"/>
      <dgm:spPr/>
      <dgm:t>
        <a:bodyPr/>
        <a:lstStyle/>
        <a:p>
          <a:r>
            <a:rPr lang="es-SV" sz="1200" dirty="0" smtClean="0">
              <a:latin typeface="Bookman Old Style" pitchFamily="18" charset="0"/>
            </a:rPr>
            <a:t>Servicios Consulares</a:t>
          </a:r>
          <a:endParaRPr lang="en-US" sz="1200" dirty="0">
            <a:latin typeface="Bookman Old Style" pitchFamily="18" charset="0"/>
          </a:endParaRPr>
        </a:p>
      </dgm:t>
    </dgm:pt>
    <dgm:pt modelId="{FDFC93D6-5D5E-4F83-B0AE-247AF54C73BA}" type="parTrans" cxnId="{6D83AE62-3001-454C-8DCB-0D227D88B8E7}">
      <dgm:prSet/>
      <dgm:spPr/>
      <dgm:t>
        <a:bodyPr/>
        <a:lstStyle/>
        <a:p>
          <a:endParaRPr lang="en-US" sz="1800"/>
        </a:p>
      </dgm:t>
    </dgm:pt>
    <dgm:pt modelId="{F980ED9E-1EA2-43F2-ADCB-0FA27F22A623}" type="sibTrans" cxnId="{6D83AE62-3001-454C-8DCB-0D227D88B8E7}">
      <dgm:prSet/>
      <dgm:spPr/>
      <dgm:t>
        <a:bodyPr/>
        <a:lstStyle/>
        <a:p>
          <a:endParaRPr lang="en-US" sz="1800"/>
        </a:p>
      </dgm:t>
    </dgm:pt>
    <dgm:pt modelId="{5D5B1F2E-9451-4300-8DAE-51881E1F2CE6}">
      <dgm:prSet phldrT="[Text]" custT="1"/>
      <dgm:spPr/>
      <dgm:t>
        <a:bodyPr/>
        <a:lstStyle/>
        <a:p>
          <a:r>
            <a:rPr lang="es-SV" sz="1200" dirty="0" smtClean="0">
              <a:latin typeface="Bookman Old Style" pitchFamily="18" charset="0"/>
            </a:rPr>
            <a:t>Vinculación Comunitaria</a:t>
          </a:r>
          <a:endParaRPr lang="en-US" sz="1200" dirty="0">
            <a:latin typeface="Bookman Old Style" pitchFamily="18" charset="0"/>
          </a:endParaRPr>
        </a:p>
      </dgm:t>
    </dgm:pt>
    <dgm:pt modelId="{86B1BF87-2C80-4588-8A2F-5BB0266064A7}" type="parTrans" cxnId="{09967D9B-1C24-474B-BB79-657E18872E8E}">
      <dgm:prSet/>
      <dgm:spPr/>
      <dgm:t>
        <a:bodyPr/>
        <a:lstStyle/>
        <a:p>
          <a:endParaRPr lang="en-US" sz="1800"/>
        </a:p>
      </dgm:t>
    </dgm:pt>
    <dgm:pt modelId="{22347B93-3E79-407F-B556-A77E0941B86E}" type="sibTrans" cxnId="{09967D9B-1C24-474B-BB79-657E18872E8E}">
      <dgm:prSet/>
      <dgm:spPr/>
      <dgm:t>
        <a:bodyPr/>
        <a:lstStyle/>
        <a:p>
          <a:endParaRPr lang="en-US" sz="1800"/>
        </a:p>
      </dgm:t>
    </dgm:pt>
    <dgm:pt modelId="{37558847-AC7A-4250-8AA6-EF14F6809912}">
      <dgm:prSet phldrT="[Text]" custT="1"/>
      <dgm:spPr/>
      <dgm:t>
        <a:bodyPr/>
        <a:lstStyle/>
        <a:p>
          <a:r>
            <a:rPr lang="es-SV" sz="1200" dirty="0" smtClean="0">
              <a:latin typeface="Bookman Old Style" pitchFamily="18" charset="0"/>
            </a:rPr>
            <a:t>Red Consular en México – 8 Consulados</a:t>
          </a:r>
          <a:endParaRPr lang="en-US" sz="1200" dirty="0">
            <a:latin typeface="Bookman Old Style" pitchFamily="18" charset="0"/>
          </a:endParaRPr>
        </a:p>
      </dgm:t>
    </dgm:pt>
    <dgm:pt modelId="{627A5107-8127-407F-A2D1-3F5F4BEB9501}" type="parTrans" cxnId="{C5DE1C81-1CF8-4917-AF5E-CC2BAA7ED7F4}">
      <dgm:prSet/>
      <dgm:spPr/>
      <dgm:t>
        <a:bodyPr/>
        <a:lstStyle/>
        <a:p>
          <a:endParaRPr lang="en-US" sz="1800"/>
        </a:p>
      </dgm:t>
    </dgm:pt>
    <dgm:pt modelId="{4B6F1D3A-9949-4AB2-B3F5-764E4584EE25}" type="sibTrans" cxnId="{C5DE1C81-1CF8-4917-AF5E-CC2BAA7ED7F4}">
      <dgm:prSet/>
      <dgm:spPr/>
      <dgm:t>
        <a:bodyPr/>
        <a:lstStyle/>
        <a:p>
          <a:endParaRPr lang="en-US" sz="1800"/>
        </a:p>
      </dgm:t>
    </dgm:pt>
    <dgm:pt modelId="{133CC0EA-6798-4E4F-86CD-AA4964A30D94}">
      <dgm:prSet phldrT="[Text]" custT="1"/>
      <dgm:spPr/>
      <dgm:t>
        <a:bodyPr/>
        <a:lstStyle/>
        <a:p>
          <a:r>
            <a:rPr lang="es-SV" sz="1200" dirty="0" smtClean="0">
              <a:latin typeface="Bookman Old Style" pitchFamily="18" charset="0"/>
            </a:rPr>
            <a:t>Protección de DDHH  y Gestión Humanitaria</a:t>
          </a:r>
          <a:endParaRPr lang="en-US" sz="1200" dirty="0">
            <a:latin typeface="Bookman Old Style" pitchFamily="18" charset="0"/>
          </a:endParaRPr>
        </a:p>
      </dgm:t>
    </dgm:pt>
    <dgm:pt modelId="{D3CF15A5-A5FB-47D7-B84E-09A5E8A41C87}" type="parTrans" cxnId="{7BB22BB4-2A40-449B-BFE8-257AF5CB2F83}">
      <dgm:prSet/>
      <dgm:spPr/>
      <dgm:t>
        <a:bodyPr/>
        <a:lstStyle/>
        <a:p>
          <a:endParaRPr lang="en-US" sz="1800"/>
        </a:p>
      </dgm:t>
    </dgm:pt>
    <dgm:pt modelId="{A369718B-80B8-4EF5-BF0B-D9D5C1CC8C76}" type="sibTrans" cxnId="{7BB22BB4-2A40-449B-BFE8-257AF5CB2F83}">
      <dgm:prSet/>
      <dgm:spPr/>
      <dgm:t>
        <a:bodyPr/>
        <a:lstStyle/>
        <a:p>
          <a:endParaRPr lang="en-US" sz="1800"/>
        </a:p>
      </dgm:t>
    </dgm:pt>
    <dgm:pt modelId="{64518343-5E25-4CE3-B015-8D7B5E48DE41}">
      <dgm:prSet phldrT="[Text]" custT="1"/>
      <dgm:spPr/>
      <dgm:t>
        <a:bodyPr/>
        <a:lstStyle/>
        <a:p>
          <a:r>
            <a:rPr lang="es-SV" sz="1200" dirty="0" smtClean="0">
              <a:latin typeface="Bookman Old Style" pitchFamily="18" charset="0"/>
            </a:rPr>
            <a:t>Gestión Humanitaria y Protección de DDHH</a:t>
          </a:r>
          <a:endParaRPr lang="en-US" sz="1200" dirty="0">
            <a:latin typeface="Bookman Old Style" pitchFamily="18" charset="0"/>
          </a:endParaRPr>
        </a:p>
      </dgm:t>
    </dgm:pt>
    <dgm:pt modelId="{F47D8C2F-A9A4-438A-975C-135C0EB90F18}" type="parTrans" cxnId="{E2EF0CB5-8A55-4AF5-91B1-5EE15659E905}">
      <dgm:prSet/>
      <dgm:spPr/>
      <dgm:t>
        <a:bodyPr/>
        <a:lstStyle/>
        <a:p>
          <a:endParaRPr lang="en-US" sz="1800"/>
        </a:p>
      </dgm:t>
    </dgm:pt>
    <dgm:pt modelId="{2D790930-ED2E-476B-9B7C-D23B3A2B3639}" type="sibTrans" cxnId="{E2EF0CB5-8A55-4AF5-91B1-5EE15659E905}">
      <dgm:prSet/>
      <dgm:spPr/>
      <dgm:t>
        <a:bodyPr/>
        <a:lstStyle/>
        <a:p>
          <a:endParaRPr lang="en-US" sz="1800"/>
        </a:p>
      </dgm:t>
    </dgm:pt>
    <dgm:pt modelId="{B5C1CA41-E7A7-4AF5-98C5-F983C2A9736C}">
      <dgm:prSet phldrT="[Text]" custT="1"/>
      <dgm:spPr/>
      <dgm:t>
        <a:bodyPr/>
        <a:lstStyle/>
        <a:p>
          <a:r>
            <a:rPr lang="es-SV" sz="1200" dirty="0" smtClean="0">
              <a:latin typeface="Bookman Old Style" pitchFamily="18" charset="0"/>
            </a:rPr>
            <a:t>Servicios Consulares</a:t>
          </a:r>
          <a:endParaRPr lang="en-US" sz="1200" dirty="0">
            <a:latin typeface="Bookman Old Style" pitchFamily="18" charset="0"/>
          </a:endParaRPr>
        </a:p>
      </dgm:t>
    </dgm:pt>
    <dgm:pt modelId="{7250DE5D-4F52-446C-BE7E-188160DBDB1B}" type="parTrans" cxnId="{12A6CCC9-9B4F-4B57-AE5B-BB3D1D25F12F}">
      <dgm:prSet/>
      <dgm:spPr/>
      <dgm:t>
        <a:bodyPr/>
        <a:lstStyle/>
        <a:p>
          <a:endParaRPr lang="en-US" sz="1800"/>
        </a:p>
      </dgm:t>
    </dgm:pt>
    <dgm:pt modelId="{0FB1241A-A42D-4D42-8A64-EB395331DF23}" type="sibTrans" cxnId="{12A6CCC9-9B4F-4B57-AE5B-BB3D1D25F12F}">
      <dgm:prSet/>
      <dgm:spPr/>
      <dgm:t>
        <a:bodyPr/>
        <a:lstStyle/>
        <a:p>
          <a:endParaRPr lang="en-US" sz="1800"/>
        </a:p>
      </dgm:t>
    </dgm:pt>
    <dgm:pt modelId="{B34DC504-A340-49B1-B3A1-30A876BA6EFF}">
      <dgm:prSet phldrT="[Text]" custT="1"/>
      <dgm:spPr/>
      <dgm:t>
        <a:bodyPr/>
        <a:lstStyle/>
        <a:p>
          <a:r>
            <a:rPr lang="es-SV" sz="1200" dirty="0" smtClean="0">
              <a:latin typeface="Bookman Old Style" pitchFamily="18" charset="0"/>
            </a:rPr>
            <a:t>Servicios Consulares</a:t>
          </a:r>
          <a:endParaRPr lang="en-US" sz="1200" dirty="0">
            <a:latin typeface="Bookman Old Style" pitchFamily="18" charset="0"/>
          </a:endParaRPr>
        </a:p>
      </dgm:t>
    </dgm:pt>
    <dgm:pt modelId="{78DC6DA5-A158-4EAD-BDD3-F5BC0BB6C0AB}" type="parTrans" cxnId="{46D57BE4-9EB4-439E-800C-6D5A4EEE4DF4}">
      <dgm:prSet/>
      <dgm:spPr/>
      <dgm:t>
        <a:bodyPr/>
        <a:lstStyle/>
        <a:p>
          <a:endParaRPr lang="en-US" sz="1800"/>
        </a:p>
      </dgm:t>
    </dgm:pt>
    <dgm:pt modelId="{98C9BA0E-7634-4FE5-8F62-D33ACAE26B61}" type="sibTrans" cxnId="{46D57BE4-9EB4-439E-800C-6D5A4EEE4DF4}">
      <dgm:prSet/>
      <dgm:spPr/>
      <dgm:t>
        <a:bodyPr/>
        <a:lstStyle/>
        <a:p>
          <a:endParaRPr lang="en-US" sz="1800"/>
        </a:p>
      </dgm:t>
    </dgm:pt>
    <dgm:pt modelId="{F5C0905C-4154-42ED-82B9-53348FE63DAD}">
      <dgm:prSet phldrT="[Text]" custT="1"/>
      <dgm:spPr/>
      <dgm:t>
        <a:bodyPr/>
        <a:lstStyle/>
        <a:p>
          <a:r>
            <a:rPr lang="es-SV" sz="1200" dirty="0" smtClean="0">
              <a:latin typeface="Bookman Old Style" pitchFamily="18" charset="0"/>
            </a:rPr>
            <a:t>Vinculación Comunitaria</a:t>
          </a:r>
          <a:endParaRPr lang="en-US" sz="1200" dirty="0">
            <a:latin typeface="Bookman Old Style" pitchFamily="18" charset="0"/>
          </a:endParaRPr>
        </a:p>
      </dgm:t>
    </dgm:pt>
    <dgm:pt modelId="{9448A83C-1A73-4CA9-8AE5-C1F7E88365BB}" type="parTrans" cxnId="{3C6FB541-4FA7-4872-905F-C40A1FD4EB4C}">
      <dgm:prSet/>
      <dgm:spPr/>
      <dgm:t>
        <a:bodyPr/>
        <a:lstStyle/>
        <a:p>
          <a:endParaRPr lang="en-US" sz="1800"/>
        </a:p>
      </dgm:t>
    </dgm:pt>
    <dgm:pt modelId="{097D5126-DDDD-463F-AA72-A250C6BE0A21}" type="sibTrans" cxnId="{3C6FB541-4FA7-4872-905F-C40A1FD4EB4C}">
      <dgm:prSet/>
      <dgm:spPr/>
      <dgm:t>
        <a:bodyPr/>
        <a:lstStyle/>
        <a:p>
          <a:endParaRPr lang="en-US" sz="1800"/>
        </a:p>
      </dgm:t>
    </dgm:pt>
    <dgm:pt modelId="{5F259E3B-462B-4AB3-85DE-915B11519DF2}" type="pres">
      <dgm:prSet presAssocID="{7428935B-D04C-4C16-96A6-BDA939209A54}" presName="linear" presStyleCnt="0">
        <dgm:presLayoutVars>
          <dgm:dir/>
          <dgm:resizeHandles val="exact"/>
        </dgm:presLayoutVars>
      </dgm:prSet>
      <dgm:spPr/>
      <dgm:t>
        <a:bodyPr/>
        <a:lstStyle/>
        <a:p>
          <a:endParaRPr lang="en-US"/>
        </a:p>
      </dgm:t>
    </dgm:pt>
    <dgm:pt modelId="{F9A023FA-00F6-43B2-86F5-B0B0F08C101D}" type="pres">
      <dgm:prSet presAssocID="{836166B8-BD01-4E9F-9984-1CD79409E51D}" presName="comp" presStyleCnt="0"/>
      <dgm:spPr/>
    </dgm:pt>
    <dgm:pt modelId="{50DCCAAA-0376-45E9-97D5-7A760FC23257}" type="pres">
      <dgm:prSet presAssocID="{836166B8-BD01-4E9F-9984-1CD79409E51D}" presName="box" presStyleLbl="node1" presStyleIdx="0" presStyleCnt="3"/>
      <dgm:spPr/>
      <dgm:t>
        <a:bodyPr/>
        <a:lstStyle/>
        <a:p>
          <a:endParaRPr lang="en-US"/>
        </a:p>
      </dgm:t>
    </dgm:pt>
    <dgm:pt modelId="{A8ADE99C-99B7-4164-B791-93243A0F7A0C}" type="pres">
      <dgm:prSet presAssocID="{836166B8-BD01-4E9F-9984-1CD79409E51D}" presName="img" presStyleLbl="fgImgPlace1" presStyleIdx="0" presStyleCnt="3"/>
      <dgm:spPr>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dgm:spPr>
      <dgm:t>
        <a:bodyPr/>
        <a:lstStyle/>
        <a:p>
          <a:endParaRPr lang="en-US"/>
        </a:p>
      </dgm:t>
    </dgm:pt>
    <dgm:pt modelId="{2867A2A3-6CC4-475E-9292-C7A1B60F6B81}" type="pres">
      <dgm:prSet presAssocID="{836166B8-BD01-4E9F-9984-1CD79409E51D}" presName="text" presStyleLbl="node1" presStyleIdx="0" presStyleCnt="3">
        <dgm:presLayoutVars>
          <dgm:bulletEnabled val="1"/>
        </dgm:presLayoutVars>
      </dgm:prSet>
      <dgm:spPr/>
      <dgm:t>
        <a:bodyPr/>
        <a:lstStyle/>
        <a:p>
          <a:endParaRPr lang="en-US"/>
        </a:p>
      </dgm:t>
    </dgm:pt>
    <dgm:pt modelId="{CBE6D9AA-B8C3-472B-9F66-4C2BAC0B2F08}" type="pres">
      <dgm:prSet presAssocID="{D6225D3A-3F60-4E2C-B306-05D998B64149}" presName="spacer" presStyleCnt="0"/>
      <dgm:spPr/>
    </dgm:pt>
    <dgm:pt modelId="{86B5055C-03F4-47E9-9581-0823DC1C1835}" type="pres">
      <dgm:prSet presAssocID="{57AF681A-3B4B-479C-AA2B-E738DBABF4D9}" presName="comp" presStyleCnt="0"/>
      <dgm:spPr/>
    </dgm:pt>
    <dgm:pt modelId="{EC57E44E-98DF-4801-9984-60F17E3C023E}" type="pres">
      <dgm:prSet presAssocID="{57AF681A-3B4B-479C-AA2B-E738DBABF4D9}" presName="box" presStyleLbl="node1" presStyleIdx="1" presStyleCnt="3"/>
      <dgm:spPr/>
      <dgm:t>
        <a:bodyPr/>
        <a:lstStyle/>
        <a:p>
          <a:endParaRPr lang="en-US"/>
        </a:p>
      </dgm:t>
    </dgm:pt>
    <dgm:pt modelId="{4F8B16C5-509D-4940-B91C-1A6D0B6BA3D3}" type="pres">
      <dgm:prSet presAssocID="{57AF681A-3B4B-479C-AA2B-E738DBABF4D9}" presName="img" presStyleLbl="fgImgPlace1" presStyleIdx="1" presStyleCnt="3"/>
      <dgm:spPr>
        <a:blipFill rotWithShape="0">
          <a:blip xmlns:r="http://schemas.openxmlformats.org/officeDocument/2006/relationships" r:embed="rId2" cstate="email">
            <a:extLst>
              <a:ext uri="{28A0092B-C50C-407E-A947-70E740481C1C}">
                <a14:useLocalDpi xmlns:a14="http://schemas.microsoft.com/office/drawing/2010/main"/>
              </a:ext>
            </a:extLst>
          </a:blip>
          <a:stretch>
            <a:fillRect/>
          </a:stretch>
        </a:blipFill>
      </dgm:spPr>
      <dgm:t>
        <a:bodyPr/>
        <a:lstStyle/>
        <a:p>
          <a:endParaRPr lang="en-US"/>
        </a:p>
      </dgm:t>
    </dgm:pt>
    <dgm:pt modelId="{E666122A-0B1D-40B1-B56B-82E5F70C5BB6}" type="pres">
      <dgm:prSet presAssocID="{57AF681A-3B4B-479C-AA2B-E738DBABF4D9}" presName="text" presStyleLbl="node1" presStyleIdx="1" presStyleCnt="3">
        <dgm:presLayoutVars>
          <dgm:bulletEnabled val="1"/>
        </dgm:presLayoutVars>
      </dgm:prSet>
      <dgm:spPr/>
      <dgm:t>
        <a:bodyPr/>
        <a:lstStyle/>
        <a:p>
          <a:endParaRPr lang="en-US"/>
        </a:p>
      </dgm:t>
    </dgm:pt>
    <dgm:pt modelId="{A2EB9124-2AF4-496C-A6F3-D8C06299A7B4}" type="pres">
      <dgm:prSet presAssocID="{B329F87F-C23F-4A9F-9F01-6780E4574601}" presName="spacer" presStyleCnt="0"/>
      <dgm:spPr/>
    </dgm:pt>
    <dgm:pt modelId="{424040C2-8B09-4869-90C5-8D51116BC257}" type="pres">
      <dgm:prSet presAssocID="{37558847-AC7A-4250-8AA6-EF14F6809912}" presName="comp" presStyleCnt="0"/>
      <dgm:spPr/>
    </dgm:pt>
    <dgm:pt modelId="{F59C58C7-9055-48BA-B448-AA2A4ACE8096}" type="pres">
      <dgm:prSet presAssocID="{37558847-AC7A-4250-8AA6-EF14F6809912}" presName="box" presStyleLbl="node1" presStyleIdx="2" presStyleCnt="3"/>
      <dgm:spPr/>
      <dgm:t>
        <a:bodyPr/>
        <a:lstStyle/>
        <a:p>
          <a:endParaRPr lang="en-US"/>
        </a:p>
      </dgm:t>
    </dgm:pt>
    <dgm:pt modelId="{6817D5E3-9D58-4D69-97B0-06B1E7844085}" type="pres">
      <dgm:prSet presAssocID="{37558847-AC7A-4250-8AA6-EF14F6809912}" presName="img" presStyleLbl="fgImgPlace1" presStyleIdx="2" presStyleCnt="3"/>
      <dgm:spPr>
        <a:blipFill rotWithShape="0">
          <a:blip xmlns:r="http://schemas.openxmlformats.org/officeDocument/2006/relationships" r:embed="rId3" cstate="email">
            <a:extLst>
              <a:ext uri="{28A0092B-C50C-407E-A947-70E740481C1C}">
                <a14:useLocalDpi xmlns:a14="http://schemas.microsoft.com/office/drawing/2010/main"/>
              </a:ext>
            </a:extLst>
          </a:blip>
          <a:stretch>
            <a:fillRect/>
          </a:stretch>
        </a:blipFill>
      </dgm:spPr>
      <dgm:t>
        <a:bodyPr/>
        <a:lstStyle/>
        <a:p>
          <a:endParaRPr lang="en-US"/>
        </a:p>
      </dgm:t>
    </dgm:pt>
    <dgm:pt modelId="{96AE2937-EB03-44C8-9455-A062061841D9}" type="pres">
      <dgm:prSet presAssocID="{37558847-AC7A-4250-8AA6-EF14F6809912}" presName="text" presStyleLbl="node1" presStyleIdx="2" presStyleCnt="3">
        <dgm:presLayoutVars>
          <dgm:bulletEnabled val="1"/>
        </dgm:presLayoutVars>
      </dgm:prSet>
      <dgm:spPr/>
      <dgm:t>
        <a:bodyPr/>
        <a:lstStyle/>
        <a:p>
          <a:endParaRPr lang="en-US"/>
        </a:p>
      </dgm:t>
    </dgm:pt>
  </dgm:ptLst>
  <dgm:cxnLst>
    <dgm:cxn modelId="{04965F24-8E80-4AB5-A94B-CD6373B7D2F0}" type="presOf" srcId="{B34DC504-A340-49B1-B3A1-30A876BA6EFF}" destId="{F59C58C7-9055-48BA-B448-AA2A4ACE8096}" srcOrd="0" destOrd="2" presId="urn:microsoft.com/office/officeart/2005/8/layout/vList4#1"/>
    <dgm:cxn modelId="{8ABEDD09-10E7-46D5-A4A0-ECC868F37CFF}" type="presOf" srcId="{B5C1CA41-E7A7-4AF5-98C5-F983C2A9736C}" destId="{2867A2A3-6CC4-475E-9292-C7A1B60F6B81}" srcOrd="1" destOrd="2" presId="urn:microsoft.com/office/officeart/2005/8/layout/vList4#1"/>
    <dgm:cxn modelId="{5FC29E23-BC92-426E-AB16-B9E0FB721383}" type="presOf" srcId="{F5C0905C-4154-42ED-82B9-53348FE63DAD}" destId="{96AE2937-EB03-44C8-9455-A062061841D9}" srcOrd="1" destOrd="3" presId="urn:microsoft.com/office/officeart/2005/8/layout/vList4#1"/>
    <dgm:cxn modelId="{50DF3BF7-086E-402D-8AC6-1CF52930CA79}" type="presOf" srcId="{F5C0905C-4154-42ED-82B9-53348FE63DAD}" destId="{F59C58C7-9055-48BA-B448-AA2A4ACE8096}" srcOrd="0" destOrd="3" presId="urn:microsoft.com/office/officeart/2005/8/layout/vList4#1"/>
    <dgm:cxn modelId="{47621AD6-0DCC-4C62-89DB-A5CD4F4707F4}" type="presOf" srcId="{64518343-5E25-4CE3-B015-8D7B5E48DE41}" destId="{EC57E44E-98DF-4801-9984-60F17E3C023E}" srcOrd="0" destOrd="2" presId="urn:microsoft.com/office/officeart/2005/8/layout/vList4#1"/>
    <dgm:cxn modelId="{804CED30-5CEB-4548-826E-3832E334B25C}" type="presOf" srcId="{64518343-5E25-4CE3-B015-8D7B5E48DE41}" destId="{E666122A-0B1D-40B1-B56B-82E5F70C5BB6}" srcOrd="1" destOrd="2" presId="urn:microsoft.com/office/officeart/2005/8/layout/vList4#1"/>
    <dgm:cxn modelId="{7BB22BB4-2A40-449B-BFE8-257AF5CB2F83}" srcId="{37558847-AC7A-4250-8AA6-EF14F6809912}" destId="{133CC0EA-6798-4E4F-86CD-AA4964A30D94}" srcOrd="0" destOrd="0" parTransId="{D3CF15A5-A5FB-47D7-B84E-09A5E8A41C87}" sibTransId="{A369718B-80B8-4EF5-BF0B-D9D5C1CC8C76}"/>
    <dgm:cxn modelId="{E2EF0CB5-8A55-4AF5-91B1-5EE15659E905}" srcId="{57AF681A-3B4B-479C-AA2B-E738DBABF4D9}" destId="{64518343-5E25-4CE3-B015-8D7B5E48DE41}" srcOrd="1" destOrd="0" parTransId="{F47D8C2F-A9A4-438A-975C-135C0EB90F18}" sibTransId="{2D790930-ED2E-476B-9B7C-D23B3A2B3639}"/>
    <dgm:cxn modelId="{3D035147-98C3-4BA0-B7DC-5A220BD8A7A1}" type="presOf" srcId="{836166B8-BD01-4E9F-9984-1CD79409E51D}" destId="{2867A2A3-6CC4-475E-9292-C7A1B60F6B81}" srcOrd="1" destOrd="0" presId="urn:microsoft.com/office/officeart/2005/8/layout/vList4#1"/>
    <dgm:cxn modelId="{FF50176C-AE69-4648-B406-94DC4C6DD9D3}" type="presOf" srcId="{8B08CEDB-88E1-43D0-B0AC-4993A0B72467}" destId="{EC57E44E-98DF-4801-9984-60F17E3C023E}" srcOrd="0" destOrd="1" presId="urn:microsoft.com/office/officeart/2005/8/layout/vList4#1"/>
    <dgm:cxn modelId="{C6D62F13-24EE-4461-8AD7-7D3B777A52B5}" type="presOf" srcId="{133CC0EA-6798-4E4F-86CD-AA4964A30D94}" destId="{96AE2937-EB03-44C8-9455-A062061841D9}" srcOrd="1" destOrd="1" presId="urn:microsoft.com/office/officeart/2005/8/layout/vList4#1"/>
    <dgm:cxn modelId="{94929BAB-A6EA-473A-92B2-195B801BC197}" type="presOf" srcId="{C12ADFD0-3033-4DD8-A30F-B7B8C3C20E63}" destId="{2867A2A3-6CC4-475E-9292-C7A1B60F6B81}" srcOrd="1" destOrd="1" presId="urn:microsoft.com/office/officeart/2005/8/layout/vList4#1"/>
    <dgm:cxn modelId="{46D57BE4-9EB4-439E-800C-6D5A4EEE4DF4}" srcId="{37558847-AC7A-4250-8AA6-EF14F6809912}" destId="{B34DC504-A340-49B1-B3A1-30A876BA6EFF}" srcOrd="1" destOrd="0" parTransId="{78DC6DA5-A158-4EAD-BDD3-F5BC0BB6C0AB}" sibTransId="{98C9BA0E-7634-4FE5-8F62-D33ACAE26B61}"/>
    <dgm:cxn modelId="{6D83AE62-3001-454C-8DCB-0D227D88B8E7}" srcId="{57AF681A-3B4B-479C-AA2B-E738DBABF4D9}" destId="{8B08CEDB-88E1-43D0-B0AC-4993A0B72467}" srcOrd="0" destOrd="0" parTransId="{FDFC93D6-5D5E-4F83-B0AE-247AF54C73BA}" sibTransId="{F980ED9E-1EA2-43F2-ADCB-0FA27F22A623}"/>
    <dgm:cxn modelId="{E425721F-4917-4564-876B-0DC6140BB96C}" type="presOf" srcId="{37558847-AC7A-4250-8AA6-EF14F6809912}" destId="{96AE2937-EB03-44C8-9455-A062061841D9}" srcOrd="1" destOrd="0" presId="urn:microsoft.com/office/officeart/2005/8/layout/vList4#1"/>
    <dgm:cxn modelId="{7F269F58-FB7F-4255-B039-7FF512BE858A}" type="presOf" srcId="{5D5B1F2E-9451-4300-8DAE-51881E1F2CE6}" destId="{E666122A-0B1D-40B1-B56B-82E5F70C5BB6}" srcOrd="1" destOrd="3" presId="urn:microsoft.com/office/officeart/2005/8/layout/vList4#1"/>
    <dgm:cxn modelId="{56F5CDE4-539F-44FD-B87B-6C16FB457FD0}" type="presOf" srcId="{836166B8-BD01-4E9F-9984-1CD79409E51D}" destId="{50DCCAAA-0376-45E9-97D5-7A760FC23257}" srcOrd="0" destOrd="0" presId="urn:microsoft.com/office/officeart/2005/8/layout/vList4#1"/>
    <dgm:cxn modelId="{FD974BB8-9F18-4ED8-8E04-E2674B42D67F}" srcId="{7428935B-D04C-4C16-96A6-BDA939209A54}" destId="{836166B8-BD01-4E9F-9984-1CD79409E51D}" srcOrd="0" destOrd="0" parTransId="{1D045E4F-3781-44A7-BF19-79182C64D651}" sibTransId="{D6225D3A-3F60-4E2C-B306-05D998B64149}"/>
    <dgm:cxn modelId="{ECA30B47-FB10-41A6-9892-E3A512C55154}" type="presOf" srcId="{B5C1CA41-E7A7-4AF5-98C5-F983C2A9736C}" destId="{50DCCAAA-0376-45E9-97D5-7A760FC23257}" srcOrd="0" destOrd="2" presId="urn:microsoft.com/office/officeart/2005/8/layout/vList4#1"/>
    <dgm:cxn modelId="{BCFDB4C4-FC45-49E2-989E-B5E3A8F9C170}" type="presOf" srcId="{133CC0EA-6798-4E4F-86CD-AA4964A30D94}" destId="{F59C58C7-9055-48BA-B448-AA2A4ACE8096}" srcOrd="0" destOrd="1" presId="urn:microsoft.com/office/officeart/2005/8/layout/vList4#1"/>
    <dgm:cxn modelId="{25CC973B-A2FF-4D1D-8662-A32200D6EA7C}" type="presOf" srcId="{5D5B1F2E-9451-4300-8DAE-51881E1F2CE6}" destId="{EC57E44E-98DF-4801-9984-60F17E3C023E}" srcOrd="0" destOrd="3" presId="urn:microsoft.com/office/officeart/2005/8/layout/vList4#1"/>
    <dgm:cxn modelId="{54D3BE8C-B6D1-4251-9877-9C015CABDD94}" type="presOf" srcId="{37558847-AC7A-4250-8AA6-EF14F6809912}" destId="{F59C58C7-9055-48BA-B448-AA2A4ACE8096}" srcOrd="0" destOrd="0" presId="urn:microsoft.com/office/officeart/2005/8/layout/vList4#1"/>
    <dgm:cxn modelId="{EDDD7400-60A8-40AA-BE9B-1E61C2155C9D}" type="presOf" srcId="{8B08CEDB-88E1-43D0-B0AC-4993A0B72467}" destId="{E666122A-0B1D-40B1-B56B-82E5F70C5BB6}" srcOrd="1" destOrd="1" presId="urn:microsoft.com/office/officeart/2005/8/layout/vList4#1"/>
    <dgm:cxn modelId="{92C8F27B-6B22-4A98-8F73-24412597F318}" srcId="{7428935B-D04C-4C16-96A6-BDA939209A54}" destId="{57AF681A-3B4B-479C-AA2B-E738DBABF4D9}" srcOrd="1" destOrd="0" parTransId="{EBB906DF-A4D0-4733-9CFB-8A3400D56D0B}" sibTransId="{B329F87F-C23F-4A9F-9F01-6780E4574601}"/>
    <dgm:cxn modelId="{09441BFD-C915-4907-B52E-4DF153C4863B}" type="presOf" srcId="{B34DC504-A340-49B1-B3A1-30A876BA6EFF}" destId="{96AE2937-EB03-44C8-9455-A062061841D9}" srcOrd="1" destOrd="2" presId="urn:microsoft.com/office/officeart/2005/8/layout/vList4#1"/>
    <dgm:cxn modelId="{23FB0CAD-3D7C-4B25-8788-36C782010EF7}" srcId="{836166B8-BD01-4E9F-9984-1CD79409E51D}" destId="{C12ADFD0-3033-4DD8-A30F-B7B8C3C20E63}" srcOrd="0" destOrd="0" parTransId="{7C986796-A6B4-4DF2-AA06-CF86D68BF866}" sibTransId="{A36A7873-791E-40A0-B96F-7910741B45F3}"/>
    <dgm:cxn modelId="{09967D9B-1C24-474B-BB79-657E18872E8E}" srcId="{57AF681A-3B4B-479C-AA2B-E738DBABF4D9}" destId="{5D5B1F2E-9451-4300-8DAE-51881E1F2CE6}" srcOrd="2" destOrd="0" parTransId="{86B1BF87-2C80-4588-8A2F-5BB0266064A7}" sibTransId="{22347B93-3E79-407F-B556-A77E0941B86E}"/>
    <dgm:cxn modelId="{C5DE1C81-1CF8-4917-AF5E-CC2BAA7ED7F4}" srcId="{7428935B-D04C-4C16-96A6-BDA939209A54}" destId="{37558847-AC7A-4250-8AA6-EF14F6809912}" srcOrd="2" destOrd="0" parTransId="{627A5107-8127-407F-A2D1-3F5F4BEB9501}" sibTransId="{4B6F1D3A-9949-4AB2-B3F5-764E4584EE25}"/>
    <dgm:cxn modelId="{9D971586-B42A-427E-8CBB-27231FDE60B7}" type="presOf" srcId="{57AF681A-3B4B-479C-AA2B-E738DBABF4D9}" destId="{EC57E44E-98DF-4801-9984-60F17E3C023E}" srcOrd="0" destOrd="0" presId="urn:microsoft.com/office/officeart/2005/8/layout/vList4#1"/>
    <dgm:cxn modelId="{3C6FB541-4FA7-4872-905F-C40A1FD4EB4C}" srcId="{37558847-AC7A-4250-8AA6-EF14F6809912}" destId="{F5C0905C-4154-42ED-82B9-53348FE63DAD}" srcOrd="2" destOrd="0" parTransId="{9448A83C-1A73-4CA9-8AE5-C1F7E88365BB}" sibTransId="{097D5126-DDDD-463F-AA72-A250C6BE0A21}"/>
    <dgm:cxn modelId="{A422DC8A-53F4-48AE-84C7-F183ACC05144}" type="presOf" srcId="{7428935B-D04C-4C16-96A6-BDA939209A54}" destId="{5F259E3B-462B-4AB3-85DE-915B11519DF2}" srcOrd="0" destOrd="0" presId="urn:microsoft.com/office/officeart/2005/8/layout/vList4#1"/>
    <dgm:cxn modelId="{BD9CD5BC-E624-4832-916E-D833D2BACF32}" type="presOf" srcId="{C12ADFD0-3033-4DD8-A30F-B7B8C3C20E63}" destId="{50DCCAAA-0376-45E9-97D5-7A760FC23257}" srcOrd="0" destOrd="1" presId="urn:microsoft.com/office/officeart/2005/8/layout/vList4#1"/>
    <dgm:cxn modelId="{EBE92B2C-35DF-4B7C-B875-A542316E4EB2}" type="presOf" srcId="{57AF681A-3B4B-479C-AA2B-E738DBABF4D9}" destId="{E666122A-0B1D-40B1-B56B-82E5F70C5BB6}" srcOrd="1" destOrd="0" presId="urn:microsoft.com/office/officeart/2005/8/layout/vList4#1"/>
    <dgm:cxn modelId="{12A6CCC9-9B4F-4B57-AE5B-BB3D1D25F12F}" srcId="{836166B8-BD01-4E9F-9984-1CD79409E51D}" destId="{B5C1CA41-E7A7-4AF5-98C5-F983C2A9736C}" srcOrd="1" destOrd="0" parTransId="{7250DE5D-4F52-446C-BE7E-188160DBDB1B}" sibTransId="{0FB1241A-A42D-4D42-8A64-EB395331DF23}"/>
    <dgm:cxn modelId="{0D2DC6CC-0458-4780-9605-D54C02B96ADE}" type="presParOf" srcId="{5F259E3B-462B-4AB3-85DE-915B11519DF2}" destId="{F9A023FA-00F6-43B2-86F5-B0B0F08C101D}" srcOrd="0" destOrd="0" presId="urn:microsoft.com/office/officeart/2005/8/layout/vList4#1"/>
    <dgm:cxn modelId="{1BA013BE-CA91-447B-B4A5-8A8ACFEF791E}" type="presParOf" srcId="{F9A023FA-00F6-43B2-86F5-B0B0F08C101D}" destId="{50DCCAAA-0376-45E9-97D5-7A760FC23257}" srcOrd="0" destOrd="0" presId="urn:microsoft.com/office/officeart/2005/8/layout/vList4#1"/>
    <dgm:cxn modelId="{2531F816-4853-46C1-B6AF-63A940886363}" type="presParOf" srcId="{F9A023FA-00F6-43B2-86F5-B0B0F08C101D}" destId="{A8ADE99C-99B7-4164-B791-93243A0F7A0C}" srcOrd="1" destOrd="0" presId="urn:microsoft.com/office/officeart/2005/8/layout/vList4#1"/>
    <dgm:cxn modelId="{A7A89297-2980-439F-B116-B26C295B79B4}" type="presParOf" srcId="{F9A023FA-00F6-43B2-86F5-B0B0F08C101D}" destId="{2867A2A3-6CC4-475E-9292-C7A1B60F6B81}" srcOrd="2" destOrd="0" presId="urn:microsoft.com/office/officeart/2005/8/layout/vList4#1"/>
    <dgm:cxn modelId="{C5FD1915-B362-47D7-BE1A-D0E1A391D4E9}" type="presParOf" srcId="{5F259E3B-462B-4AB3-85DE-915B11519DF2}" destId="{CBE6D9AA-B8C3-472B-9F66-4C2BAC0B2F08}" srcOrd="1" destOrd="0" presId="urn:microsoft.com/office/officeart/2005/8/layout/vList4#1"/>
    <dgm:cxn modelId="{81B4B50B-A1C1-4080-9345-F80B554BD8DB}" type="presParOf" srcId="{5F259E3B-462B-4AB3-85DE-915B11519DF2}" destId="{86B5055C-03F4-47E9-9581-0823DC1C1835}" srcOrd="2" destOrd="0" presId="urn:microsoft.com/office/officeart/2005/8/layout/vList4#1"/>
    <dgm:cxn modelId="{BFDDDC35-45DD-46C0-A863-18F3C9F17414}" type="presParOf" srcId="{86B5055C-03F4-47E9-9581-0823DC1C1835}" destId="{EC57E44E-98DF-4801-9984-60F17E3C023E}" srcOrd="0" destOrd="0" presId="urn:microsoft.com/office/officeart/2005/8/layout/vList4#1"/>
    <dgm:cxn modelId="{00A24579-2F57-4741-8BD7-8D3D0823F0FE}" type="presParOf" srcId="{86B5055C-03F4-47E9-9581-0823DC1C1835}" destId="{4F8B16C5-509D-4940-B91C-1A6D0B6BA3D3}" srcOrd="1" destOrd="0" presId="urn:microsoft.com/office/officeart/2005/8/layout/vList4#1"/>
    <dgm:cxn modelId="{C6D2C28E-5B71-4D5E-BED1-AF47F89C193D}" type="presParOf" srcId="{86B5055C-03F4-47E9-9581-0823DC1C1835}" destId="{E666122A-0B1D-40B1-B56B-82E5F70C5BB6}" srcOrd="2" destOrd="0" presId="urn:microsoft.com/office/officeart/2005/8/layout/vList4#1"/>
    <dgm:cxn modelId="{20664C6D-0729-44A5-804B-53D2C7302416}" type="presParOf" srcId="{5F259E3B-462B-4AB3-85DE-915B11519DF2}" destId="{A2EB9124-2AF4-496C-A6F3-D8C06299A7B4}" srcOrd="3" destOrd="0" presId="urn:microsoft.com/office/officeart/2005/8/layout/vList4#1"/>
    <dgm:cxn modelId="{99849C1C-B16E-4FA0-896A-3A8D65D05F18}" type="presParOf" srcId="{5F259E3B-462B-4AB3-85DE-915B11519DF2}" destId="{424040C2-8B09-4869-90C5-8D51116BC257}" srcOrd="4" destOrd="0" presId="urn:microsoft.com/office/officeart/2005/8/layout/vList4#1"/>
    <dgm:cxn modelId="{E25E39CC-6C3F-4E7A-B379-A30639199C66}" type="presParOf" srcId="{424040C2-8B09-4869-90C5-8D51116BC257}" destId="{F59C58C7-9055-48BA-B448-AA2A4ACE8096}" srcOrd="0" destOrd="0" presId="urn:microsoft.com/office/officeart/2005/8/layout/vList4#1"/>
    <dgm:cxn modelId="{6FA62985-26A8-42CA-A001-14EA8A4DC647}" type="presParOf" srcId="{424040C2-8B09-4869-90C5-8D51116BC257}" destId="{6817D5E3-9D58-4D69-97B0-06B1E7844085}" srcOrd="1" destOrd="0" presId="urn:microsoft.com/office/officeart/2005/8/layout/vList4#1"/>
    <dgm:cxn modelId="{195644A5-4B22-452C-980D-E91B51984B9D}" type="presParOf" srcId="{424040C2-8B09-4869-90C5-8D51116BC257}" destId="{96AE2937-EB03-44C8-9455-A062061841D9}" srcOrd="2" destOrd="0" presId="urn:microsoft.com/office/officeart/2005/8/layout/vList4#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428935B-D04C-4C16-96A6-BDA939209A54}" type="doc">
      <dgm:prSet loTypeId="urn:microsoft.com/office/officeart/2005/8/layout/vList4#2" loCatId="list" qsTypeId="urn:microsoft.com/office/officeart/2005/8/quickstyle/3d2" qsCatId="3D" csTypeId="urn:microsoft.com/office/officeart/2005/8/colors/colorful1#1" csCatId="colorful" phldr="1"/>
      <dgm:spPr/>
      <dgm:t>
        <a:bodyPr/>
        <a:lstStyle/>
        <a:p>
          <a:endParaRPr lang="en-US"/>
        </a:p>
      </dgm:t>
    </dgm:pt>
    <dgm:pt modelId="{04711AEE-916B-4BCC-8FEF-C6117247FBFE}">
      <dgm:prSet phldrT="[Text]" custT="1"/>
      <dgm:spPr/>
      <dgm:t>
        <a:bodyPr/>
        <a:lstStyle/>
        <a:p>
          <a:r>
            <a:rPr lang="es-SV" sz="1200" dirty="0" smtClean="0">
              <a:latin typeface="Bookman Old Style" pitchFamily="18" charset="0"/>
            </a:rPr>
            <a:t>Red Consular en Europa - 14</a:t>
          </a:r>
          <a:endParaRPr lang="en-US" sz="1200" dirty="0">
            <a:latin typeface="Bookman Old Style" pitchFamily="18" charset="0"/>
          </a:endParaRPr>
        </a:p>
      </dgm:t>
    </dgm:pt>
    <dgm:pt modelId="{4E44C13E-3B6C-4649-A689-6400D01483EF}" type="parTrans" cxnId="{E06733EF-8279-436F-AF80-9870F388B393}">
      <dgm:prSet/>
      <dgm:spPr/>
      <dgm:t>
        <a:bodyPr/>
        <a:lstStyle/>
        <a:p>
          <a:endParaRPr lang="en-US"/>
        </a:p>
      </dgm:t>
    </dgm:pt>
    <dgm:pt modelId="{A7773CA8-4541-4132-8F3C-C7A53B3A5916}" type="sibTrans" cxnId="{E06733EF-8279-436F-AF80-9870F388B393}">
      <dgm:prSet/>
      <dgm:spPr/>
      <dgm:t>
        <a:bodyPr/>
        <a:lstStyle/>
        <a:p>
          <a:endParaRPr lang="en-US"/>
        </a:p>
      </dgm:t>
    </dgm:pt>
    <dgm:pt modelId="{873D3BFA-4F24-4FFA-9EFA-0F23544A82EC}">
      <dgm:prSet phldrT="[Text]" custT="1"/>
      <dgm:spPr/>
      <dgm:t>
        <a:bodyPr/>
        <a:lstStyle/>
        <a:p>
          <a:r>
            <a:rPr lang="es-SV" sz="1200" dirty="0" smtClean="0">
              <a:latin typeface="Bookman Old Style" pitchFamily="18" charset="0"/>
            </a:rPr>
            <a:t>Vinculación Comunitaria</a:t>
          </a:r>
          <a:endParaRPr lang="en-US" sz="1200" dirty="0">
            <a:latin typeface="Bookman Old Style" pitchFamily="18" charset="0"/>
          </a:endParaRPr>
        </a:p>
      </dgm:t>
    </dgm:pt>
    <dgm:pt modelId="{7E401E39-18EB-44FF-A85B-7086E6368557}" type="parTrans" cxnId="{7DCC4005-735C-4749-8538-7C004CC0839A}">
      <dgm:prSet/>
      <dgm:spPr/>
      <dgm:t>
        <a:bodyPr/>
        <a:lstStyle/>
        <a:p>
          <a:endParaRPr lang="en-US"/>
        </a:p>
      </dgm:t>
    </dgm:pt>
    <dgm:pt modelId="{AFC3234E-FE7E-412C-9CD3-E8889327176B}" type="sibTrans" cxnId="{7DCC4005-735C-4749-8538-7C004CC0839A}">
      <dgm:prSet/>
      <dgm:spPr/>
      <dgm:t>
        <a:bodyPr/>
        <a:lstStyle/>
        <a:p>
          <a:endParaRPr lang="en-US"/>
        </a:p>
      </dgm:t>
    </dgm:pt>
    <dgm:pt modelId="{B6F6667A-730F-4F4B-9746-DE0EC8AE6ED5}">
      <dgm:prSet phldrT="[Text]" custT="1"/>
      <dgm:spPr/>
      <dgm:t>
        <a:bodyPr/>
        <a:lstStyle/>
        <a:p>
          <a:r>
            <a:rPr lang="es-SV" sz="1200" dirty="0" smtClean="0">
              <a:latin typeface="Bookman Old Style" pitchFamily="18" charset="0"/>
            </a:rPr>
            <a:t>Servicios Consulares</a:t>
          </a:r>
          <a:endParaRPr lang="en-US" sz="1200" dirty="0">
            <a:latin typeface="Bookman Old Style" pitchFamily="18" charset="0"/>
          </a:endParaRPr>
        </a:p>
      </dgm:t>
    </dgm:pt>
    <dgm:pt modelId="{17A300BE-BA64-497E-8353-224672010CDE}" type="parTrans" cxnId="{96ADA827-0EA3-4641-A44F-871B12F9493A}">
      <dgm:prSet/>
      <dgm:spPr/>
      <dgm:t>
        <a:bodyPr/>
        <a:lstStyle/>
        <a:p>
          <a:endParaRPr lang="en-US"/>
        </a:p>
      </dgm:t>
    </dgm:pt>
    <dgm:pt modelId="{8A32F141-906C-49BD-BABA-A225CF5706FC}" type="sibTrans" cxnId="{96ADA827-0EA3-4641-A44F-871B12F9493A}">
      <dgm:prSet/>
      <dgm:spPr/>
      <dgm:t>
        <a:bodyPr/>
        <a:lstStyle/>
        <a:p>
          <a:endParaRPr lang="en-US"/>
        </a:p>
      </dgm:t>
    </dgm:pt>
    <dgm:pt modelId="{77F5B48B-305D-47F1-97F4-26EE5662590F}">
      <dgm:prSet phldrT="[Text]" custT="1"/>
      <dgm:spPr/>
      <dgm:t>
        <a:bodyPr/>
        <a:lstStyle/>
        <a:p>
          <a:r>
            <a:rPr lang="es-SV" sz="1200" dirty="0" smtClean="0">
              <a:latin typeface="Bookman Old Style" pitchFamily="18" charset="0"/>
            </a:rPr>
            <a:t>Protección de DDHH y Gestión Humanitaria</a:t>
          </a:r>
          <a:endParaRPr lang="en-US" sz="1200" dirty="0">
            <a:latin typeface="Bookman Old Style" pitchFamily="18" charset="0"/>
          </a:endParaRPr>
        </a:p>
      </dgm:t>
    </dgm:pt>
    <dgm:pt modelId="{5C165058-E688-4905-BC43-BA3B9320E8CE}" type="parTrans" cxnId="{235DBC22-9E7D-4182-B330-992C6AC38AB8}">
      <dgm:prSet/>
      <dgm:spPr/>
      <dgm:t>
        <a:bodyPr/>
        <a:lstStyle/>
        <a:p>
          <a:endParaRPr lang="en-US"/>
        </a:p>
      </dgm:t>
    </dgm:pt>
    <dgm:pt modelId="{3D49294C-014E-4B21-91EB-970301DA69CB}" type="sibTrans" cxnId="{235DBC22-9E7D-4182-B330-992C6AC38AB8}">
      <dgm:prSet/>
      <dgm:spPr/>
      <dgm:t>
        <a:bodyPr/>
        <a:lstStyle/>
        <a:p>
          <a:endParaRPr lang="en-US"/>
        </a:p>
      </dgm:t>
    </dgm:pt>
    <dgm:pt modelId="{6F72F4FB-52D0-4C36-B17F-E806B1124F42}">
      <dgm:prSet phldrT="[Text]" custT="1"/>
      <dgm:spPr/>
      <dgm:t>
        <a:bodyPr/>
        <a:lstStyle/>
        <a:p>
          <a:r>
            <a:rPr lang="es-SV" sz="1200" dirty="0" smtClean="0">
              <a:latin typeface="Bookman Old Style" pitchFamily="18" charset="0"/>
            </a:rPr>
            <a:t>Red Consular en C.A y el Caribe -  9 RDC</a:t>
          </a:r>
        </a:p>
        <a:p>
          <a:r>
            <a:rPr lang="es-SV" sz="1200" dirty="0" smtClean="0">
              <a:latin typeface="Bookman Old Style" pitchFamily="18" charset="0"/>
            </a:rPr>
            <a:t>Vinculación Comunitaria</a:t>
          </a:r>
        </a:p>
        <a:p>
          <a:r>
            <a:rPr lang="es-SV" sz="1200" dirty="0" smtClean="0">
              <a:latin typeface="Bookman Old Style" pitchFamily="18" charset="0"/>
            </a:rPr>
            <a:t>Servicios Consulares</a:t>
          </a:r>
        </a:p>
        <a:p>
          <a:r>
            <a:rPr lang="es-SV" sz="1200" dirty="0" smtClean="0">
              <a:latin typeface="Bookman Old Style" pitchFamily="18" charset="0"/>
            </a:rPr>
            <a:t>Gestión Humanitaria y Protección de DDHH</a:t>
          </a:r>
        </a:p>
        <a:p>
          <a:endParaRPr lang="es-SV" sz="1200" dirty="0" smtClean="0">
            <a:latin typeface="Bookman Old Style" pitchFamily="18" charset="0"/>
          </a:endParaRPr>
        </a:p>
      </dgm:t>
    </dgm:pt>
    <dgm:pt modelId="{AF66E174-4B76-47A9-BE8B-2A975B5E5F40}" type="parTrans" cxnId="{4944CA74-723A-44CB-ADA9-CCB159335BFA}">
      <dgm:prSet/>
      <dgm:spPr/>
      <dgm:t>
        <a:bodyPr/>
        <a:lstStyle/>
        <a:p>
          <a:endParaRPr lang="en-US"/>
        </a:p>
      </dgm:t>
    </dgm:pt>
    <dgm:pt modelId="{A71AC29E-D3F4-40B9-AEE9-543E02795847}" type="sibTrans" cxnId="{4944CA74-723A-44CB-ADA9-CCB159335BFA}">
      <dgm:prSet/>
      <dgm:spPr/>
      <dgm:t>
        <a:bodyPr/>
        <a:lstStyle/>
        <a:p>
          <a:endParaRPr lang="en-US"/>
        </a:p>
      </dgm:t>
    </dgm:pt>
    <dgm:pt modelId="{5F259E3B-462B-4AB3-85DE-915B11519DF2}" type="pres">
      <dgm:prSet presAssocID="{7428935B-D04C-4C16-96A6-BDA939209A54}" presName="linear" presStyleCnt="0">
        <dgm:presLayoutVars>
          <dgm:dir/>
          <dgm:resizeHandles val="exact"/>
        </dgm:presLayoutVars>
      </dgm:prSet>
      <dgm:spPr/>
      <dgm:t>
        <a:bodyPr/>
        <a:lstStyle/>
        <a:p>
          <a:endParaRPr lang="en-US"/>
        </a:p>
      </dgm:t>
    </dgm:pt>
    <dgm:pt modelId="{CB03B552-2536-44A0-A4F8-6623130C5513}" type="pres">
      <dgm:prSet presAssocID="{6F72F4FB-52D0-4C36-B17F-E806B1124F42}" presName="comp" presStyleCnt="0"/>
      <dgm:spPr/>
      <dgm:t>
        <a:bodyPr/>
        <a:lstStyle/>
        <a:p>
          <a:endParaRPr lang="en-US"/>
        </a:p>
      </dgm:t>
    </dgm:pt>
    <dgm:pt modelId="{141F2A26-1331-473E-93CA-84596CCD2484}" type="pres">
      <dgm:prSet presAssocID="{6F72F4FB-52D0-4C36-B17F-E806B1124F42}" presName="box" presStyleLbl="node1" presStyleIdx="0" presStyleCnt="2"/>
      <dgm:spPr/>
      <dgm:t>
        <a:bodyPr/>
        <a:lstStyle/>
        <a:p>
          <a:endParaRPr lang="en-US"/>
        </a:p>
      </dgm:t>
    </dgm:pt>
    <dgm:pt modelId="{6E290FD5-F85D-4F06-9E05-23376D39CCB4}" type="pres">
      <dgm:prSet presAssocID="{6F72F4FB-52D0-4C36-B17F-E806B1124F42}" presName="img" presStyleLbl="fgImgPlace1" presStyleIdx="0" presStyleCnt="2"/>
      <dgm:spPr>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dgm:spPr>
      <dgm:t>
        <a:bodyPr/>
        <a:lstStyle/>
        <a:p>
          <a:endParaRPr lang="en-US"/>
        </a:p>
      </dgm:t>
    </dgm:pt>
    <dgm:pt modelId="{2036E50F-A233-47C1-AA8B-CF193EF3B1C0}" type="pres">
      <dgm:prSet presAssocID="{6F72F4FB-52D0-4C36-B17F-E806B1124F42}" presName="text" presStyleLbl="node1" presStyleIdx="0" presStyleCnt="2">
        <dgm:presLayoutVars>
          <dgm:bulletEnabled val="1"/>
        </dgm:presLayoutVars>
      </dgm:prSet>
      <dgm:spPr/>
      <dgm:t>
        <a:bodyPr/>
        <a:lstStyle/>
        <a:p>
          <a:endParaRPr lang="en-US"/>
        </a:p>
      </dgm:t>
    </dgm:pt>
    <dgm:pt modelId="{7B14E00B-0AA3-49CF-8400-B4C83917802F}" type="pres">
      <dgm:prSet presAssocID="{A71AC29E-D3F4-40B9-AEE9-543E02795847}" presName="spacer" presStyleCnt="0"/>
      <dgm:spPr/>
      <dgm:t>
        <a:bodyPr/>
        <a:lstStyle/>
        <a:p>
          <a:endParaRPr lang="en-US"/>
        </a:p>
      </dgm:t>
    </dgm:pt>
    <dgm:pt modelId="{2FFFAF3D-F2A3-46E7-90B6-B03B50EA78EB}" type="pres">
      <dgm:prSet presAssocID="{04711AEE-916B-4BCC-8FEF-C6117247FBFE}" presName="comp" presStyleCnt="0"/>
      <dgm:spPr/>
      <dgm:t>
        <a:bodyPr/>
        <a:lstStyle/>
        <a:p>
          <a:endParaRPr lang="en-US"/>
        </a:p>
      </dgm:t>
    </dgm:pt>
    <dgm:pt modelId="{5A517E02-3DCD-480B-8736-73BB1B9E92BE}" type="pres">
      <dgm:prSet presAssocID="{04711AEE-916B-4BCC-8FEF-C6117247FBFE}" presName="box" presStyleLbl="node1" presStyleIdx="1" presStyleCnt="2"/>
      <dgm:spPr/>
      <dgm:t>
        <a:bodyPr/>
        <a:lstStyle/>
        <a:p>
          <a:endParaRPr lang="en-US"/>
        </a:p>
      </dgm:t>
    </dgm:pt>
    <dgm:pt modelId="{A22069D8-11E6-4B76-809A-2B89D146A9C7}" type="pres">
      <dgm:prSet presAssocID="{04711AEE-916B-4BCC-8FEF-C6117247FBFE}" presName="img" presStyleLbl="fgImgPlace1" presStyleIdx="1" presStyleCnt="2"/>
      <dgm:spPr>
        <a:blipFill rotWithShape="0">
          <a:blip xmlns:r="http://schemas.openxmlformats.org/officeDocument/2006/relationships" r:embed="rId2" cstate="email">
            <a:extLst>
              <a:ext uri="{28A0092B-C50C-407E-A947-70E740481C1C}">
                <a14:useLocalDpi xmlns:a14="http://schemas.microsoft.com/office/drawing/2010/main"/>
              </a:ext>
            </a:extLst>
          </a:blip>
          <a:stretch>
            <a:fillRect/>
          </a:stretch>
        </a:blipFill>
      </dgm:spPr>
      <dgm:t>
        <a:bodyPr/>
        <a:lstStyle/>
        <a:p>
          <a:endParaRPr lang="en-US"/>
        </a:p>
      </dgm:t>
    </dgm:pt>
    <dgm:pt modelId="{11FD69AD-EBC7-4FAA-8F0A-FF06C96C0B39}" type="pres">
      <dgm:prSet presAssocID="{04711AEE-916B-4BCC-8FEF-C6117247FBFE}" presName="text" presStyleLbl="node1" presStyleIdx="1" presStyleCnt="2">
        <dgm:presLayoutVars>
          <dgm:bulletEnabled val="1"/>
        </dgm:presLayoutVars>
      </dgm:prSet>
      <dgm:spPr/>
      <dgm:t>
        <a:bodyPr/>
        <a:lstStyle/>
        <a:p>
          <a:endParaRPr lang="en-US"/>
        </a:p>
      </dgm:t>
    </dgm:pt>
  </dgm:ptLst>
  <dgm:cxnLst>
    <dgm:cxn modelId="{2032DA14-9331-42C0-BC06-05D299E0150B}" type="presOf" srcId="{873D3BFA-4F24-4FFA-9EFA-0F23544A82EC}" destId="{11FD69AD-EBC7-4FAA-8F0A-FF06C96C0B39}" srcOrd="1" destOrd="1" presId="urn:microsoft.com/office/officeart/2005/8/layout/vList4#2"/>
    <dgm:cxn modelId="{4944CA74-723A-44CB-ADA9-CCB159335BFA}" srcId="{7428935B-D04C-4C16-96A6-BDA939209A54}" destId="{6F72F4FB-52D0-4C36-B17F-E806B1124F42}" srcOrd="0" destOrd="0" parTransId="{AF66E174-4B76-47A9-BE8B-2A975B5E5F40}" sibTransId="{A71AC29E-D3F4-40B9-AEE9-543E02795847}"/>
    <dgm:cxn modelId="{44B53566-0AB5-4B3B-A78C-EDD5C9B8216D}" type="presOf" srcId="{6F72F4FB-52D0-4C36-B17F-E806B1124F42}" destId="{141F2A26-1331-473E-93CA-84596CCD2484}" srcOrd="0" destOrd="0" presId="urn:microsoft.com/office/officeart/2005/8/layout/vList4#2"/>
    <dgm:cxn modelId="{E06733EF-8279-436F-AF80-9870F388B393}" srcId="{7428935B-D04C-4C16-96A6-BDA939209A54}" destId="{04711AEE-916B-4BCC-8FEF-C6117247FBFE}" srcOrd="1" destOrd="0" parTransId="{4E44C13E-3B6C-4649-A689-6400D01483EF}" sibTransId="{A7773CA8-4541-4132-8F3C-C7A53B3A5916}"/>
    <dgm:cxn modelId="{235DBC22-9E7D-4182-B330-992C6AC38AB8}" srcId="{04711AEE-916B-4BCC-8FEF-C6117247FBFE}" destId="{77F5B48B-305D-47F1-97F4-26EE5662590F}" srcOrd="2" destOrd="0" parTransId="{5C165058-E688-4905-BC43-BA3B9320E8CE}" sibTransId="{3D49294C-014E-4B21-91EB-970301DA69CB}"/>
    <dgm:cxn modelId="{856AC105-071A-4159-B973-45D1C0554F32}" type="presOf" srcId="{7428935B-D04C-4C16-96A6-BDA939209A54}" destId="{5F259E3B-462B-4AB3-85DE-915B11519DF2}" srcOrd="0" destOrd="0" presId="urn:microsoft.com/office/officeart/2005/8/layout/vList4#2"/>
    <dgm:cxn modelId="{96ADA827-0EA3-4641-A44F-871B12F9493A}" srcId="{04711AEE-916B-4BCC-8FEF-C6117247FBFE}" destId="{B6F6667A-730F-4F4B-9746-DE0EC8AE6ED5}" srcOrd="1" destOrd="0" parTransId="{17A300BE-BA64-497E-8353-224672010CDE}" sibTransId="{8A32F141-906C-49BD-BABA-A225CF5706FC}"/>
    <dgm:cxn modelId="{189B8E81-87AE-47CB-AE53-9D75C31B376E}" type="presOf" srcId="{04711AEE-916B-4BCC-8FEF-C6117247FBFE}" destId="{11FD69AD-EBC7-4FAA-8F0A-FF06C96C0B39}" srcOrd="1" destOrd="0" presId="urn:microsoft.com/office/officeart/2005/8/layout/vList4#2"/>
    <dgm:cxn modelId="{B1B846BE-0694-4F4D-A097-A3BEF357B43D}" type="presOf" srcId="{B6F6667A-730F-4F4B-9746-DE0EC8AE6ED5}" destId="{5A517E02-3DCD-480B-8736-73BB1B9E92BE}" srcOrd="0" destOrd="2" presId="urn:microsoft.com/office/officeart/2005/8/layout/vList4#2"/>
    <dgm:cxn modelId="{2A5F41C4-F8FE-4DF8-B12F-1A34CD8A9668}" type="presOf" srcId="{6F72F4FB-52D0-4C36-B17F-E806B1124F42}" destId="{2036E50F-A233-47C1-AA8B-CF193EF3B1C0}" srcOrd="1" destOrd="0" presId="urn:microsoft.com/office/officeart/2005/8/layout/vList4#2"/>
    <dgm:cxn modelId="{A85E313A-EF3A-4933-A761-7625129A0CAB}" type="presOf" srcId="{873D3BFA-4F24-4FFA-9EFA-0F23544A82EC}" destId="{5A517E02-3DCD-480B-8736-73BB1B9E92BE}" srcOrd="0" destOrd="1" presId="urn:microsoft.com/office/officeart/2005/8/layout/vList4#2"/>
    <dgm:cxn modelId="{7F3679CF-2D22-48D6-BF18-5AEA268A2466}" type="presOf" srcId="{04711AEE-916B-4BCC-8FEF-C6117247FBFE}" destId="{5A517E02-3DCD-480B-8736-73BB1B9E92BE}" srcOrd="0" destOrd="0" presId="urn:microsoft.com/office/officeart/2005/8/layout/vList4#2"/>
    <dgm:cxn modelId="{9E3C37AB-05A3-4B5D-B482-0A6F3750EB61}" type="presOf" srcId="{77F5B48B-305D-47F1-97F4-26EE5662590F}" destId="{5A517E02-3DCD-480B-8736-73BB1B9E92BE}" srcOrd="0" destOrd="3" presId="urn:microsoft.com/office/officeart/2005/8/layout/vList4#2"/>
    <dgm:cxn modelId="{22178AE3-9788-4BA0-A69B-15F38E42EF03}" type="presOf" srcId="{77F5B48B-305D-47F1-97F4-26EE5662590F}" destId="{11FD69AD-EBC7-4FAA-8F0A-FF06C96C0B39}" srcOrd="1" destOrd="3" presId="urn:microsoft.com/office/officeart/2005/8/layout/vList4#2"/>
    <dgm:cxn modelId="{9AEB2537-5CEB-47F8-A0B1-17E60949A53F}" type="presOf" srcId="{B6F6667A-730F-4F4B-9746-DE0EC8AE6ED5}" destId="{11FD69AD-EBC7-4FAA-8F0A-FF06C96C0B39}" srcOrd="1" destOrd="2" presId="urn:microsoft.com/office/officeart/2005/8/layout/vList4#2"/>
    <dgm:cxn modelId="{7DCC4005-735C-4749-8538-7C004CC0839A}" srcId="{04711AEE-916B-4BCC-8FEF-C6117247FBFE}" destId="{873D3BFA-4F24-4FFA-9EFA-0F23544A82EC}" srcOrd="0" destOrd="0" parTransId="{7E401E39-18EB-44FF-A85B-7086E6368557}" sibTransId="{AFC3234E-FE7E-412C-9CD3-E8889327176B}"/>
    <dgm:cxn modelId="{B4FEB594-59DC-4C00-9696-DAAE9ACFEB4A}" type="presParOf" srcId="{5F259E3B-462B-4AB3-85DE-915B11519DF2}" destId="{CB03B552-2536-44A0-A4F8-6623130C5513}" srcOrd="0" destOrd="0" presId="urn:microsoft.com/office/officeart/2005/8/layout/vList4#2"/>
    <dgm:cxn modelId="{301191FE-895E-4848-B5D3-9F9FB94361C1}" type="presParOf" srcId="{CB03B552-2536-44A0-A4F8-6623130C5513}" destId="{141F2A26-1331-473E-93CA-84596CCD2484}" srcOrd="0" destOrd="0" presId="urn:microsoft.com/office/officeart/2005/8/layout/vList4#2"/>
    <dgm:cxn modelId="{AA2A5436-ADB3-4DD0-A6E4-61DF10AC67CF}" type="presParOf" srcId="{CB03B552-2536-44A0-A4F8-6623130C5513}" destId="{6E290FD5-F85D-4F06-9E05-23376D39CCB4}" srcOrd="1" destOrd="0" presId="urn:microsoft.com/office/officeart/2005/8/layout/vList4#2"/>
    <dgm:cxn modelId="{895A17F1-FF0B-4351-8887-CFDDCDB417C7}" type="presParOf" srcId="{CB03B552-2536-44A0-A4F8-6623130C5513}" destId="{2036E50F-A233-47C1-AA8B-CF193EF3B1C0}" srcOrd="2" destOrd="0" presId="urn:microsoft.com/office/officeart/2005/8/layout/vList4#2"/>
    <dgm:cxn modelId="{22B57E92-E6B7-4501-A20D-C9F319770031}" type="presParOf" srcId="{5F259E3B-462B-4AB3-85DE-915B11519DF2}" destId="{7B14E00B-0AA3-49CF-8400-B4C83917802F}" srcOrd="1" destOrd="0" presId="urn:microsoft.com/office/officeart/2005/8/layout/vList4#2"/>
    <dgm:cxn modelId="{A7306A2C-FA26-4EBE-8F54-5498A849A91C}" type="presParOf" srcId="{5F259E3B-462B-4AB3-85DE-915B11519DF2}" destId="{2FFFAF3D-F2A3-46E7-90B6-B03B50EA78EB}" srcOrd="2" destOrd="0" presId="urn:microsoft.com/office/officeart/2005/8/layout/vList4#2"/>
    <dgm:cxn modelId="{C62A1B7F-DDAB-4145-91CC-CB1591F0C502}" type="presParOf" srcId="{2FFFAF3D-F2A3-46E7-90B6-B03B50EA78EB}" destId="{5A517E02-3DCD-480B-8736-73BB1B9E92BE}" srcOrd="0" destOrd="0" presId="urn:microsoft.com/office/officeart/2005/8/layout/vList4#2"/>
    <dgm:cxn modelId="{201A1610-EAFA-4B78-AF5A-688F5832EA74}" type="presParOf" srcId="{2FFFAF3D-F2A3-46E7-90B6-B03B50EA78EB}" destId="{A22069D8-11E6-4B76-809A-2B89D146A9C7}" srcOrd="1" destOrd="0" presId="urn:microsoft.com/office/officeart/2005/8/layout/vList4#2"/>
    <dgm:cxn modelId="{F8086C6D-2318-447C-B449-70CE07FBB91C}" type="presParOf" srcId="{2FFFAF3D-F2A3-46E7-90B6-B03B50EA78EB}" destId="{11FD69AD-EBC7-4FAA-8F0A-FF06C96C0B39}" srcOrd="2" destOrd="0" presId="urn:microsoft.com/office/officeart/2005/8/layout/vList4#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414433-E225-4EEB-93D2-AE35152B5D44}" type="doc">
      <dgm:prSet loTypeId="urn:microsoft.com/office/officeart/2005/8/layout/matrix3" loCatId="matrix" qsTypeId="urn:microsoft.com/office/officeart/2005/8/quickstyle/3d1" qsCatId="3D" csTypeId="urn:microsoft.com/office/officeart/2005/8/colors/colorful5" csCatId="colorful" phldr="1"/>
      <dgm:spPr/>
      <dgm:t>
        <a:bodyPr/>
        <a:lstStyle/>
        <a:p>
          <a:endParaRPr lang="es-SV"/>
        </a:p>
      </dgm:t>
    </dgm:pt>
    <dgm:pt modelId="{13EAFD12-8F7B-49DF-A9EF-CB2D9B89D924}">
      <dgm:prSet phldrT="[Texto]" custT="1"/>
      <dgm:spPr/>
      <dgm:t>
        <a:bodyPr anchor="ctr"/>
        <a:lstStyle/>
        <a:p>
          <a:r>
            <a:rPr lang="es-SV" sz="1400" b="1" dirty="0" smtClean="0">
              <a:effectLst>
                <a:outerShdw blurRad="38100" dist="38100" dir="2700000" algn="tl">
                  <a:srgbClr val="000000">
                    <a:alpha val="43137"/>
                  </a:srgbClr>
                </a:outerShdw>
              </a:effectLst>
              <a:latin typeface="Bookman Old Style" pitchFamily="18" charset="0"/>
            </a:rPr>
            <a:t>Servicios Consulares</a:t>
          </a:r>
          <a:endParaRPr lang="es-SV" sz="1400" b="1" dirty="0">
            <a:effectLst>
              <a:outerShdw blurRad="38100" dist="38100" dir="2700000" algn="tl">
                <a:srgbClr val="000000">
                  <a:alpha val="43137"/>
                </a:srgbClr>
              </a:outerShdw>
            </a:effectLst>
            <a:latin typeface="Bookman Old Style" pitchFamily="18" charset="0"/>
          </a:endParaRPr>
        </a:p>
      </dgm:t>
    </dgm:pt>
    <dgm:pt modelId="{69DD6B6D-CE75-4A42-9412-1E2A4C77C7B1}" type="parTrans" cxnId="{46372BDB-F777-460E-BB99-39BF34110EF6}">
      <dgm:prSet/>
      <dgm:spPr/>
      <dgm:t>
        <a:bodyPr/>
        <a:lstStyle/>
        <a:p>
          <a:endParaRPr lang="es-SV"/>
        </a:p>
      </dgm:t>
    </dgm:pt>
    <dgm:pt modelId="{4F7C28F3-C2E7-4828-9B98-C957E46C7DA4}" type="sibTrans" cxnId="{46372BDB-F777-460E-BB99-39BF34110EF6}">
      <dgm:prSet/>
      <dgm:spPr/>
      <dgm:t>
        <a:bodyPr/>
        <a:lstStyle/>
        <a:p>
          <a:endParaRPr lang="es-SV"/>
        </a:p>
      </dgm:t>
    </dgm:pt>
    <dgm:pt modelId="{8F7A78CA-6733-42AF-ABE9-50AF29DA2A48}">
      <dgm:prSet phldrT="[Texto]" custT="1"/>
      <dgm:spPr/>
      <dgm:t>
        <a:bodyPr anchor="ctr"/>
        <a:lstStyle/>
        <a:p>
          <a:r>
            <a:rPr lang="es-SV" sz="1400" b="1" dirty="0" smtClean="0">
              <a:effectLst>
                <a:outerShdw blurRad="38100" dist="38100" dir="2700000" algn="tl">
                  <a:srgbClr val="000000">
                    <a:alpha val="43137"/>
                  </a:srgbClr>
                </a:outerShdw>
              </a:effectLst>
              <a:latin typeface="Bookman Old Style" pitchFamily="18" charset="0"/>
            </a:rPr>
            <a:t>Apoyo Migratorio y Asistencia Humanitaria</a:t>
          </a:r>
        </a:p>
      </dgm:t>
    </dgm:pt>
    <dgm:pt modelId="{998F7C2C-2DFD-4907-A4F6-3DD3A0CF55F4}" type="parTrans" cxnId="{B3DB83B1-39D7-4CF3-A8C2-F83FDBFF339B}">
      <dgm:prSet/>
      <dgm:spPr/>
      <dgm:t>
        <a:bodyPr/>
        <a:lstStyle/>
        <a:p>
          <a:endParaRPr lang="es-SV"/>
        </a:p>
      </dgm:t>
    </dgm:pt>
    <dgm:pt modelId="{8DC530A4-3DD5-44B9-BEE2-7AD47BB6DE84}" type="sibTrans" cxnId="{B3DB83B1-39D7-4CF3-A8C2-F83FDBFF339B}">
      <dgm:prSet/>
      <dgm:spPr/>
      <dgm:t>
        <a:bodyPr/>
        <a:lstStyle/>
        <a:p>
          <a:endParaRPr lang="es-SV"/>
        </a:p>
      </dgm:t>
    </dgm:pt>
    <dgm:pt modelId="{8488B1E3-9C6F-4E3D-8FA9-B77F2E6D316B}">
      <dgm:prSet phldrT="[Texto]" custT="1"/>
      <dgm:spPr/>
      <dgm:t>
        <a:bodyPr anchor="ctr"/>
        <a:lstStyle/>
        <a:p>
          <a:r>
            <a:rPr lang="es-SV" sz="1400" b="1" dirty="0" smtClean="0">
              <a:effectLst>
                <a:outerShdw blurRad="38100" dist="38100" dir="2700000" algn="tl">
                  <a:srgbClr val="000000">
                    <a:alpha val="43137"/>
                  </a:srgbClr>
                </a:outerShdw>
              </a:effectLst>
              <a:latin typeface="Bookman Old Style" pitchFamily="18" charset="0"/>
            </a:rPr>
            <a:t>Información de país</a:t>
          </a:r>
        </a:p>
      </dgm:t>
    </dgm:pt>
    <dgm:pt modelId="{A1CC4530-2EDD-441D-A45D-749100846F25}" type="parTrans" cxnId="{480304B5-A280-4A8D-B459-645771C60609}">
      <dgm:prSet/>
      <dgm:spPr/>
      <dgm:t>
        <a:bodyPr/>
        <a:lstStyle/>
        <a:p>
          <a:endParaRPr lang="es-SV"/>
        </a:p>
      </dgm:t>
    </dgm:pt>
    <dgm:pt modelId="{7C7859D5-055E-4E50-BC74-036A1B9B958E}" type="sibTrans" cxnId="{480304B5-A280-4A8D-B459-645771C60609}">
      <dgm:prSet/>
      <dgm:spPr/>
      <dgm:t>
        <a:bodyPr/>
        <a:lstStyle/>
        <a:p>
          <a:endParaRPr lang="es-SV"/>
        </a:p>
      </dgm:t>
    </dgm:pt>
    <dgm:pt modelId="{559E7476-35A7-4213-A19F-57422BE4E9F0}">
      <dgm:prSet phldrT="[Texto]" custT="1"/>
      <dgm:spPr/>
      <dgm:t>
        <a:bodyPr anchor="ctr"/>
        <a:lstStyle/>
        <a:p>
          <a:r>
            <a:rPr lang="es-SV" sz="1400" b="1" dirty="0" smtClean="0">
              <a:effectLst>
                <a:outerShdw blurRad="38100" dist="38100" dir="2700000" algn="tl">
                  <a:srgbClr val="000000">
                    <a:alpha val="43137"/>
                  </a:srgbClr>
                </a:outerShdw>
              </a:effectLst>
              <a:latin typeface="Bookman Old Style" pitchFamily="18" charset="0"/>
            </a:rPr>
            <a:t>Información Consular</a:t>
          </a:r>
        </a:p>
      </dgm:t>
    </dgm:pt>
    <dgm:pt modelId="{B9853525-D7B9-4499-B305-F02033197202}" type="parTrans" cxnId="{694E6892-4006-4A2A-AF71-BD095E6EE190}">
      <dgm:prSet/>
      <dgm:spPr/>
      <dgm:t>
        <a:bodyPr/>
        <a:lstStyle/>
        <a:p>
          <a:endParaRPr lang="es-SV"/>
        </a:p>
      </dgm:t>
    </dgm:pt>
    <dgm:pt modelId="{14902054-DD6B-45F6-88BB-A84EA8D8AA69}" type="sibTrans" cxnId="{694E6892-4006-4A2A-AF71-BD095E6EE190}">
      <dgm:prSet/>
      <dgm:spPr/>
      <dgm:t>
        <a:bodyPr/>
        <a:lstStyle/>
        <a:p>
          <a:endParaRPr lang="es-SV"/>
        </a:p>
      </dgm:t>
    </dgm:pt>
    <dgm:pt modelId="{D7954271-DDB6-42F4-9C1F-A66DAB6C6585}" type="pres">
      <dgm:prSet presAssocID="{E3414433-E225-4EEB-93D2-AE35152B5D44}" presName="matrix" presStyleCnt="0">
        <dgm:presLayoutVars>
          <dgm:chMax val="1"/>
          <dgm:dir/>
          <dgm:resizeHandles val="exact"/>
        </dgm:presLayoutVars>
      </dgm:prSet>
      <dgm:spPr/>
      <dgm:t>
        <a:bodyPr/>
        <a:lstStyle/>
        <a:p>
          <a:endParaRPr lang="es-SV"/>
        </a:p>
      </dgm:t>
    </dgm:pt>
    <dgm:pt modelId="{F3B83052-7A5D-4C05-B218-BA34EB9DB448}" type="pres">
      <dgm:prSet presAssocID="{E3414433-E225-4EEB-93D2-AE35152B5D44}" presName="diamond" presStyleLbl="bgShp" presStyleIdx="0" presStyleCnt="1">
        <dgm:style>
          <a:lnRef idx="1">
            <a:schemeClr val="accent2"/>
          </a:lnRef>
          <a:fillRef idx="3">
            <a:schemeClr val="accent2"/>
          </a:fillRef>
          <a:effectRef idx="2">
            <a:schemeClr val="accent2"/>
          </a:effectRef>
          <a:fontRef idx="minor">
            <a:schemeClr val="lt1"/>
          </a:fontRef>
        </dgm:style>
      </dgm:prSet>
      <dgm:spPr/>
    </dgm:pt>
    <dgm:pt modelId="{86B7680A-1FE2-4448-93F2-8CC2F24F6270}" type="pres">
      <dgm:prSet presAssocID="{E3414433-E225-4EEB-93D2-AE35152B5D44}" presName="quad1" presStyleLbl="node1" presStyleIdx="0" presStyleCnt="4">
        <dgm:presLayoutVars>
          <dgm:chMax val="0"/>
          <dgm:chPref val="0"/>
          <dgm:bulletEnabled val="1"/>
        </dgm:presLayoutVars>
      </dgm:prSet>
      <dgm:spPr/>
      <dgm:t>
        <a:bodyPr/>
        <a:lstStyle/>
        <a:p>
          <a:endParaRPr lang="es-SV"/>
        </a:p>
      </dgm:t>
    </dgm:pt>
    <dgm:pt modelId="{92A0D061-6DFC-4990-A7DB-A5B706A9A3D2}" type="pres">
      <dgm:prSet presAssocID="{E3414433-E225-4EEB-93D2-AE35152B5D44}" presName="quad2" presStyleLbl="node1" presStyleIdx="1" presStyleCnt="4">
        <dgm:presLayoutVars>
          <dgm:chMax val="0"/>
          <dgm:chPref val="0"/>
          <dgm:bulletEnabled val="1"/>
        </dgm:presLayoutVars>
      </dgm:prSet>
      <dgm:spPr/>
      <dgm:t>
        <a:bodyPr/>
        <a:lstStyle/>
        <a:p>
          <a:endParaRPr lang="es-SV"/>
        </a:p>
      </dgm:t>
    </dgm:pt>
    <dgm:pt modelId="{1B6617F8-B4A4-454B-9554-B10C410AA31C}" type="pres">
      <dgm:prSet presAssocID="{E3414433-E225-4EEB-93D2-AE35152B5D44}" presName="quad3" presStyleLbl="node1" presStyleIdx="2" presStyleCnt="4">
        <dgm:presLayoutVars>
          <dgm:chMax val="0"/>
          <dgm:chPref val="0"/>
          <dgm:bulletEnabled val="1"/>
        </dgm:presLayoutVars>
      </dgm:prSet>
      <dgm:spPr/>
      <dgm:t>
        <a:bodyPr/>
        <a:lstStyle/>
        <a:p>
          <a:endParaRPr lang="es-SV"/>
        </a:p>
      </dgm:t>
    </dgm:pt>
    <dgm:pt modelId="{B5673D54-B5B4-4610-BE7A-8168F47B5510}" type="pres">
      <dgm:prSet presAssocID="{E3414433-E225-4EEB-93D2-AE35152B5D44}" presName="quad4" presStyleLbl="node1" presStyleIdx="3" presStyleCnt="4">
        <dgm:presLayoutVars>
          <dgm:chMax val="0"/>
          <dgm:chPref val="0"/>
          <dgm:bulletEnabled val="1"/>
        </dgm:presLayoutVars>
      </dgm:prSet>
      <dgm:spPr/>
      <dgm:t>
        <a:bodyPr/>
        <a:lstStyle/>
        <a:p>
          <a:endParaRPr lang="es-SV"/>
        </a:p>
      </dgm:t>
    </dgm:pt>
  </dgm:ptLst>
  <dgm:cxnLst>
    <dgm:cxn modelId="{295D23AD-98A3-45CE-A9C8-C20483FB0CC8}" type="presOf" srcId="{8488B1E3-9C6F-4E3D-8FA9-B77F2E6D316B}" destId="{1B6617F8-B4A4-454B-9554-B10C410AA31C}" srcOrd="0" destOrd="0" presId="urn:microsoft.com/office/officeart/2005/8/layout/matrix3"/>
    <dgm:cxn modelId="{474FF30A-835C-4B3F-AFBF-4D59DEC1ADEC}" type="presOf" srcId="{8F7A78CA-6733-42AF-ABE9-50AF29DA2A48}" destId="{92A0D061-6DFC-4990-A7DB-A5B706A9A3D2}" srcOrd="0" destOrd="0" presId="urn:microsoft.com/office/officeart/2005/8/layout/matrix3"/>
    <dgm:cxn modelId="{DF1916CE-9C18-43CD-9718-16F834F9B3D7}" type="presOf" srcId="{13EAFD12-8F7B-49DF-A9EF-CB2D9B89D924}" destId="{86B7680A-1FE2-4448-93F2-8CC2F24F6270}" srcOrd="0" destOrd="0" presId="urn:microsoft.com/office/officeart/2005/8/layout/matrix3"/>
    <dgm:cxn modelId="{811569E0-3B67-4814-B5AA-419A7D5FA12D}" type="presOf" srcId="{E3414433-E225-4EEB-93D2-AE35152B5D44}" destId="{D7954271-DDB6-42F4-9C1F-A66DAB6C6585}" srcOrd="0" destOrd="0" presId="urn:microsoft.com/office/officeart/2005/8/layout/matrix3"/>
    <dgm:cxn modelId="{B3DB83B1-39D7-4CF3-A8C2-F83FDBFF339B}" srcId="{E3414433-E225-4EEB-93D2-AE35152B5D44}" destId="{8F7A78CA-6733-42AF-ABE9-50AF29DA2A48}" srcOrd="1" destOrd="0" parTransId="{998F7C2C-2DFD-4907-A4F6-3DD3A0CF55F4}" sibTransId="{8DC530A4-3DD5-44B9-BEE2-7AD47BB6DE84}"/>
    <dgm:cxn modelId="{694E6892-4006-4A2A-AF71-BD095E6EE190}" srcId="{E3414433-E225-4EEB-93D2-AE35152B5D44}" destId="{559E7476-35A7-4213-A19F-57422BE4E9F0}" srcOrd="3" destOrd="0" parTransId="{B9853525-D7B9-4499-B305-F02033197202}" sibTransId="{14902054-DD6B-45F6-88BB-A84EA8D8AA69}"/>
    <dgm:cxn modelId="{480304B5-A280-4A8D-B459-645771C60609}" srcId="{E3414433-E225-4EEB-93D2-AE35152B5D44}" destId="{8488B1E3-9C6F-4E3D-8FA9-B77F2E6D316B}" srcOrd="2" destOrd="0" parTransId="{A1CC4530-2EDD-441D-A45D-749100846F25}" sibTransId="{7C7859D5-055E-4E50-BC74-036A1B9B958E}"/>
    <dgm:cxn modelId="{46372BDB-F777-460E-BB99-39BF34110EF6}" srcId="{E3414433-E225-4EEB-93D2-AE35152B5D44}" destId="{13EAFD12-8F7B-49DF-A9EF-CB2D9B89D924}" srcOrd="0" destOrd="0" parTransId="{69DD6B6D-CE75-4A42-9412-1E2A4C77C7B1}" sibTransId="{4F7C28F3-C2E7-4828-9B98-C957E46C7DA4}"/>
    <dgm:cxn modelId="{E5035E85-4B5B-4950-BC3E-95CD58710570}" type="presOf" srcId="{559E7476-35A7-4213-A19F-57422BE4E9F0}" destId="{B5673D54-B5B4-4610-BE7A-8168F47B5510}" srcOrd="0" destOrd="0" presId="urn:microsoft.com/office/officeart/2005/8/layout/matrix3"/>
    <dgm:cxn modelId="{F5A4D418-79EE-4BB0-B8ED-98EC665A8B20}" type="presParOf" srcId="{D7954271-DDB6-42F4-9C1F-A66DAB6C6585}" destId="{F3B83052-7A5D-4C05-B218-BA34EB9DB448}" srcOrd="0" destOrd="0" presId="urn:microsoft.com/office/officeart/2005/8/layout/matrix3"/>
    <dgm:cxn modelId="{B1B9931D-E2E5-417D-8385-1EB41062D004}" type="presParOf" srcId="{D7954271-DDB6-42F4-9C1F-A66DAB6C6585}" destId="{86B7680A-1FE2-4448-93F2-8CC2F24F6270}" srcOrd="1" destOrd="0" presId="urn:microsoft.com/office/officeart/2005/8/layout/matrix3"/>
    <dgm:cxn modelId="{390297B7-CA5C-417A-B57A-87890FBB08DE}" type="presParOf" srcId="{D7954271-DDB6-42F4-9C1F-A66DAB6C6585}" destId="{92A0D061-6DFC-4990-A7DB-A5B706A9A3D2}" srcOrd="2" destOrd="0" presId="urn:microsoft.com/office/officeart/2005/8/layout/matrix3"/>
    <dgm:cxn modelId="{935BB693-552D-44F0-8376-05694FFCA7AF}" type="presParOf" srcId="{D7954271-DDB6-42F4-9C1F-A66DAB6C6585}" destId="{1B6617F8-B4A4-454B-9554-B10C410AA31C}" srcOrd="3" destOrd="0" presId="urn:microsoft.com/office/officeart/2005/8/layout/matrix3"/>
    <dgm:cxn modelId="{0F0327E8-AC35-42ED-AECB-17FCF244F458}" type="presParOf" srcId="{D7954271-DDB6-42F4-9C1F-A66DAB6C6585}" destId="{B5673D54-B5B4-4610-BE7A-8168F47B5510}" srcOrd="4" destOrd="0" presId="urn:microsoft.com/office/officeart/2005/8/layout/matrix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C0201E-0A67-4E0C-B6EC-89F0E67E9130}">
      <dsp:nvSpPr>
        <dsp:cNvPr id="0" name=""/>
        <dsp:cNvSpPr/>
      </dsp:nvSpPr>
      <dsp:spPr>
        <a:xfrm>
          <a:off x="618059" y="-20188"/>
          <a:ext cx="4050257" cy="4050257"/>
        </a:xfrm>
        <a:prstGeom prst="circularArrow">
          <a:avLst>
            <a:gd name="adj1" fmla="val 5544"/>
            <a:gd name="adj2" fmla="val 330680"/>
            <a:gd name="adj3" fmla="val 13844226"/>
            <a:gd name="adj4" fmla="val 17344535"/>
            <a:gd name="adj5" fmla="val 5757"/>
          </a:avLst>
        </a:prstGeom>
        <a:solidFill>
          <a:schemeClr val="accent5">
            <a:lumMod val="75000"/>
          </a:schemeClr>
        </a:solidFill>
        <a:ln>
          <a:solidFill>
            <a:schemeClr val="accent5">
              <a:lumMod val="75000"/>
            </a:schemeClr>
          </a:solid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E2F4EDC2-799D-403D-8D36-C9C76CD2F560}">
      <dsp:nvSpPr>
        <dsp:cNvPr id="0" name=""/>
        <dsp:cNvSpPr/>
      </dsp:nvSpPr>
      <dsp:spPr>
        <a:xfrm>
          <a:off x="1722976" y="2167"/>
          <a:ext cx="1840422" cy="920211"/>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SV" sz="1500" kern="1200" dirty="0" smtClean="0"/>
            <a:t>75 Representaciones</a:t>
          </a:r>
          <a:endParaRPr lang="en-US" sz="1500" kern="1200" dirty="0"/>
        </a:p>
      </dsp:txBody>
      <dsp:txXfrm>
        <a:off x="1767897" y="47088"/>
        <a:ext cx="1750580" cy="830369"/>
      </dsp:txXfrm>
    </dsp:sp>
    <dsp:sp modelId="{2BF0C013-E8EA-4087-AF30-097A7FE6C488}">
      <dsp:nvSpPr>
        <dsp:cNvPr id="0" name=""/>
        <dsp:cNvSpPr/>
      </dsp:nvSpPr>
      <dsp:spPr>
        <a:xfrm>
          <a:off x="3365630" y="1195625"/>
          <a:ext cx="1840422" cy="920211"/>
        </a:xfrm>
        <a:prstGeom prst="roundRect">
          <a:avLst/>
        </a:prstGeom>
        <a:gradFill rotWithShape="0">
          <a:gsLst>
            <a:gs pos="0">
              <a:schemeClr val="accent2">
                <a:hueOff val="1170380"/>
                <a:satOff val="-1460"/>
                <a:lumOff val="343"/>
                <a:alphaOff val="0"/>
                <a:shade val="51000"/>
                <a:satMod val="130000"/>
              </a:schemeClr>
            </a:gs>
            <a:gs pos="80000">
              <a:schemeClr val="accent2">
                <a:hueOff val="1170380"/>
                <a:satOff val="-1460"/>
                <a:lumOff val="343"/>
                <a:alphaOff val="0"/>
                <a:shade val="93000"/>
                <a:satMod val="130000"/>
              </a:schemeClr>
            </a:gs>
            <a:gs pos="100000">
              <a:schemeClr val="accent2">
                <a:hueOff val="1170380"/>
                <a:satOff val="-1460"/>
                <a:lumOff val="34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SV" sz="1500" kern="1200" dirty="0" smtClean="0"/>
            <a:t>7 Misiones Permanentes</a:t>
          </a:r>
          <a:endParaRPr lang="en-US" sz="1500" kern="1200" dirty="0"/>
        </a:p>
      </dsp:txBody>
      <dsp:txXfrm>
        <a:off x="3410551" y="1240546"/>
        <a:ext cx="1750580" cy="830369"/>
      </dsp:txXfrm>
    </dsp:sp>
    <dsp:sp modelId="{77504560-6106-4434-8BC9-13338C059C96}">
      <dsp:nvSpPr>
        <dsp:cNvPr id="0" name=""/>
        <dsp:cNvSpPr/>
      </dsp:nvSpPr>
      <dsp:spPr>
        <a:xfrm>
          <a:off x="2738192" y="3126681"/>
          <a:ext cx="1840422" cy="920211"/>
        </a:xfrm>
        <a:prstGeom prst="roundRect">
          <a:avLst/>
        </a:prstGeom>
        <a:gradFill rotWithShape="0">
          <a:gsLst>
            <a:gs pos="0">
              <a:schemeClr val="accent2">
                <a:hueOff val="2340759"/>
                <a:satOff val="-2919"/>
                <a:lumOff val="686"/>
                <a:alphaOff val="0"/>
                <a:shade val="51000"/>
                <a:satMod val="130000"/>
              </a:schemeClr>
            </a:gs>
            <a:gs pos="80000">
              <a:schemeClr val="accent2">
                <a:hueOff val="2340759"/>
                <a:satOff val="-2919"/>
                <a:lumOff val="686"/>
                <a:alphaOff val="0"/>
                <a:shade val="93000"/>
                <a:satMod val="130000"/>
              </a:schemeClr>
            </a:gs>
            <a:gs pos="100000">
              <a:schemeClr val="accent2">
                <a:hueOff val="2340759"/>
                <a:satOff val="-2919"/>
                <a:lumOff val="68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SV" sz="1500" kern="1200" dirty="0" smtClean="0"/>
            <a:t>38 Representaciones Diplomáticas y Consulares</a:t>
          </a:r>
          <a:endParaRPr lang="en-US" sz="1500" kern="1200" dirty="0"/>
        </a:p>
      </dsp:txBody>
      <dsp:txXfrm>
        <a:off x="2783113" y="3171602"/>
        <a:ext cx="1750580" cy="830369"/>
      </dsp:txXfrm>
    </dsp:sp>
    <dsp:sp modelId="{2E5EC519-E84D-437E-899D-B4E83713DCB6}">
      <dsp:nvSpPr>
        <dsp:cNvPr id="0" name=""/>
        <dsp:cNvSpPr/>
      </dsp:nvSpPr>
      <dsp:spPr>
        <a:xfrm>
          <a:off x="707760" y="3126681"/>
          <a:ext cx="1840422" cy="920211"/>
        </a:xfrm>
        <a:prstGeom prst="roundRect">
          <a:avLst/>
        </a:prstGeom>
        <a:gradFill rotWithShape="0">
          <a:gsLst>
            <a:gs pos="0">
              <a:schemeClr val="accent2">
                <a:hueOff val="3511139"/>
                <a:satOff val="-4379"/>
                <a:lumOff val="1030"/>
                <a:alphaOff val="0"/>
                <a:shade val="51000"/>
                <a:satMod val="130000"/>
              </a:schemeClr>
            </a:gs>
            <a:gs pos="80000">
              <a:schemeClr val="accent2">
                <a:hueOff val="3511139"/>
                <a:satOff val="-4379"/>
                <a:lumOff val="1030"/>
                <a:alphaOff val="0"/>
                <a:shade val="93000"/>
                <a:satMod val="130000"/>
              </a:schemeClr>
            </a:gs>
            <a:gs pos="100000">
              <a:schemeClr val="accent2">
                <a:hueOff val="3511139"/>
                <a:satOff val="-4379"/>
                <a:lumOff val="10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SV" sz="1500" kern="1200" dirty="0" smtClean="0"/>
            <a:t>30 Representaciones Consulares</a:t>
          </a:r>
          <a:endParaRPr lang="en-US" sz="1500" kern="1200" dirty="0"/>
        </a:p>
      </dsp:txBody>
      <dsp:txXfrm>
        <a:off x="752681" y="3171602"/>
        <a:ext cx="1750580" cy="830369"/>
      </dsp:txXfrm>
    </dsp:sp>
    <dsp:sp modelId="{FD0E5DB6-EDDE-487C-86E7-FDA904CA5C19}">
      <dsp:nvSpPr>
        <dsp:cNvPr id="0" name=""/>
        <dsp:cNvSpPr/>
      </dsp:nvSpPr>
      <dsp:spPr>
        <a:xfrm>
          <a:off x="80322" y="1195625"/>
          <a:ext cx="1840422" cy="920211"/>
        </a:xfrm>
        <a:prstGeom prst="roundRect">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SV" sz="1500" kern="1200" dirty="0" smtClean="0"/>
            <a:t>72 Cónsules Honorarios</a:t>
          </a:r>
          <a:endParaRPr lang="en-US" sz="1500" kern="1200" dirty="0"/>
        </a:p>
      </dsp:txBody>
      <dsp:txXfrm>
        <a:off x="125243" y="1240546"/>
        <a:ext cx="1750580" cy="8303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DCCAAA-0376-45E9-97D5-7A760FC23257}">
      <dsp:nvSpPr>
        <dsp:cNvPr id="0" name=""/>
        <dsp:cNvSpPr/>
      </dsp:nvSpPr>
      <dsp:spPr>
        <a:xfrm>
          <a:off x="0" y="0"/>
          <a:ext cx="4705584" cy="1090243"/>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es-SV" sz="1200" kern="1200" dirty="0" smtClean="0">
              <a:latin typeface="Bookman Old Style" pitchFamily="18" charset="0"/>
            </a:rPr>
            <a:t>Red Consular en Canadá -  4 Consulados</a:t>
          </a:r>
          <a:endParaRPr lang="en-US" sz="1200" kern="1200" dirty="0">
            <a:latin typeface="Bookman Old Style" pitchFamily="18" charset="0"/>
          </a:endParaRPr>
        </a:p>
        <a:p>
          <a:pPr marL="114300" lvl="1" indent="-114300" algn="l" defTabSz="533400">
            <a:lnSpc>
              <a:spcPct val="90000"/>
            </a:lnSpc>
            <a:spcBef>
              <a:spcPct val="0"/>
            </a:spcBef>
            <a:spcAft>
              <a:spcPct val="15000"/>
            </a:spcAft>
            <a:buChar char="••"/>
          </a:pPr>
          <a:r>
            <a:rPr lang="es-SV" sz="1200" kern="1200" dirty="0" smtClean="0">
              <a:latin typeface="Bookman Old Style" pitchFamily="18" charset="0"/>
            </a:rPr>
            <a:t>Vinculación Comunitaria</a:t>
          </a:r>
          <a:endParaRPr lang="en-US" sz="1200" kern="1200" dirty="0">
            <a:latin typeface="Bookman Old Style" pitchFamily="18" charset="0"/>
          </a:endParaRPr>
        </a:p>
        <a:p>
          <a:pPr marL="114300" lvl="1" indent="-114300" algn="l" defTabSz="533400">
            <a:lnSpc>
              <a:spcPct val="90000"/>
            </a:lnSpc>
            <a:spcBef>
              <a:spcPct val="0"/>
            </a:spcBef>
            <a:spcAft>
              <a:spcPct val="15000"/>
            </a:spcAft>
            <a:buChar char="••"/>
          </a:pPr>
          <a:r>
            <a:rPr lang="es-SV" sz="1200" kern="1200" dirty="0" smtClean="0">
              <a:latin typeface="Bookman Old Style" pitchFamily="18" charset="0"/>
            </a:rPr>
            <a:t>Servicios Consulares</a:t>
          </a:r>
          <a:endParaRPr lang="en-US" sz="1200" kern="1200" dirty="0">
            <a:latin typeface="Bookman Old Style" pitchFamily="18" charset="0"/>
          </a:endParaRPr>
        </a:p>
      </dsp:txBody>
      <dsp:txXfrm>
        <a:off x="1050141" y="0"/>
        <a:ext cx="3655442" cy="1090243"/>
      </dsp:txXfrm>
    </dsp:sp>
    <dsp:sp modelId="{A8ADE99C-99B7-4164-B791-93243A0F7A0C}">
      <dsp:nvSpPr>
        <dsp:cNvPr id="0" name=""/>
        <dsp:cNvSpPr/>
      </dsp:nvSpPr>
      <dsp:spPr>
        <a:xfrm>
          <a:off x="109024" y="109024"/>
          <a:ext cx="941116" cy="872194"/>
        </a:xfrm>
        <a:prstGeom prst="roundRect">
          <a:avLst>
            <a:gd name="adj" fmla="val 10000"/>
          </a:avLst>
        </a:prstGeom>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EC57E44E-98DF-4801-9984-60F17E3C023E}">
      <dsp:nvSpPr>
        <dsp:cNvPr id="0" name=""/>
        <dsp:cNvSpPr/>
      </dsp:nvSpPr>
      <dsp:spPr>
        <a:xfrm>
          <a:off x="0" y="1199267"/>
          <a:ext cx="4705584" cy="1090243"/>
        </a:xfrm>
        <a:prstGeom prst="roundRect">
          <a:avLst>
            <a:gd name="adj" fmla="val 10000"/>
          </a:avLst>
        </a:prstGeom>
        <a:gradFill rotWithShape="0">
          <a:gsLst>
            <a:gs pos="0">
              <a:schemeClr val="accent4">
                <a:hueOff val="-2232385"/>
                <a:satOff val="13449"/>
                <a:lumOff val="1078"/>
                <a:alphaOff val="0"/>
                <a:shade val="51000"/>
                <a:satMod val="130000"/>
              </a:schemeClr>
            </a:gs>
            <a:gs pos="80000">
              <a:schemeClr val="accent4">
                <a:hueOff val="-2232385"/>
                <a:satOff val="13449"/>
                <a:lumOff val="1078"/>
                <a:alphaOff val="0"/>
                <a:shade val="93000"/>
                <a:satMod val="130000"/>
              </a:schemeClr>
            </a:gs>
            <a:gs pos="100000">
              <a:schemeClr val="accent4">
                <a:hueOff val="-2232385"/>
                <a:satOff val="13449"/>
                <a:lumOff val="107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es-SV" sz="1200" kern="1200" dirty="0" smtClean="0">
              <a:latin typeface="Bookman Old Style" pitchFamily="18" charset="0"/>
            </a:rPr>
            <a:t>Red Consular en los EEUU – 17 Consulados</a:t>
          </a:r>
          <a:endParaRPr lang="en-US" sz="1200" kern="1200" dirty="0">
            <a:latin typeface="Bookman Old Style" pitchFamily="18" charset="0"/>
          </a:endParaRPr>
        </a:p>
        <a:p>
          <a:pPr marL="114300" lvl="1" indent="-114300" algn="l" defTabSz="533400">
            <a:lnSpc>
              <a:spcPct val="90000"/>
            </a:lnSpc>
            <a:spcBef>
              <a:spcPct val="0"/>
            </a:spcBef>
            <a:spcAft>
              <a:spcPct val="15000"/>
            </a:spcAft>
            <a:buChar char="••"/>
          </a:pPr>
          <a:r>
            <a:rPr lang="es-SV" sz="1200" kern="1200" dirty="0" smtClean="0">
              <a:latin typeface="Bookman Old Style" pitchFamily="18" charset="0"/>
            </a:rPr>
            <a:t>Servicios Consulares</a:t>
          </a:r>
          <a:endParaRPr lang="en-US" sz="1200" kern="1200" dirty="0">
            <a:latin typeface="Bookman Old Style" pitchFamily="18" charset="0"/>
          </a:endParaRPr>
        </a:p>
        <a:p>
          <a:pPr marL="114300" lvl="1" indent="-114300" algn="l" defTabSz="533400">
            <a:lnSpc>
              <a:spcPct val="90000"/>
            </a:lnSpc>
            <a:spcBef>
              <a:spcPct val="0"/>
            </a:spcBef>
            <a:spcAft>
              <a:spcPct val="15000"/>
            </a:spcAft>
            <a:buChar char="••"/>
          </a:pPr>
          <a:r>
            <a:rPr lang="es-SV" sz="1200" kern="1200" dirty="0" smtClean="0">
              <a:latin typeface="Bookman Old Style" pitchFamily="18" charset="0"/>
            </a:rPr>
            <a:t>Gestión Humanitaria y Protección de DDHH</a:t>
          </a:r>
          <a:endParaRPr lang="en-US" sz="1200" kern="1200" dirty="0">
            <a:latin typeface="Bookman Old Style" pitchFamily="18" charset="0"/>
          </a:endParaRPr>
        </a:p>
        <a:p>
          <a:pPr marL="114300" lvl="1" indent="-114300" algn="l" defTabSz="533400">
            <a:lnSpc>
              <a:spcPct val="90000"/>
            </a:lnSpc>
            <a:spcBef>
              <a:spcPct val="0"/>
            </a:spcBef>
            <a:spcAft>
              <a:spcPct val="15000"/>
            </a:spcAft>
            <a:buChar char="••"/>
          </a:pPr>
          <a:r>
            <a:rPr lang="es-SV" sz="1200" kern="1200" dirty="0" smtClean="0">
              <a:latin typeface="Bookman Old Style" pitchFamily="18" charset="0"/>
            </a:rPr>
            <a:t>Vinculación Comunitaria</a:t>
          </a:r>
          <a:endParaRPr lang="en-US" sz="1200" kern="1200" dirty="0">
            <a:latin typeface="Bookman Old Style" pitchFamily="18" charset="0"/>
          </a:endParaRPr>
        </a:p>
      </dsp:txBody>
      <dsp:txXfrm>
        <a:off x="1050141" y="1199267"/>
        <a:ext cx="3655442" cy="1090243"/>
      </dsp:txXfrm>
    </dsp:sp>
    <dsp:sp modelId="{4F8B16C5-509D-4940-B91C-1A6D0B6BA3D3}">
      <dsp:nvSpPr>
        <dsp:cNvPr id="0" name=""/>
        <dsp:cNvSpPr/>
      </dsp:nvSpPr>
      <dsp:spPr>
        <a:xfrm>
          <a:off x="109024" y="1308292"/>
          <a:ext cx="941116" cy="872194"/>
        </a:xfrm>
        <a:prstGeom prst="roundRect">
          <a:avLst>
            <a:gd name="adj" fmla="val 10000"/>
          </a:avLst>
        </a:prstGeom>
        <a:blipFill rotWithShape="0">
          <a:blip xmlns:r="http://schemas.openxmlformats.org/officeDocument/2006/relationships" r:embed="rId2" cstate="email">
            <a:extLst>
              <a:ext uri="{28A0092B-C50C-407E-A947-70E740481C1C}">
                <a14:useLocalDpi xmlns:a14="http://schemas.microsoft.com/office/drawing/2010/main"/>
              </a:ext>
            </a:extLst>
          </a:blip>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F59C58C7-9055-48BA-B448-AA2A4ACE8096}">
      <dsp:nvSpPr>
        <dsp:cNvPr id="0" name=""/>
        <dsp:cNvSpPr/>
      </dsp:nvSpPr>
      <dsp:spPr>
        <a:xfrm>
          <a:off x="0" y="2398535"/>
          <a:ext cx="4705584" cy="1090243"/>
        </a:xfrm>
        <a:prstGeom prst="roundRect">
          <a:avLst>
            <a:gd name="adj" fmla="val 10000"/>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es-SV" sz="1200" kern="1200" dirty="0" smtClean="0">
              <a:latin typeface="Bookman Old Style" pitchFamily="18" charset="0"/>
            </a:rPr>
            <a:t>Red Consular en México – 8 Consulados</a:t>
          </a:r>
          <a:endParaRPr lang="en-US" sz="1200" kern="1200" dirty="0">
            <a:latin typeface="Bookman Old Style" pitchFamily="18" charset="0"/>
          </a:endParaRPr>
        </a:p>
        <a:p>
          <a:pPr marL="114300" lvl="1" indent="-114300" algn="l" defTabSz="533400">
            <a:lnSpc>
              <a:spcPct val="90000"/>
            </a:lnSpc>
            <a:spcBef>
              <a:spcPct val="0"/>
            </a:spcBef>
            <a:spcAft>
              <a:spcPct val="15000"/>
            </a:spcAft>
            <a:buChar char="••"/>
          </a:pPr>
          <a:r>
            <a:rPr lang="es-SV" sz="1200" kern="1200" dirty="0" smtClean="0">
              <a:latin typeface="Bookman Old Style" pitchFamily="18" charset="0"/>
            </a:rPr>
            <a:t>Protección de DDHH  y Gestión Humanitaria</a:t>
          </a:r>
          <a:endParaRPr lang="en-US" sz="1200" kern="1200" dirty="0">
            <a:latin typeface="Bookman Old Style" pitchFamily="18" charset="0"/>
          </a:endParaRPr>
        </a:p>
        <a:p>
          <a:pPr marL="114300" lvl="1" indent="-114300" algn="l" defTabSz="533400">
            <a:lnSpc>
              <a:spcPct val="90000"/>
            </a:lnSpc>
            <a:spcBef>
              <a:spcPct val="0"/>
            </a:spcBef>
            <a:spcAft>
              <a:spcPct val="15000"/>
            </a:spcAft>
            <a:buChar char="••"/>
          </a:pPr>
          <a:r>
            <a:rPr lang="es-SV" sz="1200" kern="1200" dirty="0" smtClean="0">
              <a:latin typeface="Bookman Old Style" pitchFamily="18" charset="0"/>
            </a:rPr>
            <a:t>Servicios Consulares</a:t>
          </a:r>
          <a:endParaRPr lang="en-US" sz="1200" kern="1200" dirty="0">
            <a:latin typeface="Bookman Old Style" pitchFamily="18" charset="0"/>
          </a:endParaRPr>
        </a:p>
        <a:p>
          <a:pPr marL="114300" lvl="1" indent="-114300" algn="l" defTabSz="533400">
            <a:lnSpc>
              <a:spcPct val="90000"/>
            </a:lnSpc>
            <a:spcBef>
              <a:spcPct val="0"/>
            </a:spcBef>
            <a:spcAft>
              <a:spcPct val="15000"/>
            </a:spcAft>
            <a:buChar char="••"/>
          </a:pPr>
          <a:r>
            <a:rPr lang="es-SV" sz="1200" kern="1200" dirty="0" smtClean="0">
              <a:latin typeface="Bookman Old Style" pitchFamily="18" charset="0"/>
            </a:rPr>
            <a:t>Vinculación Comunitaria</a:t>
          </a:r>
          <a:endParaRPr lang="en-US" sz="1200" kern="1200" dirty="0">
            <a:latin typeface="Bookman Old Style" pitchFamily="18" charset="0"/>
          </a:endParaRPr>
        </a:p>
      </dsp:txBody>
      <dsp:txXfrm>
        <a:off x="1050141" y="2398535"/>
        <a:ext cx="3655442" cy="1090243"/>
      </dsp:txXfrm>
    </dsp:sp>
    <dsp:sp modelId="{6817D5E3-9D58-4D69-97B0-06B1E7844085}">
      <dsp:nvSpPr>
        <dsp:cNvPr id="0" name=""/>
        <dsp:cNvSpPr/>
      </dsp:nvSpPr>
      <dsp:spPr>
        <a:xfrm>
          <a:off x="109024" y="2507559"/>
          <a:ext cx="941116" cy="872194"/>
        </a:xfrm>
        <a:prstGeom prst="roundRect">
          <a:avLst>
            <a:gd name="adj" fmla="val 10000"/>
          </a:avLst>
        </a:prstGeom>
        <a:blipFill rotWithShape="0">
          <a:blip xmlns:r="http://schemas.openxmlformats.org/officeDocument/2006/relationships" r:embed="rId3" cstate="email">
            <a:extLst>
              <a:ext uri="{28A0092B-C50C-407E-A947-70E740481C1C}">
                <a14:useLocalDpi xmlns:a14="http://schemas.microsoft.com/office/drawing/2010/main"/>
              </a:ext>
            </a:extLst>
          </a:blip>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1F2A26-1331-473E-93CA-84596CCD2484}">
      <dsp:nvSpPr>
        <dsp:cNvPr id="0" name=""/>
        <dsp:cNvSpPr/>
      </dsp:nvSpPr>
      <dsp:spPr>
        <a:xfrm>
          <a:off x="0" y="0"/>
          <a:ext cx="3953957" cy="1651200"/>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s-SV" sz="1200" kern="1200" dirty="0" smtClean="0">
              <a:latin typeface="Bookman Old Style" pitchFamily="18" charset="0"/>
            </a:rPr>
            <a:t>Red Consular en C.A y el Caribe -  9 RDC</a:t>
          </a:r>
        </a:p>
        <a:p>
          <a:pPr lvl="0" algn="l" defTabSz="533400">
            <a:lnSpc>
              <a:spcPct val="90000"/>
            </a:lnSpc>
            <a:spcBef>
              <a:spcPct val="0"/>
            </a:spcBef>
            <a:spcAft>
              <a:spcPct val="35000"/>
            </a:spcAft>
          </a:pPr>
          <a:r>
            <a:rPr lang="es-SV" sz="1200" kern="1200" dirty="0" smtClean="0">
              <a:latin typeface="Bookman Old Style" pitchFamily="18" charset="0"/>
            </a:rPr>
            <a:t>Vinculación Comunitaria</a:t>
          </a:r>
        </a:p>
        <a:p>
          <a:pPr lvl="0" algn="l" defTabSz="533400">
            <a:lnSpc>
              <a:spcPct val="90000"/>
            </a:lnSpc>
            <a:spcBef>
              <a:spcPct val="0"/>
            </a:spcBef>
            <a:spcAft>
              <a:spcPct val="35000"/>
            </a:spcAft>
          </a:pPr>
          <a:r>
            <a:rPr lang="es-SV" sz="1200" kern="1200" dirty="0" smtClean="0">
              <a:latin typeface="Bookman Old Style" pitchFamily="18" charset="0"/>
            </a:rPr>
            <a:t>Servicios Consulares</a:t>
          </a:r>
        </a:p>
        <a:p>
          <a:pPr lvl="0" algn="l" defTabSz="533400">
            <a:lnSpc>
              <a:spcPct val="90000"/>
            </a:lnSpc>
            <a:spcBef>
              <a:spcPct val="0"/>
            </a:spcBef>
            <a:spcAft>
              <a:spcPct val="35000"/>
            </a:spcAft>
          </a:pPr>
          <a:r>
            <a:rPr lang="es-SV" sz="1200" kern="1200" dirty="0" smtClean="0">
              <a:latin typeface="Bookman Old Style" pitchFamily="18" charset="0"/>
            </a:rPr>
            <a:t>Gestión Humanitaria y Protección de DDHH</a:t>
          </a:r>
        </a:p>
        <a:p>
          <a:pPr lvl="0" algn="l" defTabSz="533400">
            <a:lnSpc>
              <a:spcPct val="90000"/>
            </a:lnSpc>
            <a:spcBef>
              <a:spcPct val="0"/>
            </a:spcBef>
            <a:spcAft>
              <a:spcPct val="35000"/>
            </a:spcAft>
          </a:pPr>
          <a:endParaRPr lang="es-SV" sz="1200" kern="1200" dirty="0" smtClean="0">
            <a:latin typeface="Bookman Old Style" pitchFamily="18" charset="0"/>
          </a:endParaRPr>
        </a:p>
      </dsp:txBody>
      <dsp:txXfrm>
        <a:off x="955911" y="0"/>
        <a:ext cx="2998046" cy="1651200"/>
      </dsp:txXfrm>
    </dsp:sp>
    <dsp:sp modelId="{6E290FD5-F85D-4F06-9E05-23376D39CCB4}">
      <dsp:nvSpPr>
        <dsp:cNvPr id="0" name=""/>
        <dsp:cNvSpPr/>
      </dsp:nvSpPr>
      <dsp:spPr>
        <a:xfrm>
          <a:off x="165120" y="165120"/>
          <a:ext cx="790791" cy="1320960"/>
        </a:xfrm>
        <a:prstGeom prst="roundRect">
          <a:avLst>
            <a:gd name="adj" fmla="val 10000"/>
          </a:avLst>
        </a:prstGeom>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5A517E02-3DCD-480B-8736-73BB1B9E92BE}">
      <dsp:nvSpPr>
        <dsp:cNvPr id="0" name=""/>
        <dsp:cNvSpPr/>
      </dsp:nvSpPr>
      <dsp:spPr>
        <a:xfrm>
          <a:off x="0" y="1816320"/>
          <a:ext cx="3953957" cy="1651200"/>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es-SV" sz="1200" kern="1200" dirty="0" smtClean="0">
              <a:latin typeface="Bookman Old Style" pitchFamily="18" charset="0"/>
            </a:rPr>
            <a:t>Red Consular en Europa - 14</a:t>
          </a:r>
          <a:endParaRPr lang="en-US" sz="1200" kern="1200" dirty="0">
            <a:latin typeface="Bookman Old Style" pitchFamily="18" charset="0"/>
          </a:endParaRPr>
        </a:p>
        <a:p>
          <a:pPr marL="114300" lvl="1" indent="-114300" algn="l" defTabSz="533400">
            <a:lnSpc>
              <a:spcPct val="90000"/>
            </a:lnSpc>
            <a:spcBef>
              <a:spcPct val="0"/>
            </a:spcBef>
            <a:spcAft>
              <a:spcPct val="15000"/>
            </a:spcAft>
            <a:buChar char="••"/>
          </a:pPr>
          <a:r>
            <a:rPr lang="es-SV" sz="1200" kern="1200" dirty="0" smtClean="0">
              <a:latin typeface="Bookman Old Style" pitchFamily="18" charset="0"/>
            </a:rPr>
            <a:t>Vinculación Comunitaria</a:t>
          </a:r>
          <a:endParaRPr lang="en-US" sz="1200" kern="1200" dirty="0">
            <a:latin typeface="Bookman Old Style" pitchFamily="18" charset="0"/>
          </a:endParaRPr>
        </a:p>
        <a:p>
          <a:pPr marL="114300" lvl="1" indent="-114300" algn="l" defTabSz="533400">
            <a:lnSpc>
              <a:spcPct val="90000"/>
            </a:lnSpc>
            <a:spcBef>
              <a:spcPct val="0"/>
            </a:spcBef>
            <a:spcAft>
              <a:spcPct val="15000"/>
            </a:spcAft>
            <a:buChar char="••"/>
          </a:pPr>
          <a:r>
            <a:rPr lang="es-SV" sz="1200" kern="1200" dirty="0" smtClean="0">
              <a:latin typeface="Bookman Old Style" pitchFamily="18" charset="0"/>
            </a:rPr>
            <a:t>Servicios Consulares</a:t>
          </a:r>
          <a:endParaRPr lang="en-US" sz="1200" kern="1200" dirty="0">
            <a:latin typeface="Bookman Old Style" pitchFamily="18" charset="0"/>
          </a:endParaRPr>
        </a:p>
        <a:p>
          <a:pPr marL="114300" lvl="1" indent="-114300" algn="l" defTabSz="533400">
            <a:lnSpc>
              <a:spcPct val="90000"/>
            </a:lnSpc>
            <a:spcBef>
              <a:spcPct val="0"/>
            </a:spcBef>
            <a:spcAft>
              <a:spcPct val="15000"/>
            </a:spcAft>
            <a:buChar char="••"/>
          </a:pPr>
          <a:r>
            <a:rPr lang="es-SV" sz="1200" kern="1200" dirty="0" smtClean="0">
              <a:latin typeface="Bookman Old Style" pitchFamily="18" charset="0"/>
            </a:rPr>
            <a:t>Protección de DDHH y Gestión Humanitaria</a:t>
          </a:r>
          <a:endParaRPr lang="en-US" sz="1200" kern="1200" dirty="0">
            <a:latin typeface="Bookman Old Style" pitchFamily="18" charset="0"/>
          </a:endParaRPr>
        </a:p>
      </dsp:txBody>
      <dsp:txXfrm>
        <a:off x="955911" y="1816320"/>
        <a:ext cx="2998046" cy="1651200"/>
      </dsp:txXfrm>
    </dsp:sp>
    <dsp:sp modelId="{A22069D8-11E6-4B76-809A-2B89D146A9C7}">
      <dsp:nvSpPr>
        <dsp:cNvPr id="0" name=""/>
        <dsp:cNvSpPr/>
      </dsp:nvSpPr>
      <dsp:spPr>
        <a:xfrm>
          <a:off x="165120" y="1981440"/>
          <a:ext cx="790791" cy="1320960"/>
        </a:xfrm>
        <a:prstGeom prst="roundRect">
          <a:avLst>
            <a:gd name="adj" fmla="val 10000"/>
          </a:avLst>
        </a:prstGeom>
        <a:blipFill rotWithShape="0">
          <a:blip xmlns:r="http://schemas.openxmlformats.org/officeDocument/2006/relationships" r:embed="rId2" cstate="email">
            <a:extLst>
              <a:ext uri="{28A0092B-C50C-407E-A947-70E740481C1C}">
                <a14:useLocalDpi xmlns:a14="http://schemas.microsoft.com/office/drawing/2010/main"/>
              </a:ext>
            </a:extLst>
          </a:blip>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83052-7A5D-4C05-B218-BA34EB9DB448}">
      <dsp:nvSpPr>
        <dsp:cNvPr id="0" name=""/>
        <dsp:cNvSpPr/>
      </dsp:nvSpPr>
      <dsp:spPr>
        <a:xfrm>
          <a:off x="586804" y="0"/>
          <a:ext cx="4015910" cy="4015910"/>
        </a:xfrm>
        <a:prstGeom prst="diamond">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dsp:spPr>
      <dsp:style>
        <a:lnRef idx="1">
          <a:schemeClr val="accent2"/>
        </a:lnRef>
        <a:fillRef idx="3">
          <a:schemeClr val="accent2"/>
        </a:fillRef>
        <a:effectRef idx="2">
          <a:schemeClr val="accent2"/>
        </a:effectRef>
        <a:fontRef idx="minor">
          <a:schemeClr val="lt1"/>
        </a:fontRef>
      </dsp:style>
    </dsp:sp>
    <dsp:sp modelId="{86B7680A-1FE2-4448-93F2-8CC2F24F6270}">
      <dsp:nvSpPr>
        <dsp:cNvPr id="0" name=""/>
        <dsp:cNvSpPr/>
      </dsp:nvSpPr>
      <dsp:spPr>
        <a:xfrm>
          <a:off x="968315" y="381511"/>
          <a:ext cx="1566204" cy="1566204"/>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SV" sz="1400" b="1" kern="1200" dirty="0" smtClean="0">
              <a:effectLst>
                <a:outerShdw blurRad="38100" dist="38100" dir="2700000" algn="tl">
                  <a:srgbClr val="000000">
                    <a:alpha val="43137"/>
                  </a:srgbClr>
                </a:outerShdw>
              </a:effectLst>
              <a:latin typeface="Bookman Old Style" pitchFamily="18" charset="0"/>
            </a:rPr>
            <a:t>Servicios Consulares</a:t>
          </a:r>
          <a:endParaRPr lang="es-SV" sz="1400" b="1" kern="1200" dirty="0">
            <a:effectLst>
              <a:outerShdw blurRad="38100" dist="38100" dir="2700000" algn="tl">
                <a:srgbClr val="000000">
                  <a:alpha val="43137"/>
                </a:srgbClr>
              </a:outerShdw>
            </a:effectLst>
            <a:latin typeface="Bookman Old Style" pitchFamily="18" charset="0"/>
          </a:endParaRPr>
        </a:p>
      </dsp:txBody>
      <dsp:txXfrm>
        <a:off x="1044771" y="457967"/>
        <a:ext cx="1413292" cy="1413292"/>
      </dsp:txXfrm>
    </dsp:sp>
    <dsp:sp modelId="{92A0D061-6DFC-4990-A7DB-A5B706A9A3D2}">
      <dsp:nvSpPr>
        <dsp:cNvPr id="0" name=""/>
        <dsp:cNvSpPr/>
      </dsp:nvSpPr>
      <dsp:spPr>
        <a:xfrm>
          <a:off x="2654997" y="381511"/>
          <a:ext cx="1566204" cy="1566204"/>
        </a:xfrm>
        <a:prstGeom prst="roundRect">
          <a:avLst/>
        </a:prstGeom>
        <a:gradFill rotWithShape="0">
          <a:gsLst>
            <a:gs pos="0">
              <a:schemeClr val="accent5">
                <a:hueOff val="-3311292"/>
                <a:satOff val="13270"/>
                <a:lumOff val="2876"/>
                <a:alphaOff val="0"/>
                <a:shade val="51000"/>
                <a:satMod val="130000"/>
              </a:schemeClr>
            </a:gs>
            <a:gs pos="80000">
              <a:schemeClr val="accent5">
                <a:hueOff val="-3311292"/>
                <a:satOff val="13270"/>
                <a:lumOff val="2876"/>
                <a:alphaOff val="0"/>
                <a:shade val="93000"/>
                <a:satMod val="130000"/>
              </a:schemeClr>
            </a:gs>
            <a:gs pos="100000">
              <a:schemeClr val="accent5">
                <a:hueOff val="-3311292"/>
                <a:satOff val="13270"/>
                <a:lumOff val="287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SV" sz="1400" b="1" kern="1200" dirty="0" smtClean="0">
              <a:effectLst>
                <a:outerShdw blurRad="38100" dist="38100" dir="2700000" algn="tl">
                  <a:srgbClr val="000000">
                    <a:alpha val="43137"/>
                  </a:srgbClr>
                </a:outerShdw>
              </a:effectLst>
              <a:latin typeface="Bookman Old Style" pitchFamily="18" charset="0"/>
            </a:rPr>
            <a:t>Apoyo Migratorio y Asistencia Humanitaria</a:t>
          </a:r>
        </a:p>
      </dsp:txBody>
      <dsp:txXfrm>
        <a:off x="2731453" y="457967"/>
        <a:ext cx="1413292" cy="1413292"/>
      </dsp:txXfrm>
    </dsp:sp>
    <dsp:sp modelId="{1B6617F8-B4A4-454B-9554-B10C410AA31C}">
      <dsp:nvSpPr>
        <dsp:cNvPr id="0" name=""/>
        <dsp:cNvSpPr/>
      </dsp:nvSpPr>
      <dsp:spPr>
        <a:xfrm>
          <a:off x="968315" y="2068193"/>
          <a:ext cx="1566204" cy="1566204"/>
        </a:xfrm>
        <a:prstGeom prst="roundRect">
          <a:avLst/>
        </a:prstGeom>
        <a:gradFill rotWithShape="0">
          <a:gsLst>
            <a:gs pos="0">
              <a:schemeClr val="accent5">
                <a:hueOff val="-6622584"/>
                <a:satOff val="26541"/>
                <a:lumOff val="5752"/>
                <a:alphaOff val="0"/>
                <a:shade val="51000"/>
                <a:satMod val="130000"/>
              </a:schemeClr>
            </a:gs>
            <a:gs pos="80000">
              <a:schemeClr val="accent5">
                <a:hueOff val="-6622584"/>
                <a:satOff val="26541"/>
                <a:lumOff val="5752"/>
                <a:alphaOff val="0"/>
                <a:shade val="93000"/>
                <a:satMod val="130000"/>
              </a:schemeClr>
            </a:gs>
            <a:gs pos="100000">
              <a:schemeClr val="accent5">
                <a:hueOff val="-6622584"/>
                <a:satOff val="26541"/>
                <a:lumOff val="575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SV" sz="1400" b="1" kern="1200" dirty="0" smtClean="0">
              <a:effectLst>
                <a:outerShdw blurRad="38100" dist="38100" dir="2700000" algn="tl">
                  <a:srgbClr val="000000">
                    <a:alpha val="43137"/>
                  </a:srgbClr>
                </a:outerShdw>
              </a:effectLst>
              <a:latin typeface="Bookman Old Style" pitchFamily="18" charset="0"/>
            </a:rPr>
            <a:t>Información de país</a:t>
          </a:r>
        </a:p>
      </dsp:txBody>
      <dsp:txXfrm>
        <a:off x="1044771" y="2144649"/>
        <a:ext cx="1413292" cy="1413292"/>
      </dsp:txXfrm>
    </dsp:sp>
    <dsp:sp modelId="{B5673D54-B5B4-4610-BE7A-8168F47B5510}">
      <dsp:nvSpPr>
        <dsp:cNvPr id="0" name=""/>
        <dsp:cNvSpPr/>
      </dsp:nvSpPr>
      <dsp:spPr>
        <a:xfrm>
          <a:off x="2654997" y="2068193"/>
          <a:ext cx="1566204" cy="1566204"/>
        </a:xfrm>
        <a:prstGeom prst="roundRect">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SV" sz="1400" b="1" kern="1200" dirty="0" smtClean="0">
              <a:effectLst>
                <a:outerShdw blurRad="38100" dist="38100" dir="2700000" algn="tl">
                  <a:srgbClr val="000000">
                    <a:alpha val="43137"/>
                  </a:srgbClr>
                </a:outerShdw>
              </a:effectLst>
              <a:latin typeface="Bookman Old Style" pitchFamily="18" charset="0"/>
            </a:rPr>
            <a:t>Información Consular</a:t>
          </a:r>
        </a:p>
      </dsp:txBody>
      <dsp:txXfrm>
        <a:off x="2731453" y="2144649"/>
        <a:ext cx="1413292" cy="1413292"/>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2">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C465343B-EC85-43E5-9DD8-03377E55D577}" type="datetimeFigureOut">
              <a:rPr lang="en-US" smtClean="0"/>
              <a:pPr/>
              <a:t>2/13/2017</a:t>
            </a:fld>
            <a:endParaRPr lang="en-US"/>
          </a:p>
        </p:txBody>
      </p:sp>
      <p:sp>
        <p:nvSpPr>
          <p:cNvPr id="4" name="Slide Image Placeholder 3"/>
          <p:cNvSpPr>
            <a:spLocks noGrp="1" noRot="1" noChangeAspect="1"/>
          </p:cNvSpPr>
          <p:nvPr>
            <p:ph type="sldImg" idx="2"/>
          </p:nvPr>
        </p:nvSpPr>
        <p:spPr>
          <a:xfrm>
            <a:off x="715963" y="696913"/>
            <a:ext cx="5578475"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5993C70D-5C2A-4C99-BDC6-B0055C42DA3B}" type="slidenum">
              <a:rPr lang="en-US" smtClean="0"/>
              <a:pPr/>
              <a:t>‹#›</a:t>
            </a:fld>
            <a:endParaRPr lang="en-US"/>
          </a:p>
        </p:txBody>
      </p:sp>
    </p:spTree>
    <p:extLst>
      <p:ext uri="{BB962C8B-B14F-4D97-AF65-F5344CB8AC3E}">
        <p14:creationId xmlns:p14="http://schemas.microsoft.com/office/powerpoint/2010/main" val="4072873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s-ES_tradnl" smtClean="0"/>
              <a:t>Click to edit Master title style</a:t>
            </a:r>
            <a:endParaRPr lang="en-US"/>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Click to edit Master subtitle style</a:t>
            </a:r>
            <a:endParaRPr lang="en-US"/>
          </a:p>
        </p:txBody>
      </p:sp>
      <p:sp>
        <p:nvSpPr>
          <p:cNvPr id="4" name="Date Placeholder 3"/>
          <p:cNvSpPr>
            <a:spLocks noGrp="1"/>
          </p:cNvSpPr>
          <p:nvPr>
            <p:ph type="dt" sz="half" idx="10"/>
          </p:nvPr>
        </p:nvSpPr>
        <p:spPr/>
        <p:txBody>
          <a:bodyPr/>
          <a:lstStyle/>
          <a:p>
            <a:fld id="{46F4A625-BBDB-1B44-AC6C-840651B0167E}"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7198-1071-8A47-A5B2-5BFBBB8A5CA5}" type="slidenum">
              <a:rPr lang="en-US" smtClean="0"/>
              <a:pPr/>
              <a:t>‹#›</a:t>
            </a:fld>
            <a:endParaRPr lang="en-US"/>
          </a:p>
        </p:txBody>
      </p:sp>
    </p:spTree>
    <p:extLst>
      <p:ext uri="{BB962C8B-B14F-4D97-AF65-F5344CB8AC3E}">
        <p14:creationId xmlns:p14="http://schemas.microsoft.com/office/powerpoint/2010/main" val="1221771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10"/>
          </p:nvPr>
        </p:nvSpPr>
        <p:spPr/>
        <p:txBody>
          <a:bodyPr/>
          <a:lstStyle/>
          <a:p>
            <a:fld id="{46F4A625-BBDB-1B44-AC6C-840651B0167E}"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7198-1071-8A47-A5B2-5BFBBB8A5CA5}" type="slidenum">
              <a:rPr lang="en-US" smtClean="0"/>
              <a:pPr/>
              <a:t>‹#›</a:t>
            </a:fld>
            <a:endParaRPr lang="en-US"/>
          </a:p>
        </p:txBody>
      </p:sp>
    </p:spTree>
    <p:extLst>
      <p:ext uri="{BB962C8B-B14F-4D97-AF65-F5344CB8AC3E}">
        <p14:creationId xmlns:p14="http://schemas.microsoft.com/office/powerpoint/2010/main" val="4293242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6"/>
            <a:ext cx="2057400" cy="4876271"/>
          </a:xfrm>
        </p:spPr>
        <p:txBody>
          <a:bodyPr vert="eaVert"/>
          <a:lstStyle/>
          <a:p>
            <a:r>
              <a:rPr lang="es-ES_tradnl" smtClean="0"/>
              <a:t>Click to edit Master title style</a:t>
            </a:r>
            <a:endParaRPr lang="en-US"/>
          </a:p>
        </p:txBody>
      </p:sp>
      <p:sp>
        <p:nvSpPr>
          <p:cNvPr id="3" name="Vertical Text Placeholder 2"/>
          <p:cNvSpPr>
            <a:spLocks noGrp="1"/>
          </p:cNvSpPr>
          <p:nvPr>
            <p:ph type="body" orient="vert" idx="1"/>
          </p:nvPr>
        </p:nvSpPr>
        <p:spPr>
          <a:xfrm>
            <a:off x="457200" y="228866"/>
            <a:ext cx="6019800" cy="4876271"/>
          </a:xfrm>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10"/>
          </p:nvPr>
        </p:nvSpPr>
        <p:spPr/>
        <p:txBody>
          <a:bodyPr/>
          <a:lstStyle/>
          <a:p>
            <a:fld id="{46F4A625-BBDB-1B44-AC6C-840651B0167E}"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7198-1071-8A47-A5B2-5BFBBB8A5CA5}" type="slidenum">
              <a:rPr lang="en-US" smtClean="0"/>
              <a:pPr/>
              <a:t>‹#›</a:t>
            </a:fld>
            <a:endParaRPr lang="en-US"/>
          </a:p>
        </p:txBody>
      </p:sp>
    </p:spTree>
    <p:extLst>
      <p:ext uri="{BB962C8B-B14F-4D97-AF65-F5344CB8AC3E}">
        <p14:creationId xmlns:p14="http://schemas.microsoft.com/office/powerpoint/2010/main" val="1726930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7"/>
            <a:ext cx="7772400" cy="1225021"/>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6F4A625-BBDB-1B44-AC6C-840651B0167E}"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7198-1071-8A47-A5B2-5BFBBB8A5CA5}"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F4A625-BBDB-1B44-AC6C-840651B0167E}"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7198-1071-8A47-A5B2-5BFBBB8A5CA5}"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9"/>
            <a:ext cx="7772400" cy="113506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6F4A625-BBDB-1B44-AC6C-840651B0167E}"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7198-1071-8A47-A5B2-5BFBBB8A5CA5}"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6F4A625-BBDB-1B44-AC6C-840651B0167E}"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F67198-1071-8A47-A5B2-5BFBBB8A5CA5}"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79263"/>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0" y="1279263"/>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0"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6F4A625-BBDB-1B44-AC6C-840651B0167E}" type="datetimeFigureOut">
              <a:rPr lang="en-US" smtClean="0"/>
              <a:pPr/>
              <a:t>2/13/2017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F67198-1071-8A47-A5B2-5BFBBB8A5CA5}"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6F4A625-BBDB-1B44-AC6C-840651B0167E}" type="datetimeFigureOut">
              <a:rPr lang="en-US" smtClean="0"/>
              <a:pPr/>
              <a:t>2/13/2017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F67198-1071-8A47-A5B2-5BFBBB8A5CA5}"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F4A625-BBDB-1B44-AC6C-840651B0167E}" type="datetimeFigureOut">
              <a:rPr lang="en-US" smtClean="0"/>
              <a:pPr/>
              <a:t>2/13/2017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F67198-1071-8A47-A5B2-5BFBBB8A5CA5}"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27542"/>
            <a:ext cx="3008313" cy="96837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195919"/>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F4A625-BBDB-1B44-AC6C-840651B0167E}"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F67198-1071-8A47-A5B2-5BFBBB8A5CA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idx="1"/>
          </p:nvPr>
        </p:nvSpPr>
        <p:spPr/>
        <p:txBody>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10"/>
          </p:nvPr>
        </p:nvSpPr>
        <p:spPr/>
        <p:txBody>
          <a:bodyPr/>
          <a:lstStyle/>
          <a:p>
            <a:fld id="{46F4A625-BBDB-1B44-AC6C-840651B0167E}"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7198-1071-8A47-A5B2-5BFBBB8A5CA5}" type="slidenum">
              <a:rPr lang="en-US" smtClean="0"/>
              <a:pPr/>
              <a:t>‹#›</a:t>
            </a:fld>
            <a:endParaRPr lang="en-US"/>
          </a:p>
        </p:txBody>
      </p:sp>
    </p:spTree>
    <p:extLst>
      <p:ext uri="{BB962C8B-B14F-4D97-AF65-F5344CB8AC3E}">
        <p14:creationId xmlns:p14="http://schemas.microsoft.com/office/powerpoint/2010/main" val="2742742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F4A625-BBDB-1B44-AC6C-840651B0167E}"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F67198-1071-8A47-A5B2-5BFBBB8A5CA5}"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F4A625-BBDB-1B44-AC6C-840651B0167E}"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7198-1071-8A47-A5B2-5BFBBB8A5CA5}"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6F4A625-BBDB-1B44-AC6C-840651B0167E}"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7198-1071-8A47-A5B2-5BFBBB8A5CA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8"/>
            <a:ext cx="7772400" cy="1135062"/>
          </a:xfrm>
        </p:spPr>
        <p:txBody>
          <a:bodyPr anchor="t"/>
          <a:lstStyle>
            <a:lvl1pPr algn="l">
              <a:defRPr sz="4000" b="1" cap="all"/>
            </a:lvl1pPr>
          </a:lstStyle>
          <a:p>
            <a:r>
              <a:rPr lang="es-ES_tradnl" smtClean="0"/>
              <a:t>Click to edit Master title style</a:t>
            </a:r>
            <a:endParaRPr lang="en-US"/>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Click to edit Master text styles</a:t>
            </a:r>
          </a:p>
        </p:txBody>
      </p:sp>
      <p:sp>
        <p:nvSpPr>
          <p:cNvPr id="4" name="Date Placeholder 3"/>
          <p:cNvSpPr>
            <a:spLocks noGrp="1"/>
          </p:cNvSpPr>
          <p:nvPr>
            <p:ph type="dt" sz="half" idx="10"/>
          </p:nvPr>
        </p:nvSpPr>
        <p:spPr/>
        <p:txBody>
          <a:bodyPr/>
          <a:lstStyle/>
          <a:p>
            <a:fld id="{46F4A625-BBDB-1B44-AC6C-840651B0167E}" type="datetimeFigureOut">
              <a:rPr lang="en-US" smtClean="0"/>
              <a:pPr/>
              <a:t>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7198-1071-8A47-A5B2-5BFBBB8A5CA5}" type="slidenum">
              <a:rPr lang="en-US" smtClean="0"/>
              <a:pPr/>
              <a:t>‹#›</a:t>
            </a:fld>
            <a:endParaRPr lang="en-US"/>
          </a:p>
        </p:txBody>
      </p:sp>
    </p:spTree>
    <p:extLst>
      <p:ext uri="{BB962C8B-B14F-4D97-AF65-F5344CB8AC3E}">
        <p14:creationId xmlns:p14="http://schemas.microsoft.com/office/powerpoint/2010/main" val="3056425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sz="half" idx="1"/>
          </p:nvPr>
        </p:nvSpPr>
        <p:spPr>
          <a:xfrm>
            <a:off x="457200" y="1333501"/>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Content Placeholder 3"/>
          <p:cNvSpPr>
            <a:spLocks noGrp="1"/>
          </p:cNvSpPr>
          <p:nvPr>
            <p:ph sz="half" idx="2"/>
          </p:nvPr>
        </p:nvSpPr>
        <p:spPr>
          <a:xfrm>
            <a:off x="4648200" y="1333501"/>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Date Placeholder 4"/>
          <p:cNvSpPr>
            <a:spLocks noGrp="1"/>
          </p:cNvSpPr>
          <p:nvPr>
            <p:ph type="dt" sz="half" idx="10"/>
          </p:nvPr>
        </p:nvSpPr>
        <p:spPr/>
        <p:txBody>
          <a:bodyPr/>
          <a:lstStyle/>
          <a:p>
            <a:fld id="{46F4A625-BBDB-1B44-AC6C-840651B0167E}"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F67198-1071-8A47-A5B2-5BFBBB8A5CA5}" type="slidenum">
              <a:rPr lang="en-US" smtClean="0"/>
              <a:pPr/>
              <a:t>‹#›</a:t>
            </a:fld>
            <a:endParaRPr lang="en-US"/>
          </a:p>
        </p:txBody>
      </p:sp>
    </p:spTree>
    <p:extLst>
      <p:ext uri="{BB962C8B-B14F-4D97-AF65-F5344CB8AC3E}">
        <p14:creationId xmlns:p14="http://schemas.microsoft.com/office/powerpoint/2010/main" val="255368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Click to edit Master title style</a:t>
            </a:r>
            <a:endParaRPr lang="en-US"/>
          </a:p>
        </p:txBody>
      </p:sp>
      <p:sp>
        <p:nvSpPr>
          <p:cNvPr id="3" name="Text Placeholder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Text Placeholder 4"/>
          <p:cNvSpPr>
            <a:spLocks noGrp="1"/>
          </p:cNvSpPr>
          <p:nvPr>
            <p:ph type="body" sz="quarter" idx="3"/>
          </p:nvPr>
        </p:nvSpPr>
        <p:spPr>
          <a:xfrm>
            <a:off x="4645027"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6" name="Content Placeholder 5"/>
          <p:cNvSpPr>
            <a:spLocks noGrp="1"/>
          </p:cNvSpPr>
          <p:nvPr>
            <p:ph sz="quarter" idx="4"/>
          </p:nvPr>
        </p:nvSpPr>
        <p:spPr>
          <a:xfrm>
            <a:off x="4645027"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7" name="Date Placeholder 6"/>
          <p:cNvSpPr>
            <a:spLocks noGrp="1"/>
          </p:cNvSpPr>
          <p:nvPr>
            <p:ph type="dt" sz="half" idx="10"/>
          </p:nvPr>
        </p:nvSpPr>
        <p:spPr/>
        <p:txBody>
          <a:bodyPr/>
          <a:lstStyle/>
          <a:p>
            <a:fld id="{46F4A625-BBDB-1B44-AC6C-840651B0167E}" type="datetimeFigureOut">
              <a:rPr lang="en-US" smtClean="0"/>
              <a:pPr/>
              <a:t>2/13/2017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F67198-1071-8A47-A5B2-5BFBBB8A5CA5}" type="slidenum">
              <a:rPr lang="en-US" smtClean="0"/>
              <a:pPr/>
              <a:t>‹#›</a:t>
            </a:fld>
            <a:endParaRPr lang="en-US"/>
          </a:p>
        </p:txBody>
      </p:sp>
    </p:spTree>
    <p:extLst>
      <p:ext uri="{BB962C8B-B14F-4D97-AF65-F5344CB8AC3E}">
        <p14:creationId xmlns:p14="http://schemas.microsoft.com/office/powerpoint/2010/main" val="3759151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Date Placeholder 2"/>
          <p:cNvSpPr>
            <a:spLocks noGrp="1"/>
          </p:cNvSpPr>
          <p:nvPr>
            <p:ph type="dt" sz="half" idx="10"/>
          </p:nvPr>
        </p:nvSpPr>
        <p:spPr/>
        <p:txBody>
          <a:bodyPr/>
          <a:lstStyle/>
          <a:p>
            <a:fld id="{46F4A625-BBDB-1B44-AC6C-840651B0167E}" type="datetimeFigureOut">
              <a:rPr lang="en-US" smtClean="0"/>
              <a:pPr/>
              <a:t>2/13/2017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F67198-1071-8A47-A5B2-5BFBBB8A5CA5}" type="slidenum">
              <a:rPr lang="en-US" smtClean="0"/>
              <a:pPr/>
              <a:t>‹#›</a:t>
            </a:fld>
            <a:endParaRPr lang="en-US"/>
          </a:p>
        </p:txBody>
      </p:sp>
    </p:spTree>
    <p:extLst>
      <p:ext uri="{BB962C8B-B14F-4D97-AF65-F5344CB8AC3E}">
        <p14:creationId xmlns:p14="http://schemas.microsoft.com/office/powerpoint/2010/main" val="2404279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F4A625-BBDB-1B44-AC6C-840651B0167E}" type="datetimeFigureOut">
              <a:rPr lang="en-US" smtClean="0"/>
              <a:pPr/>
              <a:t>2/13/2017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F67198-1071-8A47-A5B2-5BFBBB8A5CA5}" type="slidenum">
              <a:rPr lang="en-US" smtClean="0"/>
              <a:pPr/>
              <a:t>‹#›</a:t>
            </a:fld>
            <a:endParaRPr lang="en-US"/>
          </a:p>
        </p:txBody>
      </p:sp>
    </p:spTree>
    <p:extLst>
      <p:ext uri="{BB962C8B-B14F-4D97-AF65-F5344CB8AC3E}">
        <p14:creationId xmlns:p14="http://schemas.microsoft.com/office/powerpoint/2010/main" val="972337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27541"/>
            <a:ext cx="3008313" cy="968376"/>
          </a:xfrm>
        </p:spPr>
        <p:txBody>
          <a:bodyPr anchor="b"/>
          <a:lstStyle>
            <a:lvl1pPr algn="l">
              <a:defRPr sz="2000" b="1"/>
            </a:lvl1pPr>
          </a:lstStyle>
          <a:p>
            <a:r>
              <a:rPr lang="es-ES_tradnl" smtClean="0"/>
              <a:t>Click to edit Master title style</a:t>
            </a:r>
            <a:endParaRPr lang="en-US"/>
          </a:p>
        </p:txBody>
      </p:sp>
      <p:sp>
        <p:nvSpPr>
          <p:cNvPr id="3" name="Content Placeholder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Text Placeholder 3"/>
          <p:cNvSpPr>
            <a:spLocks noGrp="1"/>
          </p:cNvSpPr>
          <p:nvPr>
            <p:ph type="body" sz="half" idx="2"/>
          </p:nvPr>
        </p:nvSpPr>
        <p:spPr>
          <a:xfrm>
            <a:off x="457202"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Date Placeholder 4"/>
          <p:cNvSpPr>
            <a:spLocks noGrp="1"/>
          </p:cNvSpPr>
          <p:nvPr>
            <p:ph type="dt" sz="half" idx="10"/>
          </p:nvPr>
        </p:nvSpPr>
        <p:spPr/>
        <p:txBody>
          <a:bodyPr/>
          <a:lstStyle/>
          <a:p>
            <a:fld id="{46F4A625-BBDB-1B44-AC6C-840651B0167E}"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F67198-1071-8A47-A5B2-5BFBBB8A5CA5}" type="slidenum">
              <a:rPr lang="en-US" smtClean="0"/>
              <a:pPr/>
              <a:t>‹#›</a:t>
            </a:fld>
            <a:endParaRPr lang="en-US"/>
          </a:p>
        </p:txBody>
      </p:sp>
    </p:spTree>
    <p:extLst>
      <p:ext uri="{BB962C8B-B14F-4D97-AF65-F5344CB8AC3E}">
        <p14:creationId xmlns:p14="http://schemas.microsoft.com/office/powerpoint/2010/main" val="199077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s-ES_tradnl" smtClean="0"/>
              <a:t>Click to edit Master title style</a:t>
            </a:r>
            <a:endParaRPr lang="en-US"/>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Date Placeholder 4"/>
          <p:cNvSpPr>
            <a:spLocks noGrp="1"/>
          </p:cNvSpPr>
          <p:nvPr>
            <p:ph type="dt" sz="half" idx="10"/>
          </p:nvPr>
        </p:nvSpPr>
        <p:spPr/>
        <p:txBody>
          <a:bodyPr/>
          <a:lstStyle/>
          <a:p>
            <a:fld id="{46F4A625-BBDB-1B44-AC6C-840651B0167E}" type="datetimeFigureOut">
              <a:rPr lang="en-US" smtClean="0"/>
              <a:pPr/>
              <a:t>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F67198-1071-8A47-A5B2-5BFBBB8A5CA5}" type="slidenum">
              <a:rPr lang="en-US" smtClean="0"/>
              <a:pPr/>
              <a:t>‹#›</a:t>
            </a:fld>
            <a:endParaRPr lang="en-US"/>
          </a:p>
        </p:txBody>
      </p:sp>
    </p:spTree>
    <p:extLst>
      <p:ext uri="{BB962C8B-B14F-4D97-AF65-F5344CB8AC3E}">
        <p14:creationId xmlns:p14="http://schemas.microsoft.com/office/powerpoint/2010/main" val="4986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4"/>
            <a:ext cx="8229600" cy="952500"/>
          </a:xfrm>
          <a:prstGeom prst="rect">
            <a:avLst/>
          </a:prstGeom>
        </p:spPr>
        <p:txBody>
          <a:bodyPr vert="horz" lIns="91440" tIns="45720" rIns="91440" bIns="45720" rtlCol="0" anchor="ctr">
            <a:normAutofit/>
          </a:bodyPr>
          <a:lstStyle/>
          <a:p>
            <a:r>
              <a:rPr lang="es-ES_tradnl" smtClean="0"/>
              <a:t>Click to edit Master title style</a:t>
            </a:r>
            <a:endParaRPr lang="en-US"/>
          </a:p>
        </p:txBody>
      </p:sp>
      <p:sp>
        <p:nvSpPr>
          <p:cNvPr id="3" name="Text Placeholder 2"/>
          <p:cNvSpPr>
            <a:spLocks noGrp="1"/>
          </p:cNvSpPr>
          <p:nvPr>
            <p:ph type="body" idx="1"/>
          </p:nvPr>
        </p:nvSpPr>
        <p:spPr>
          <a:xfrm>
            <a:off x="457200" y="1333501"/>
            <a:ext cx="8229600" cy="3771636"/>
          </a:xfrm>
          <a:prstGeom prst="rect">
            <a:avLst/>
          </a:prstGeom>
        </p:spPr>
        <p:txBody>
          <a:bodyPr vert="horz" lIns="91440" tIns="45720" rIns="91440" bIns="45720" rtlCol="0">
            <a:normAutofit/>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46F4A625-BBDB-1B44-AC6C-840651B0167E}" type="datetimeFigureOut">
              <a:rPr lang="en-US" smtClean="0"/>
              <a:pPr/>
              <a:t>2/13/2017</a:t>
            </a:fld>
            <a:endParaRPr lang="en-US"/>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7F67198-1071-8A47-A5B2-5BFBBB8A5CA5}" type="slidenum">
              <a:rPr lang="en-US" smtClean="0"/>
              <a:pPr/>
              <a:t>‹#›</a:t>
            </a:fld>
            <a:endParaRPr lang="en-US"/>
          </a:p>
        </p:txBody>
      </p:sp>
    </p:spTree>
    <p:extLst>
      <p:ext uri="{BB962C8B-B14F-4D97-AF65-F5344CB8AC3E}">
        <p14:creationId xmlns:p14="http://schemas.microsoft.com/office/powerpoint/2010/main" val="41164397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5296961"/>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46F4A625-BBDB-1B44-AC6C-840651B0167E}" type="datetimeFigureOut">
              <a:rPr lang="en-US" smtClean="0"/>
              <a:pPr/>
              <a:t>2/13/2017</a:t>
            </a:fld>
            <a:endParaRPr lang="en-US"/>
          </a:p>
        </p:txBody>
      </p:sp>
      <p:sp>
        <p:nvSpPr>
          <p:cNvPr id="5" name="Footer Placeholder 4"/>
          <p:cNvSpPr>
            <a:spLocks noGrp="1"/>
          </p:cNvSpPr>
          <p:nvPr>
            <p:ph type="ftr" sz="quarter" idx="3"/>
          </p:nvPr>
        </p:nvSpPr>
        <p:spPr>
          <a:xfrm>
            <a:off x="3124200" y="5296961"/>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5296961"/>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7F67198-1071-8A47-A5B2-5BFBBB8A5C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eg"/><Relationship Id="rId7" Type="http://schemas.openxmlformats.org/officeDocument/2006/relationships/diagramColors" Target="../diagrams/colors1.xml"/><Relationship Id="rId2"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image" Target="../media/image15.jpeg"/><Relationship Id="rId5" Type="http://schemas.openxmlformats.org/officeDocument/2006/relationships/chart" Target="../charts/chart2.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jpeg"/><Relationship Id="rId7" Type="http://schemas.openxmlformats.org/officeDocument/2006/relationships/diagramColors" Target="../diagrams/colors4.xml"/><Relationship Id="rId2"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diagramQuickStyle" Target="../diagrams/quickStyle4.xml"/><Relationship Id="rId5" Type="http://schemas.openxmlformats.org/officeDocument/2006/relationships/diagramLayout" Target="../diagrams/layout4.xml"/><Relationship Id="rId10" Type="http://schemas.openxmlformats.org/officeDocument/2006/relationships/image" Target="../media/image17.png"/><Relationship Id="rId4" Type="http://schemas.openxmlformats.org/officeDocument/2006/relationships/diagramData" Target="../diagrams/data4.xml"/><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MRRE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48422" y="0"/>
            <a:ext cx="2647157" cy="1000956"/>
          </a:xfrm>
          <a:prstGeom prst="rect">
            <a:avLst/>
          </a:prstGeom>
        </p:spPr>
      </p:pic>
      <p:pic>
        <p:nvPicPr>
          <p:cNvPr id="6" name="Picture 5" descr="Logo Lineas.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72" y="5039661"/>
            <a:ext cx="5640244" cy="736789"/>
          </a:xfrm>
          <a:prstGeom prst="rect">
            <a:avLst/>
          </a:prstGeom>
        </p:spPr>
      </p:pic>
      <p:pic>
        <p:nvPicPr>
          <p:cNvPr id="10" name="Picture 9" descr="Logo Unamonos para Crecer.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76977" y="4975622"/>
            <a:ext cx="1967023" cy="739378"/>
          </a:xfrm>
          <a:prstGeom prst="rect">
            <a:avLst/>
          </a:prstGeom>
        </p:spPr>
      </p:pic>
      <p:sp>
        <p:nvSpPr>
          <p:cNvPr id="7" name="6 Título"/>
          <p:cNvSpPr>
            <a:spLocks noGrp="1"/>
          </p:cNvSpPr>
          <p:nvPr>
            <p:ph type="ctrTitle"/>
          </p:nvPr>
        </p:nvSpPr>
        <p:spPr>
          <a:xfrm>
            <a:off x="0" y="2334985"/>
            <a:ext cx="9144000" cy="1045030"/>
          </a:xfrm>
        </p:spPr>
        <p:txBody>
          <a:bodyPr>
            <a:noAutofit/>
          </a:bodyPr>
          <a:lstStyle/>
          <a:p>
            <a:r>
              <a:rPr lang="es-CR" sz="2400" i="1" dirty="0" smtClean="0">
                <a:solidFill>
                  <a:srgbClr val="002060"/>
                </a:solidFill>
                <a:effectLst>
                  <a:outerShdw blurRad="38100" dist="38100" dir="2700000" algn="tl">
                    <a:srgbClr val="000000">
                      <a:alpha val="43137"/>
                    </a:srgbClr>
                  </a:outerShdw>
                </a:effectLst>
                <a:latin typeface="Bookman Old Style" pitchFamily="18" charset="0"/>
                <a:ea typeface="+mn-ea"/>
                <a:cs typeface="+mn-cs"/>
              </a:rPr>
              <a:t>Mecanismos de coordinación bilaterales o multilaterales existentes para la asistencia consular en emergencias</a:t>
            </a:r>
            <a:endParaRPr lang="es-SV" sz="2400" i="1" dirty="0">
              <a:solidFill>
                <a:srgbClr val="002060"/>
              </a:solidFill>
              <a:effectLst>
                <a:outerShdw blurRad="38100" dist="38100" dir="2700000" algn="tl">
                  <a:srgbClr val="000000">
                    <a:alpha val="43137"/>
                  </a:srgbClr>
                </a:outerShdw>
              </a:effectLst>
              <a:latin typeface="Bookman Old Style" pitchFamily="18" charset="0"/>
              <a:ea typeface="+mn-ea"/>
              <a:cs typeface="+mn-cs"/>
            </a:endParaRPr>
          </a:p>
        </p:txBody>
      </p:sp>
      <p:sp>
        <p:nvSpPr>
          <p:cNvPr id="8" name="TextBox 7"/>
          <p:cNvSpPr txBox="1"/>
          <p:nvPr/>
        </p:nvSpPr>
        <p:spPr>
          <a:xfrm>
            <a:off x="0" y="4289523"/>
            <a:ext cx="9144000" cy="646331"/>
          </a:xfrm>
          <a:prstGeom prst="rect">
            <a:avLst/>
          </a:prstGeom>
          <a:noFill/>
        </p:spPr>
        <p:txBody>
          <a:bodyPr wrap="square" rtlCol="0">
            <a:spAutoFit/>
          </a:bodyPr>
          <a:lstStyle/>
          <a:p>
            <a:pPr algn="ctr"/>
            <a:r>
              <a:rPr lang="es-SV" b="1" dirty="0" smtClean="0">
                <a:effectLst>
                  <a:outerShdw blurRad="38100" dist="38100" dir="2700000" algn="tl">
                    <a:srgbClr val="000000">
                      <a:alpha val="43137"/>
                    </a:srgbClr>
                  </a:outerShdw>
                </a:effectLst>
              </a:rPr>
              <a:t>Viceministerio para salvadoreños en el exterior</a:t>
            </a:r>
          </a:p>
          <a:p>
            <a:pPr algn="ctr"/>
            <a:r>
              <a:rPr lang="es-SV" b="1" dirty="0" smtClean="0">
                <a:effectLst>
                  <a:outerShdw blurRad="38100" dist="38100" dir="2700000" algn="tl">
                    <a:srgbClr val="000000">
                      <a:alpha val="43137"/>
                    </a:srgbClr>
                  </a:outerShdw>
                </a:effectLst>
              </a:rPr>
              <a:t>San José – Costa Rica – Febrero 2017</a:t>
            </a:r>
            <a:endParaRPr lang="en-US" b="1" dirty="0">
              <a:effectLst>
                <a:outerShdw blurRad="38100" dist="38100" dir="2700000" algn="tl">
                  <a:srgbClr val="000000">
                    <a:alpha val="43137"/>
                  </a:srgbClr>
                </a:outerShdw>
              </a:effectLst>
            </a:endParaRPr>
          </a:p>
        </p:txBody>
      </p:sp>
      <p:sp>
        <p:nvSpPr>
          <p:cNvPr id="9" name="Rectangle 8"/>
          <p:cNvSpPr/>
          <p:nvPr/>
        </p:nvSpPr>
        <p:spPr>
          <a:xfrm>
            <a:off x="0" y="1339510"/>
            <a:ext cx="9144000" cy="338554"/>
          </a:xfrm>
          <a:prstGeom prst="rect">
            <a:avLst/>
          </a:prstGeom>
        </p:spPr>
        <p:txBody>
          <a:bodyPr wrap="square">
            <a:spAutoFit/>
          </a:bodyPr>
          <a:lstStyle/>
          <a:p>
            <a:pPr algn="ctr"/>
            <a:r>
              <a:rPr lang="es-CR" sz="1600" i="1" dirty="0" smtClean="0">
                <a:solidFill>
                  <a:srgbClr val="002060"/>
                </a:solidFill>
                <a:effectLst>
                  <a:outerShdw blurRad="38100" dist="38100" dir="2700000" algn="tl">
                    <a:srgbClr val="000000">
                      <a:alpha val="43137"/>
                    </a:srgbClr>
                  </a:outerShdw>
                </a:effectLst>
                <a:latin typeface="Bookman Old Style" pitchFamily="18" charset="0"/>
              </a:rPr>
              <a:t>Taller: “La protección de los nacionales en el exterior afectados por situación de crisis”</a:t>
            </a:r>
            <a:endParaRPr lang="en-US" sz="1600" dirty="0"/>
          </a:p>
        </p:txBody>
      </p:sp>
    </p:spTree>
    <p:extLst>
      <p:ext uri="{BB962C8B-B14F-4D97-AF65-F5344CB8AC3E}">
        <p14:creationId xmlns:p14="http://schemas.microsoft.com/office/powerpoint/2010/main" val="27831637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Logo Lineas.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172" y="5039661"/>
            <a:ext cx="5640244" cy="736789"/>
          </a:xfrm>
          <a:prstGeom prst="rect">
            <a:avLst/>
          </a:prstGeom>
        </p:spPr>
      </p:pic>
      <p:pic>
        <p:nvPicPr>
          <p:cNvPr id="7" name="Picture 6" descr="Logo Unamonos para Crecer.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76979" y="4975622"/>
            <a:ext cx="1967023" cy="739378"/>
          </a:xfrm>
          <a:prstGeom prst="rect">
            <a:avLst/>
          </a:prstGeom>
        </p:spPr>
      </p:pic>
      <p:sp>
        <p:nvSpPr>
          <p:cNvPr id="8" name="Title 7"/>
          <p:cNvSpPr>
            <a:spLocks noGrp="1"/>
          </p:cNvSpPr>
          <p:nvPr>
            <p:ph type="title"/>
          </p:nvPr>
        </p:nvSpPr>
        <p:spPr>
          <a:xfrm>
            <a:off x="0" y="0"/>
            <a:ext cx="9144002" cy="866775"/>
          </a:xfrm>
        </p:spPr>
        <p:style>
          <a:lnRef idx="2">
            <a:schemeClr val="accent1"/>
          </a:lnRef>
          <a:fillRef idx="1">
            <a:schemeClr val="lt1"/>
          </a:fillRef>
          <a:effectRef idx="0">
            <a:schemeClr val="accent1"/>
          </a:effectRef>
          <a:fontRef idx="minor">
            <a:schemeClr val="dk1"/>
          </a:fontRef>
        </p:style>
        <p:txBody>
          <a:bodyPr>
            <a:noAutofit/>
          </a:bodyPr>
          <a:lstStyle/>
          <a:p>
            <a:r>
              <a:rPr lang="es-SV" sz="2400" b="1" dirty="0" smtClean="0">
                <a:solidFill>
                  <a:srgbClr val="0070C0"/>
                </a:solidFill>
                <a:latin typeface="Bookman Old Style" pitchFamily="18" charset="0"/>
              </a:rPr>
              <a:t>Estructura institucional para la atención de la persona salvadoreña en el Exterior. </a:t>
            </a:r>
            <a:endParaRPr lang="en-US" sz="2400" b="1" dirty="0">
              <a:solidFill>
                <a:srgbClr val="0070C0"/>
              </a:solidFill>
              <a:latin typeface="Bookman Old Style" pitchFamily="18" charset="0"/>
            </a:endParaRPr>
          </a:p>
        </p:txBody>
      </p:sp>
      <p:graphicFrame>
        <p:nvGraphicFramePr>
          <p:cNvPr id="12" name="Content Placeholder 3"/>
          <p:cNvGraphicFramePr>
            <a:graphicFrameLocks noGrp="1"/>
          </p:cNvGraphicFramePr>
          <p:nvPr>
            <p:ph sz="quarter" idx="1"/>
          </p:nvPr>
        </p:nvGraphicFramePr>
        <p:xfrm>
          <a:off x="152400" y="990599"/>
          <a:ext cx="5286376" cy="404906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TextBox 12"/>
          <p:cNvSpPr txBox="1"/>
          <p:nvPr/>
        </p:nvSpPr>
        <p:spPr>
          <a:xfrm>
            <a:off x="5514340" y="990599"/>
            <a:ext cx="3325278" cy="3724096"/>
          </a:xfrm>
          <a:prstGeom prst="rect">
            <a:avLst/>
          </a:prstGeom>
          <a:noFill/>
        </p:spPr>
        <p:txBody>
          <a:bodyPr wrap="square" rtlCol="0">
            <a:spAutoFit/>
          </a:bodyPr>
          <a:lstStyle/>
          <a:p>
            <a:pPr marL="85725" indent="-85725" algn="just">
              <a:buFont typeface="Arial" pitchFamily="34" charset="0"/>
              <a:buChar char="•"/>
            </a:pPr>
            <a:r>
              <a:rPr lang="es-SV" sz="1600" dirty="0" smtClean="0">
                <a:latin typeface="Bookman Old Style" pitchFamily="18" charset="0"/>
              </a:rPr>
              <a:t>Existen un total de 3,100,506 de salvadoreños en el mundo. </a:t>
            </a:r>
            <a:r>
              <a:rPr lang="es-SV" sz="1200" dirty="0" smtClean="0">
                <a:latin typeface="Bookman Old Style" pitchFamily="18" charset="0"/>
              </a:rPr>
              <a:t>(49.12% mujeres y 50.88% hombres).</a:t>
            </a:r>
            <a:endParaRPr lang="es-SV" sz="1600" dirty="0" smtClean="0">
              <a:latin typeface="Bookman Old Style" pitchFamily="18" charset="0"/>
            </a:endParaRPr>
          </a:p>
          <a:p>
            <a:pPr marL="85725" indent="-85725" algn="just">
              <a:buFont typeface="Arial" pitchFamily="34" charset="0"/>
              <a:buChar char="•"/>
            </a:pPr>
            <a:endParaRPr lang="es-SV" sz="1600" dirty="0" smtClean="0">
              <a:latin typeface="Bookman Old Style" pitchFamily="18" charset="0"/>
            </a:endParaRPr>
          </a:p>
          <a:p>
            <a:pPr marL="85725" indent="-85725" algn="just">
              <a:buFont typeface="Arial" pitchFamily="34" charset="0"/>
              <a:buChar char="•"/>
            </a:pPr>
            <a:r>
              <a:rPr lang="es-SV" sz="1600" dirty="0" smtClean="0">
                <a:latin typeface="Bookman Old Style" pitchFamily="18" charset="0"/>
              </a:rPr>
              <a:t>El servicio exterior se encuentra estructurado desde una perspectiva de REDES operativas, que se generan en consideración de factores como:</a:t>
            </a:r>
          </a:p>
          <a:p>
            <a:pPr marL="85725" indent="-85725" algn="just"/>
            <a:endParaRPr lang="es-SV" sz="1600" dirty="0" smtClean="0">
              <a:latin typeface="Bookman Old Style" pitchFamily="18" charset="0"/>
            </a:endParaRPr>
          </a:p>
          <a:p>
            <a:pPr algn="just">
              <a:buFont typeface="Wingdings" pitchFamily="2" charset="2"/>
              <a:buChar char="ü"/>
            </a:pPr>
            <a:r>
              <a:rPr lang="es-SV" sz="1600" dirty="0" smtClean="0">
                <a:latin typeface="Bookman Old Style" pitchFamily="18" charset="0"/>
              </a:rPr>
              <a:t>Operatividad.</a:t>
            </a:r>
          </a:p>
          <a:p>
            <a:pPr algn="just">
              <a:buFont typeface="Wingdings" pitchFamily="2" charset="2"/>
              <a:buChar char="ü"/>
            </a:pPr>
            <a:r>
              <a:rPr lang="es-SV" sz="1600" dirty="0" smtClean="0">
                <a:latin typeface="Bookman Old Style" pitchFamily="18" charset="0"/>
              </a:rPr>
              <a:t>Funcionalidad.</a:t>
            </a:r>
          </a:p>
          <a:p>
            <a:pPr algn="just">
              <a:buFont typeface="Wingdings" pitchFamily="2" charset="2"/>
              <a:buChar char="ü"/>
            </a:pPr>
            <a:r>
              <a:rPr lang="es-SV" sz="1600" dirty="0" smtClean="0">
                <a:latin typeface="Bookman Old Style" pitchFamily="18" charset="0"/>
              </a:rPr>
              <a:t>Temática especializada.</a:t>
            </a:r>
          </a:p>
          <a:p>
            <a:pPr algn="just">
              <a:buFont typeface="Wingdings" pitchFamily="2" charset="2"/>
              <a:buChar char="ü"/>
            </a:pPr>
            <a:r>
              <a:rPr lang="es-SV" sz="1600" dirty="0" smtClean="0">
                <a:latin typeface="Bookman Old Style" pitchFamily="18" charset="0"/>
              </a:rPr>
              <a:t>Cercanía Geográfica.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Logo Lineas.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172" y="5039661"/>
            <a:ext cx="5640244" cy="736789"/>
          </a:xfrm>
          <a:prstGeom prst="rect">
            <a:avLst/>
          </a:prstGeom>
        </p:spPr>
      </p:pic>
      <p:sp>
        <p:nvSpPr>
          <p:cNvPr id="8" name="Title 7"/>
          <p:cNvSpPr>
            <a:spLocks noGrp="1"/>
          </p:cNvSpPr>
          <p:nvPr>
            <p:ph type="title"/>
          </p:nvPr>
        </p:nvSpPr>
        <p:spPr>
          <a:xfrm>
            <a:off x="0" y="0"/>
            <a:ext cx="9144000" cy="573206"/>
          </a:xfrm>
        </p:spPr>
        <p:style>
          <a:lnRef idx="2">
            <a:schemeClr val="accent1"/>
          </a:lnRef>
          <a:fillRef idx="1">
            <a:schemeClr val="lt1"/>
          </a:fillRef>
          <a:effectRef idx="0">
            <a:schemeClr val="accent1"/>
          </a:effectRef>
          <a:fontRef idx="minor">
            <a:schemeClr val="dk1"/>
          </a:fontRef>
        </p:style>
        <p:txBody>
          <a:bodyPr>
            <a:noAutofit/>
          </a:bodyPr>
          <a:lstStyle/>
          <a:p>
            <a:r>
              <a:rPr lang="es-SV" sz="2400" b="1" dirty="0" smtClean="0">
                <a:solidFill>
                  <a:srgbClr val="0070C0"/>
                </a:solidFill>
                <a:latin typeface="Bookman Old Style" pitchFamily="18" charset="0"/>
              </a:rPr>
              <a:t>Redes Operativas del Servicio Exterior Salvadoreño</a:t>
            </a:r>
            <a:endParaRPr lang="en-US" sz="2400" b="1" dirty="0">
              <a:solidFill>
                <a:srgbClr val="0070C0"/>
              </a:solidFill>
              <a:latin typeface="Bookman Old Style" pitchFamily="18" charset="0"/>
            </a:endParaRPr>
          </a:p>
        </p:txBody>
      </p:sp>
      <p:graphicFrame>
        <p:nvGraphicFramePr>
          <p:cNvPr id="5" name="Content Placeholder 3"/>
          <p:cNvGraphicFramePr>
            <a:graphicFrameLocks noGrp="1"/>
          </p:cNvGraphicFramePr>
          <p:nvPr>
            <p:ph sz="quarter" idx="1"/>
          </p:nvPr>
        </p:nvGraphicFramePr>
        <p:xfrm>
          <a:off x="228366" y="692696"/>
          <a:ext cx="4705584" cy="34887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6" name="Content Placeholder 3"/>
          <p:cNvGraphicFramePr>
            <a:graphicFrameLocks/>
          </p:cNvGraphicFramePr>
          <p:nvPr/>
        </p:nvGraphicFramePr>
        <p:xfrm>
          <a:off x="5059413" y="711747"/>
          <a:ext cx="3953958" cy="34683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Logo Lineas.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172" y="5039661"/>
            <a:ext cx="5640244" cy="736789"/>
          </a:xfrm>
          <a:prstGeom prst="rect">
            <a:avLst/>
          </a:prstGeom>
        </p:spPr>
      </p:pic>
      <p:sp>
        <p:nvSpPr>
          <p:cNvPr id="8" name="Title 7"/>
          <p:cNvSpPr>
            <a:spLocks noGrp="1"/>
          </p:cNvSpPr>
          <p:nvPr>
            <p:ph type="title"/>
          </p:nvPr>
        </p:nvSpPr>
        <p:spPr>
          <a:xfrm>
            <a:off x="0" y="0"/>
            <a:ext cx="9144000" cy="573206"/>
          </a:xfrm>
        </p:spPr>
        <p:style>
          <a:lnRef idx="2">
            <a:schemeClr val="accent1"/>
          </a:lnRef>
          <a:fillRef idx="1">
            <a:schemeClr val="lt1"/>
          </a:fillRef>
          <a:effectRef idx="0">
            <a:schemeClr val="accent1"/>
          </a:effectRef>
          <a:fontRef idx="minor">
            <a:schemeClr val="dk1"/>
          </a:fontRef>
        </p:style>
        <p:txBody>
          <a:bodyPr>
            <a:noAutofit/>
          </a:bodyPr>
          <a:lstStyle/>
          <a:p>
            <a:r>
              <a:rPr lang="es-SV" sz="2400" b="1" dirty="0" smtClean="0">
                <a:solidFill>
                  <a:srgbClr val="0070C0"/>
                </a:solidFill>
                <a:latin typeface="Bookman Old Style" pitchFamily="18" charset="0"/>
              </a:rPr>
              <a:t>Sistema Nacional de Protección Civil</a:t>
            </a:r>
            <a:endParaRPr lang="en-US" sz="2400" b="1" dirty="0">
              <a:solidFill>
                <a:srgbClr val="0070C0"/>
              </a:solidFill>
              <a:latin typeface="Bookman Old Style" pitchFamily="18" charset="0"/>
            </a:endParaRPr>
          </a:p>
        </p:txBody>
      </p:sp>
      <p:sp>
        <p:nvSpPr>
          <p:cNvPr id="6" name="Content Placeholder 5"/>
          <p:cNvSpPr>
            <a:spLocks noGrp="1"/>
          </p:cNvSpPr>
          <p:nvPr>
            <p:ph idx="1"/>
          </p:nvPr>
        </p:nvSpPr>
        <p:spPr>
          <a:xfrm>
            <a:off x="228366" y="999070"/>
            <a:ext cx="8701878" cy="3133543"/>
          </a:xfrm>
        </p:spPr>
        <p:txBody>
          <a:bodyPr>
            <a:noAutofit/>
          </a:bodyPr>
          <a:lstStyle/>
          <a:p>
            <a:pPr algn="just"/>
            <a:r>
              <a:rPr lang="es-ES" sz="1600" dirty="0" smtClean="0">
                <a:latin typeface="Bookman Old Style" pitchFamily="18" charset="0"/>
              </a:rPr>
              <a:t>El </a:t>
            </a:r>
            <a:r>
              <a:rPr lang="es-ES" sz="1600" b="1" dirty="0" smtClean="0">
                <a:latin typeface="Bookman Old Style" pitchFamily="18" charset="0"/>
              </a:rPr>
              <a:t>Sistema Nacional de Protección Civil, Prevención y Mitigación de Desastres</a:t>
            </a:r>
            <a:r>
              <a:rPr lang="es-ES" sz="1600" dirty="0" smtClean="0">
                <a:latin typeface="Bookman Old Style" pitchFamily="18" charset="0"/>
              </a:rPr>
              <a:t> de El Salvador, comúnmente conocido como "Protección Civil", es una entidad del gobierno de El Salvador, creada para prevenir y mitigar los desastres y para coordinar esfuerzos de rescate y reconstrucción.</a:t>
            </a:r>
            <a:r>
              <a:rPr lang="es-ES" sz="1600" baseline="30000" dirty="0" smtClean="0">
                <a:latin typeface="Bookman Old Style" pitchFamily="18" charset="0"/>
              </a:rPr>
              <a:t> </a:t>
            </a:r>
            <a:r>
              <a:rPr lang="es-ES" sz="1600" dirty="0" smtClean="0">
                <a:latin typeface="Bookman Old Style" pitchFamily="18" charset="0"/>
              </a:rPr>
              <a:t>La gestión diaria se lleva a cabo por la Dirección General de Protección Civil, Prevención y Mitigación de Desastres.</a:t>
            </a:r>
          </a:p>
          <a:p>
            <a:pPr algn="just"/>
            <a:r>
              <a:rPr lang="es-ES" sz="1600" dirty="0" smtClean="0">
                <a:latin typeface="Bookman Old Style" pitchFamily="18" charset="0"/>
              </a:rPr>
              <a:t>Protección Civil forma parte de una red centroamericana de agencias gubernamentales de emergencia conocida como el Centro de Coordinación para la Prevención de los Desastres Naturales en Centroamérica (CEPREDENAC), creada en 1993 en el contexto del Sistema de la Integración Centroamericana (SICA).</a:t>
            </a:r>
          </a:p>
          <a:p>
            <a:pPr algn="just"/>
            <a:r>
              <a:rPr lang="es-ES" sz="1600" dirty="0" smtClean="0">
                <a:latin typeface="Bookman Old Style" pitchFamily="18" charset="0"/>
              </a:rPr>
              <a:t>En junio del 2016, el Presidente Salvador Sánchez </a:t>
            </a:r>
            <a:r>
              <a:rPr lang="es-ES" sz="1600" dirty="0" err="1" smtClean="0">
                <a:latin typeface="Bookman Old Style" pitchFamily="18" charset="0"/>
              </a:rPr>
              <a:t>Cerén</a:t>
            </a:r>
            <a:r>
              <a:rPr lang="es-ES" sz="1600" dirty="0" smtClean="0">
                <a:latin typeface="Bookman Old Style" pitchFamily="18" charset="0"/>
              </a:rPr>
              <a:t>, aprobó el “Plan Nacional de Protección Civil”:</a:t>
            </a:r>
          </a:p>
          <a:p>
            <a:pPr marL="534988" indent="-179388" algn="just">
              <a:buFont typeface="Wingdings" pitchFamily="2" charset="2"/>
              <a:buChar char="Ø"/>
            </a:pPr>
            <a:r>
              <a:rPr lang="en-US" sz="1400" i="1" dirty="0" err="1" smtClean="0">
                <a:solidFill>
                  <a:srgbClr val="0070C0"/>
                </a:solidFill>
                <a:latin typeface="Bookman Old Style" pitchFamily="18" charset="0"/>
              </a:rPr>
              <a:t>Mecanismo</a:t>
            </a:r>
            <a:r>
              <a:rPr lang="en-US" sz="1400" i="1" dirty="0" smtClean="0">
                <a:solidFill>
                  <a:srgbClr val="0070C0"/>
                </a:solidFill>
                <a:latin typeface="Bookman Old Style" pitchFamily="18" charset="0"/>
              </a:rPr>
              <a:t> </a:t>
            </a:r>
            <a:r>
              <a:rPr lang="en-US" sz="1400" i="1" dirty="0" err="1" smtClean="0">
                <a:solidFill>
                  <a:srgbClr val="0070C0"/>
                </a:solidFill>
                <a:latin typeface="Bookman Old Style" pitchFamily="18" charset="0"/>
              </a:rPr>
              <a:t>Integrador</a:t>
            </a:r>
            <a:endParaRPr lang="en-US" sz="1400" i="1" dirty="0" smtClean="0">
              <a:solidFill>
                <a:srgbClr val="0070C0"/>
              </a:solidFill>
              <a:latin typeface="Bookman Old Style" pitchFamily="18" charset="0"/>
            </a:endParaRPr>
          </a:p>
          <a:p>
            <a:pPr marL="534988" indent="-179388" algn="just">
              <a:buFont typeface="Wingdings" pitchFamily="2" charset="2"/>
              <a:buChar char="Ø"/>
            </a:pPr>
            <a:r>
              <a:rPr lang="en-US" sz="1400" i="1" dirty="0" err="1" smtClean="0">
                <a:solidFill>
                  <a:srgbClr val="0070C0"/>
                </a:solidFill>
                <a:latin typeface="Bookman Old Style" pitchFamily="18" charset="0"/>
              </a:rPr>
              <a:t>Prevención</a:t>
            </a:r>
            <a:r>
              <a:rPr lang="en-US" sz="1400" i="1" dirty="0" smtClean="0">
                <a:solidFill>
                  <a:srgbClr val="0070C0"/>
                </a:solidFill>
                <a:latin typeface="Bookman Old Style" pitchFamily="18" charset="0"/>
              </a:rPr>
              <a:t> y </a:t>
            </a:r>
            <a:r>
              <a:rPr lang="en-US" sz="1400" i="1" dirty="0" err="1" smtClean="0">
                <a:solidFill>
                  <a:srgbClr val="0070C0"/>
                </a:solidFill>
                <a:latin typeface="Bookman Old Style" pitchFamily="18" charset="0"/>
              </a:rPr>
              <a:t>Mitigación</a:t>
            </a:r>
            <a:endParaRPr lang="en-US" sz="1400" i="1" dirty="0" smtClean="0">
              <a:solidFill>
                <a:srgbClr val="0070C0"/>
              </a:solidFill>
              <a:latin typeface="Bookman Old Style" pitchFamily="18" charset="0"/>
            </a:endParaRPr>
          </a:p>
          <a:p>
            <a:pPr marL="534988" indent="-179388" algn="just">
              <a:buFont typeface="Wingdings" pitchFamily="2" charset="2"/>
              <a:buChar char="Ø"/>
            </a:pPr>
            <a:r>
              <a:rPr lang="en-US" sz="1400" i="1" dirty="0" err="1" smtClean="0">
                <a:solidFill>
                  <a:srgbClr val="0070C0"/>
                </a:solidFill>
                <a:latin typeface="Bookman Old Style" pitchFamily="18" charset="0"/>
              </a:rPr>
              <a:t>Preparación</a:t>
            </a:r>
            <a:r>
              <a:rPr lang="en-US" sz="1400" i="1" dirty="0" smtClean="0">
                <a:solidFill>
                  <a:srgbClr val="0070C0"/>
                </a:solidFill>
                <a:latin typeface="Bookman Old Style" pitchFamily="18" charset="0"/>
              </a:rPr>
              <a:t> y </a:t>
            </a:r>
            <a:r>
              <a:rPr lang="en-US" sz="1400" i="1" dirty="0" err="1" smtClean="0">
                <a:solidFill>
                  <a:srgbClr val="0070C0"/>
                </a:solidFill>
                <a:latin typeface="Bookman Old Style" pitchFamily="18" charset="0"/>
              </a:rPr>
              <a:t>Respuesta</a:t>
            </a:r>
            <a:endParaRPr lang="es-ES" sz="1400" i="1" dirty="0" smtClean="0">
              <a:solidFill>
                <a:srgbClr val="0070C0"/>
              </a:solidFill>
              <a:latin typeface="Bookman Old Style" pitchFamily="18" charset="0"/>
            </a:endParaRPr>
          </a:p>
        </p:txBody>
      </p:sp>
      <p:sp>
        <p:nvSpPr>
          <p:cNvPr id="7" name="Rectangle 6"/>
          <p:cNvSpPr/>
          <p:nvPr/>
        </p:nvSpPr>
        <p:spPr>
          <a:xfrm>
            <a:off x="4039154" y="4822716"/>
            <a:ext cx="4736711" cy="646331"/>
          </a:xfrm>
          <a:prstGeom prst="rect">
            <a:avLst/>
          </a:prstGeom>
        </p:spPr>
        <p:txBody>
          <a:bodyPr wrap="square">
            <a:spAutoFit/>
          </a:bodyPr>
          <a:lstStyle/>
          <a:p>
            <a:r>
              <a:rPr lang="en-US" dirty="0" smtClean="0"/>
              <a:t>http://proteccioncivil.gob.sv/</a:t>
            </a:r>
          </a:p>
          <a:p>
            <a:r>
              <a:rPr lang="en-US" dirty="0" smtClean="0"/>
              <a:t>http://proteccioncivil.gob.sv/guias-y-manuales/</a:t>
            </a:r>
            <a:endParaRPr lang="en-US" dirty="0"/>
          </a:p>
        </p:txBody>
      </p:sp>
      <p:pic>
        <p:nvPicPr>
          <p:cNvPr id="1026" name="Picture 2" descr="C:\Users\nepleites\AppData\Local\Microsoft\Windows\Temporary Internet Files\Content.IE5\JSR57JIY\world-wide-web[1].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473530" y="5105981"/>
            <a:ext cx="670469" cy="670469"/>
          </a:xfrm>
          <a:prstGeom prst="rect">
            <a:avLst/>
          </a:prstGeom>
          <a:noFill/>
        </p:spPr>
      </p:pic>
      <p:pic>
        <p:nvPicPr>
          <p:cNvPr id="10" name="Picture 9" descr="procivil.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0"/>
            <a:ext cx="999070" cy="99907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Logo Lineas.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172" y="5039661"/>
            <a:ext cx="5640244" cy="736789"/>
          </a:xfrm>
          <a:prstGeom prst="rect">
            <a:avLst/>
          </a:prstGeom>
        </p:spPr>
      </p:pic>
      <p:sp>
        <p:nvSpPr>
          <p:cNvPr id="8" name="Title 7"/>
          <p:cNvSpPr>
            <a:spLocks noGrp="1"/>
          </p:cNvSpPr>
          <p:nvPr>
            <p:ph type="title"/>
          </p:nvPr>
        </p:nvSpPr>
        <p:spPr>
          <a:xfrm>
            <a:off x="0" y="0"/>
            <a:ext cx="9144000" cy="771896"/>
          </a:xfrm>
        </p:spPr>
        <p:style>
          <a:lnRef idx="2">
            <a:schemeClr val="accent1"/>
          </a:lnRef>
          <a:fillRef idx="1">
            <a:schemeClr val="lt1"/>
          </a:fillRef>
          <a:effectRef idx="0">
            <a:schemeClr val="accent1"/>
          </a:effectRef>
          <a:fontRef idx="minor">
            <a:schemeClr val="dk1"/>
          </a:fontRef>
        </p:style>
        <p:txBody>
          <a:bodyPr>
            <a:noAutofit/>
          </a:bodyPr>
          <a:lstStyle/>
          <a:p>
            <a:r>
              <a:rPr lang="es-SV" sz="2000" b="1" dirty="0" smtClean="0">
                <a:solidFill>
                  <a:srgbClr val="0070C0"/>
                </a:solidFill>
                <a:latin typeface="Bookman Old Style" pitchFamily="18" charset="0"/>
              </a:rPr>
              <a:t>Algunos ejemplos de Apoyo a salvadoreños migrantes en situaciones de desastres </a:t>
            </a:r>
            <a:endParaRPr lang="en-US" sz="2000" b="1" dirty="0">
              <a:solidFill>
                <a:srgbClr val="0070C0"/>
              </a:solidFill>
              <a:latin typeface="Bookman Old Style" pitchFamily="18" charset="0"/>
            </a:endParaRPr>
          </a:p>
        </p:txBody>
      </p:sp>
      <p:sp>
        <p:nvSpPr>
          <p:cNvPr id="6" name="Content Placeholder 5"/>
          <p:cNvSpPr>
            <a:spLocks noGrp="1"/>
          </p:cNvSpPr>
          <p:nvPr>
            <p:ph idx="1"/>
          </p:nvPr>
        </p:nvSpPr>
        <p:spPr>
          <a:xfrm>
            <a:off x="228366" y="999070"/>
            <a:ext cx="8701878" cy="1839133"/>
          </a:xfrm>
        </p:spPr>
        <p:txBody>
          <a:bodyPr>
            <a:noAutofit/>
          </a:bodyPr>
          <a:lstStyle/>
          <a:p>
            <a:pPr algn="just">
              <a:lnSpc>
                <a:spcPct val="200000"/>
              </a:lnSpc>
              <a:buFont typeface="Wingdings" pitchFamily="2" charset="2"/>
              <a:buChar char="Ø"/>
            </a:pPr>
            <a:r>
              <a:rPr lang="es-ES" sz="1800" dirty="0" smtClean="0">
                <a:latin typeface="Bookman Old Style" pitchFamily="18" charset="0"/>
              </a:rPr>
              <a:t>Movimientos sísmicos en: la India, Japón, Italia.</a:t>
            </a:r>
          </a:p>
          <a:p>
            <a:pPr algn="just">
              <a:lnSpc>
                <a:spcPct val="200000"/>
              </a:lnSpc>
              <a:buFont typeface="Wingdings" pitchFamily="2" charset="2"/>
              <a:buChar char="Ø"/>
            </a:pPr>
            <a:r>
              <a:rPr lang="es-ES" sz="1800" dirty="0" smtClean="0">
                <a:latin typeface="Bookman Old Style" pitchFamily="18" charset="0"/>
              </a:rPr>
              <a:t>Huracán en la zona atlántica de Honduras (Tela y Roatán).</a:t>
            </a:r>
          </a:p>
          <a:p>
            <a:pPr algn="just">
              <a:lnSpc>
                <a:spcPct val="200000"/>
              </a:lnSpc>
              <a:buFont typeface="Wingdings" pitchFamily="2" charset="2"/>
              <a:buChar char="Ø"/>
            </a:pPr>
            <a:r>
              <a:rPr lang="es-ES" sz="1800" dirty="0" smtClean="0">
                <a:latin typeface="Bookman Old Style" pitchFamily="18" charset="0"/>
              </a:rPr>
              <a:t>Inundaciones en la jurisdicción consular en Houston, Texas.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MRRE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48422" y="0"/>
            <a:ext cx="2647157" cy="1000956"/>
          </a:xfrm>
          <a:prstGeom prst="rect">
            <a:avLst/>
          </a:prstGeom>
        </p:spPr>
      </p:pic>
      <p:pic>
        <p:nvPicPr>
          <p:cNvPr id="6" name="Picture 5" descr="Logo Lineas.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72" y="5039661"/>
            <a:ext cx="5640244" cy="736789"/>
          </a:xfrm>
          <a:prstGeom prst="rect">
            <a:avLst/>
          </a:prstGeom>
        </p:spPr>
      </p:pic>
      <p:pic>
        <p:nvPicPr>
          <p:cNvPr id="10" name="Picture 9" descr="Logo Unamonos para Crecer.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76977" y="4975622"/>
            <a:ext cx="1967023" cy="739378"/>
          </a:xfrm>
          <a:prstGeom prst="rect">
            <a:avLst/>
          </a:prstGeom>
        </p:spPr>
      </p:pic>
      <p:sp>
        <p:nvSpPr>
          <p:cNvPr id="7" name="6 Título"/>
          <p:cNvSpPr>
            <a:spLocks noGrp="1"/>
          </p:cNvSpPr>
          <p:nvPr>
            <p:ph type="ctrTitle"/>
          </p:nvPr>
        </p:nvSpPr>
        <p:spPr>
          <a:xfrm>
            <a:off x="0" y="2334985"/>
            <a:ext cx="9144000" cy="1045030"/>
          </a:xfrm>
        </p:spPr>
        <p:txBody>
          <a:bodyPr>
            <a:noAutofit/>
          </a:bodyPr>
          <a:lstStyle/>
          <a:p>
            <a:r>
              <a:rPr lang="es-CR" sz="2400" i="1" dirty="0" smtClean="0">
                <a:solidFill>
                  <a:srgbClr val="002060"/>
                </a:solidFill>
                <a:effectLst>
                  <a:outerShdw blurRad="38100" dist="38100" dir="2700000" algn="tl">
                    <a:srgbClr val="000000">
                      <a:alpha val="43137"/>
                    </a:srgbClr>
                  </a:outerShdw>
                </a:effectLst>
                <a:latin typeface="Bookman Old Style" pitchFamily="18" charset="0"/>
                <a:ea typeface="+mn-ea"/>
                <a:cs typeface="+mn-cs"/>
              </a:rPr>
              <a:t>Comunicación con los migrantes: antes, durante y después de la crisis. </a:t>
            </a:r>
            <a:endParaRPr lang="es-SV" sz="2400" i="1" dirty="0">
              <a:solidFill>
                <a:srgbClr val="002060"/>
              </a:solidFill>
              <a:effectLst>
                <a:outerShdw blurRad="38100" dist="38100" dir="2700000" algn="tl">
                  <a:srgbClr val="000000">
                    <a:alpha val="43137"/>
                  </a:srgbClr>
                </a:outerShdw>
              </a:effectLst>
              <a:latin typeface="Bookman Old Style" pitchFamily="18" charset="0"/>
              <a:ea typeface="+mn-ea"/>
              <a:cs typeface="+mn-cs"/>
            </a:endParaRPr>
          </a:p>
        </p:txBody>
      </p:sp>
      <p:sp>
        <p:nvSpPr>
          <p:cNvPr id="8" name="TextBox 7"/>
          <p:cNvSpPr txBox="1"/>
          <p:nvPr/>
        </p:nvSpPr>
        <p:spPr>
          <a:xfrm>
            <a:off x="0" y="4289523"/>
            <a:ext cx="9144000" cy="646331"/>
          </a:xfrm>
          <a:prstGeom prst="rect">
            <a:avLst/>
          </a:prstGeom>
          <a:noFill/>
        </p:spPr>
        <p:txBody>
          <a:bodyPr wrap="square" rtlCol="0">
            <a:spAutoFit/>
          </a:bodyPr>
          <a:lstStyle/>
          <a:p>
            <a:pPr algn="ctr"/>
            <a:r>
              <a:rPr lang="es-SV" b="1" dirty="0" smtClean="0">
                <a:effectLst>
                  <a:outerShdw blurRad="38100" dist="38100" dir="2700000" algn="tl">
                    <a:srgbClr val="000000">
                      <a:alpha val="43137"/>
                    </a:srgbClr>
                  </a:outerShdw>
                </a:effectLst>
              </a:rPr>
              <a:t>Viceministerio para salvadoreños en el exterior</a:t>
            </a:r>
          </a:p>
          <a:p>
            <a:pPr algn="ctr"/>
            <a:r>
              <a:rPr lang="es-SV" b="1" dirty="0" smtClean="0">
                <a:effectLst>
                  <a:outerShdw blurRad="38100" dist="38100" dir="2700000" algn="tl">
                    <a:srgbClr val="000000">
                      <a:alpha val="43137"/>
                    </a:srgbClr>
                  </a:outerShdw>
                </a:effectLst>
              </a:rPr>
              <a:t>San José – Costa Rica – Febrero 2017</a:t>
            </a:r>
            <a:endParaRPr lang="en-US" b="1" dirty="0">
              <a:effectLst>
                <a:outerShdw blurRad="38100" dist="38100" dir="2700000" algn="tl">
                  <a:srgbClr val="000000">
                    <a:alpha val="43137"/>
                  </a:srgbClr>
                </a:outerShdw>
              </a:effectLst>
            </a:endParaRPr>
          </a:p>
        </p:txBody>
      </p:sp>
      <p:sp>
        <p:nvSpPr>
          <p:cNvPr id="9" name="Rectangle 8"/>
          <p:cNvSpPr/>
          <p:nvPr/>
        </p:nvSpPr>
        <p:spPr>
          <a:xfrm>
            <a:off x="0" y="1339510"/>
            <a:ext cx="9144000" cy="338554"/>
          </a:xfrm>
          <a:prstGeom prst="rect">
            <a:avLst/>
          </a:prstGeom>
        </p:spPr>
        <p:txBody>
          <a:bodyPr wrap="square">
            <a:spAutoFit/>
          </a:bodyPr>
          <a:lstStyle/>
          <a:p>
            <a:pPr algn="ctr"/>
            <a:r>
              <a:rPr lang="es-CR" sz="1600" i="1" dirty="0" smtClean="0">
                <a:solidFill>
                  <a:srgbClr val="002060"/>
                </a:solidFill>
                <a:effectLst>
                  <a:outerShdw blurRad="38100" dist="38100" dir="2700000" algn="tl">
                    <a:srgbClr val="000000">
                      <a:alpha val="43137"/>
                    </a:srgbClr>
                  </a:outerShdw>
                </a:effectLst>
                <a:latin typeface="Bookman Old Style" pitchFamily="18" charset="0"/>
              </a:rPr>
              <a:t>Taller: “La protección de los nacionales en el exterior afectados por situación de crisis”</a:t>
            </a:r>
            <a:endParaRPr lang="en-US" sz="1600" dirty="0"/>
          </a:p>
        </p:txBody>
      </p:sp>
    </p:spTree>
    <p:extLst>
      <p:ext uri="{BB962C8B-B14F-4D97-AF65-F5344CB8AC3E}">
        <p14:creationId xmlns:p14="http://schemas.microsoft.com/office/powerpoint/2010/main" val="33428547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ogo Lineas.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172" y="5039661"/>
            <a:ext cx="5640244" cy="736789"/>
          </a:xfrm>
          <a:prstGeom prst="rect">
            <a:avLst/>
          </a:prstGeom>
        </p:spPr>
      </p:pic>
      <p:pic>
        <p:nvPicPr>
          <p:cNvPr id="10" name="Picture 9" descr="Logo Unamonos para Crecer.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76977" y="4975622"/>
            <a:ext cx="1967023" cy="739378"/>
          </a:xfrm>
          <a:prstGeom prst="rect">
            <a:avLst/>
          </a:prstGeom>
        </p:spPr>
      </p:pic>
      <p:sp>
        <p:nvSpPr>
          <p:cNvPr id="7" name="6 Título"/>
          <p:cNvSpPr>
            <a:spLocks noGrp="1"/>
          </p:cNvSpPr>
          <p:nvPr>
            <p:ph type="title"/>
          </p:nvPr>
        </p:nvSpPr>
        <p:spPr>
          <a:xfrm>
            <a:off x="0" y="0"/>
            <a:ext cx="9144000" cy="952500"/>
          </a:xfrm>
        </p:spPr>
        <p:txBody>
          <a:bodyPr>
            <a:noAutofit/>
          </a:bodyPr>
          <a:lstStyle/>
          <a:p>
            <a:r>
              <a:rPr lang="es-CR" sz="2400" i="1" dirty="0" smtClean="0">
                <a:solidFill>
                  <a:srgbClr val="002060"/>
                </a:solidFill>
                <a:effectLst>
                  <a:outerShdw blurRad="38100" dist="38100" dir="2700000" algn="tl">
                    <a:srgbClr val="000000">
                      <a:alpha val="43137"/>
                    </a:srgbClr>
                  </a:outerShdw>
                </a:effectLst>
                <a:latin typeface="Bookman Old Style" pitchFamily="18" charset="0"/>
                <a:ea typeface="+mn-ea"/>
                <a:cs typeface="+mn-cs"/>
              </a:rPr>
              <a:t>Comunicación con los migrantes: antes, durante y después de la crisis. </a:t>
            </a:r>
            <a:endParaRPr lang="es-SV" sz="2400" i="1" dirty="0">
              <a:solidFill>
                <a:srgbClr val="002060"/>
              </a:solidFill>
              <a:effectLst>
                <a:outerShdw blurRad="38100" dist="38100" dir="2700000" algn="tl">
                  <a:srgbClr val="000000">
                    <a:alpha val="43137"/>
                  </a:srgbClr>
                </a:outerShdw>
              </a:effectLst>
              <a:latin typeface="Bookman Old Style" pitchFamily="18" charset="0"/>
              <a:ea typeface="+mn-ea"/>
              <a:cs typeface="+mn-cs"/>
            </a:endParaRPr>
          </a:p>
        </p:txBody>
      </p:sp>
      <p:pic>
        <p:nvPicPr>
          <p:cNvPr id="11" name="Picture 2" descr="Whatsapp"/>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71072" y="954549"/>
            <a:ext cx="3479470" cy="2042556"/>
          </a:xfrm>
          <a:prstGeom prst="rect">
            <a:avLst/>
          </a:prstGeom>
          <a:noFill/>
        </p:spPr>
      </p:pic>
      <p:pic>
        <p:nvPicPr>
          <p:cNvPr id="12" name="11 Imagen"/>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696026" y="4043270"/>
            <a:ext cx="961901" cy="961901"/>
          </a:xfrm>
          <a:prstGeom prst="rect">
            <a:avLst/>
          </a:prstGeom>
        </p:spPr>
      </p:pic>
      <p:pic>
        <p:nvPicPr>
          <p:cNvPr id="13" name="12 Imagen"/>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671951" y="3079281"/>
            <a:ext cx="961901" cy="963989"/>
          </a:xfrm>
          <a:prstGeom prst="rect">
            <a:avLst/>
          </a:prstGeom>
        </p:spPr>
      </p:pic>
      <p:pic>
        <p:nvPicPr>
          <p:cNvPr id="14" name="13 Imagen"/>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4586" y="954549"/>
            <a:ext cx="5571072" cy="4085112"/>
          </a:xfrm>
          <a:prstGeom prst="rect">
            <a:avLst/>
          </a:prstGeom>
        </p:spPr>
      </p:pic>
    </p:spTree>
    <p:extLst>
      <p:ext uri="{BB962C8B-B14F-4D97-AF65-F5344CB8AC3E}">
        <p14:creationId xmlns:p14="http://schemas.microsoft.com/office/powerpoint/2010/main" val="2986042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ogo Lineas.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172" y="5039661"/>
            <a:ext cx="5640244" cy="736789"/>
          </a:xfrm>
          <a:prstGeom prst="rect">
            <a:avLst/>
          </a:prstGeom>
        </p:spPr>
      </p:pic>
      <p:pic>
        <p:nvPicPr>
          <p:cNvPr id="10" name="Picture 9" descr="Logo Unamonos para Crecer.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76977" y="4975622"/>
            <a:ext cx="1967023" cy="739378"/>
          </a:xfrm>
          <a:prstGeom prst="rect">
            <a:avLst/>
          </a:prstGeom>
        </p:spPr>
      </p:pic>
      <p:sp>
        <p:nvSpPr>
          <p:cNvPr id="7" name="6 Título"/>
          <p:cNvSpPr>
            <a:spLocks noGrp="1"/>
          </p:cNvSpPr>
          <p:nvPr>
            <p:ph type="title"/>
          </p:nvPr>
        </p:nvSpPr>
        <p:spPr>
          <a:xfrm>
            <a:off x="0" y="0"/>
            <a:ext cx="9144000" cy="952500"/>
          </a:xfrm>
        </p:spPr>
        <p:style>
          <a:lnRef idx="2">
            <a:schemeClr val="accent1"/>
          </a:lnRef>
          <a:fillRef idx="1">
            <a:schemeClr val="lt1"/>
          </a:fillRef>
          <a:effectRef idx="0">
            <a:schemeClr val="accent1"/>
          </a:effectRef>
          <a:fontRef idx="minor">
            <a:schemeClr val="dk1"/>
          </a:fontRef>
        </p:style>
        <p:txBody>
          <a:bodyPr>
            <a:noAutofit/>
          </a:bodyPr>
          <a:lstStyle/>
          <a:p>
            <a:r>
              <a:rPr lang="es-CR" sz="2400" i="1" dirty="0" smtClean="0">
                <a:solidFill>
                  <a:srgbClr val="002060"/>
                </a:solidFill>
                <a:effectLst>
                  <a:outerShdw blurRad="38100" dist="38100" dir="2700000" algn="tl">
                    <a:srgbClr val="000000">
                      <a:alpha val="43137"/>
                    </a:srgbClr>
                  </a:outerShdw>
                </a:effectLst>
                <a:latin typeface="Bookman Old Style" pitchFamily="18" charset="0"/>
                <a:ea typeface="+mn-ea"/>
                <a:cs typeface="+mn-cs"/>
              </a:rPr>
              <a:t>Estadísticas de Atención a la persona migrante.</a:t>
            </a:r>
            <a:endParaRPr lang="es-SV" sz="2400" i="1" dirty="0">
              <a:solidFill>
                <a:srgbClr val="002060"/>
              </a:solidFill>
              <a:effectLst>
                <a:outerShdw blurRad="38100" dist="38100" dir="2700000" algn="tl">
                  <a:srgbClr val="000000">
                    <a:alpha val="43137"/>
                  </a:srgbClr>
                </a:outerShdw>
              </a:effectLst>
              <a:latin typeface="Bookman Old Style" pitchFamily="18" charset="0"/>
              <a:ea typeface="+mn-ea"/>
              <a:cs typeface="+mn-cs"/>
            </a:endParaRPr>
          </a:p>
        </p:txBody>
      </p:sp>
      <p:graphicFrame>
        <p:nvGraphicFramePr>
          <p:cNvPr id="9" name="1 Gráfico"/>
          <p:cNvGraphicFramePr>
            <a:graphicFrameLocks/>
          </p:cNvGraphicFramePr>
          <p:nvPr>
            <p:extLst>
              <p:ext uri="{D42A27DB-BD31-4B8C-83A1-F6EECF244321}">
                <p14:modId xmlns:p14="http://schemas.microsoft.com/office/powerpoint/2010/main" val="474797558"/>
              </p:ext>
            </p:extLst>
          </p:nvPr>
        </p:nvGraphicFramePr>
        <p:xfrm>
          <a:off x="140400" y="1046513"/>
          <a:ext cx="4799735" cy="429879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2 Gráfico"/>
          <p:cNvGraphicFramePr>
            <a:graphicFrameLocks/>
          </p:cNvGraphicFramePr>
          <p:nvPr>
            <p:extLst>
              <p:ext uri="{D42A27DB-BD31-4B8C-83A1-F6EECF244321}">
                <p14:modId xmlns:p14="http://schemas.microsoft.com/office/powerpoint/2010/main" val="2642370636"/>
              </p:ext>
            </p:extLst>
          </p:nvPr>
        </p:nvGraphicFramePr>
        <p:xfrm>
          <a:off x="4459184" y="952500"/>
          <a:ext cx="4572000" cy="2743200"/>
        </p:xfrm>
        <a:graphic>
          <a:graphicData uri="http://schemas.openxmlformats.org/drawingml/2006/chart">
            <c:chart xmlns:c="http://schemas.openxmlformats.org/drawingml/2006/chart" xmlns:r="http://schemas.openxmlformats.org/officeDocument/2006/relationships" r:id="rId5"/>
          </a:graphicData>
        </a:graphic>
      </p:graphicFrame>
      <p:pic>
        <p:nvPicPr>
          <p:cNvPr id="2" name="1 Imagen"/>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51418" y="3718971"/>
            <a:ext cx="2992582" cy="1996029"/>
          </a:xfrm>
          <a:prstGeom prst="rect">
            <a:avLst/>
          </a:prstGeom>
        </p:spPr>
      </p:pic>
    </p:spTree>
    <p:extLst>
      <p:ext uri="{BB962C8B-B14F-4D97-AF65-F5344CB8AC3E}">
        <p14:creationId xmlns:p14="http://schemas.microsoft.com/office/powerpoint/2010/main" val="21671979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ogo Lineas.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172" y="5039661"/>
            <a:ext cx="5640244" cy="736789"/>
          </a:xfrm>
          <a:prstGeom prst="rect">
            <a:avLst/>
          </a:prstGeom>
        </p:spPr>
      </p:pic>
      <p:pic>
        <p:nvPicPr>
          <p:cNvPr id="10" name="Picture 9" descr="Logo Unamonos para Crecer.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76977" y="4975622"/>
            <a:ext cx="1967023" cy="739378"/>
          </a:xfrm>
          <a:prstGeom prst="rect">
            <a:avLst/>
          </a:prstGeom>
        </p:spPr>
      </p:pic>
      <p:sp>
        <p:nvSpPr>
          <p:cNvPr id="7" name="6 Título"/>
          <p:cNvSpPr>
            <a:spLocks noGrp="1"/>
          </p:cNvSpPr>
          <p:nvPr>
            <p:ph type="title"/>
          </p:nvPr>
        </p:nvSpPr>
        <p:spPr>
          <a:xfrm>
            <a:off x="0" y="0"/>
            <a:ext cx="9144000" cy="952500"/>
          </a:xfrm>
        </p:spPr>
        <p:style>
          <a:lnRef idx="2">
            <a:schemeClr val="accent1"/>
          </a:lnRef>
          <a:fillRef idx="1">
            <a:schemeClr val="lt1"/>
          </a:fillRef>
          <a:effectRef idx="0">
            <a:schemeClr val="accent1"/>
          </a:effectRef>
          <a:fontRef idx="minor">
            <a:schemeClr val="dk1"/>
          </a:fontRef>
        </p:style>
        <p:txBody>
          <a:bodyPr>
            <a:noAutofit/>
          </a:bodyPr>
          <a:lstStyle/>
          <a:p>
            <a:r>
              <a:rPr lang="es-CR" sz="2400" i="1" dirty="0" smtClean="0">
                <a:solidFill>
                  <a:srgbClr val="002060"/>
                </a:solidFill>
                <a:effectLst>
                  <a:outerShdw blurRad="38100" dist="38100" dir="2700000" algn="tl">
                    <a:srgbClr val="000000">
                      <a:alpha val="43137"/>
                    </a:srgbClr>
                  </a:outerShdw>
                </a:effectLst>
                <a:latin typeface="Bookman Old Style" pitchFamily="18" charset="0"/>
                <a:ea typeface="+mn-ea"/>
                <a:cs typeface="+mn-cs"/>
              </a:rPr>
              <a:t>Nuevas herramientas de comunicación e interacción con la persona migrante.</a:t>
            </a:r>
            <a:endParaRPr lang="es-SV" sz="2400" i="1" dirty="0">
              <a:solidFill>
                <a:srgbClr val="002060"/>
              </a:solidFill>
              <a:effectLst>
                <a:outerShdw blurRad="38100" dist="38100" dir="2700000" algn="tl">
                  <a:srgbClr val="000000">
                    <a:alpha val="43137"/>
                  </a:srgbClr>
                </a:outerShdw>
              </a:effectLst>
              <a:latin typeface="Bookman Old Style" pitchFamily="18" charset="0"/>
              <a:ea typeface="+mn-ea"/>
              <a:cs typeface="+mn-cs"/>
            </a:endParaRPr>
          </a:p>
        </p:txBody>
      </p:sp>
      <p:graphicFrame>
        <p:nvGraphicFramePr>
          <p:cNvPr id="8" name="3 Marcador de contenido"/>
          <p:cNvGraphicFramePr>
            <a:graphicFrameLocks noGrp="1"/>
          </p:cNvGraphicFramePr>
          <p:nvPr>
            <p:ph idx="1"/>
            <p:extLst>
              <p:ext uri="{D42A27DB-BD31-4B8C-83A1-F6EECF244321}">
                <p14:modId xmlns:p14="http://schemas.microsoft.com/office/powerpoint/2010/main" val="1501396163"/>
              </p:ext>
            </p:extLst>
          </p:nvPr>
        </p:nvGraphicFramePr>
        <p:xfrm>
          <a:off x="3633848" y="1392145"/>
          <a:ext cx="5189518" cy="401591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10 Imagen"/>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20721440" flipH="1">
            <a:off x="98247" y="4116459"/>
            <a:ext cx="1168841" cy="1474753"/>
          </a:xfrm>
          <a:prstGeom prst="rect">
            <a:avLst/>
          </a:prstGeom>
        </p:spPr>
      </p:pic>
      <p:sp>
        <p:nvSpPr>
          <p:cNvPr id="12" name="1 Título"/>
          <p:cNvSpPr txBox="1">
            <a:spLocks/>
          </p:cNvSpPr>
          <p:nvPr/>
        </p:nvSpPr>
        <p:spPr>
          <a:xfrm>
            <a:off x="-1" y="3693225"/>
            <a:ext cx="4631377" cy="138700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SV" sz="2800" b="1" dirty="0" smtClean="0">
                <a:latin typeface="Bookman Old Style" pitchFamily="18" charset="0"/>
                <a:cs typeface="Aharoni" pitchFamily="2" charset="-79"/>
              </a:rPr>
              <a:t>Aplicativo Móvil de Servicios y Asistencia Consular</a:t>
            </a:r>
            <a:endParaRPr lang="es-SV" sz="2800" b="1" dirty="0">
              <a:latin typeface="Bookman Old Style" pitchFamily="18" charset="0"/>
              <a:cs typeface="Aharoni" pitchFamily="2" charset="-79"/>
            </a:endParaRPr>
          </a:p>
        </p:txBody>
      </p:sp>
      <p:grpSp>
        <p:nvGrpSpPr>
          <p:cNvPr id="3" name="2 Grupo"/>
          <p:cNvGrpSpPr/>
          <p:nvPr/>
        </p:nvGrpSpPr>
        <p:grpSpPr>
          <a:xfrm>
            <a:off x="-1" y="983425"/>
            <a:ext cx="4076613" cy="2408923"/>
            <a:chOff x="-1" y="983425"/>
            <a:chExt cx="4076613" cy="2408923"/>
          </a:xfrm>
        </p:grpSpPr>
        <p:pic>
          <p:nvPicPr>
            <p:cNvPr id="9" name="Picture 4" descr="Trabajo en equipo.png"/>
            <p:cNvPicPr/>
            <p:nvPr/>
          </p:nvPicPr>
          <p:blipFill>
            <a:blip r:embed="rId10" cstate="email">
              <a:clrChange>
                <a:clrFrom>
                  <a:srgbClr val="FFFFFF"/>
                </a:clrFrom>
                <a:clrTo>
                  <a:srgbClr val="FFFFFF">
                    <a:alpha val="0"/>
                  </a:srgbClr>
                </a:clrTo>
              </a:clrChange>
              <a:lum bright="-20000" contrast="20000"/>
              <a:extLst>
                <a:ext uri="{28A0092B-C50C-407E-A947-70E740481C1C}">
                  <a14:useLocalDpi xmlns:a14="http://schemas.microsoft.com/office/drawing/2010/main"/>
                </a:ext>
              </a:extLst>
            </a:blip>
            <a:stretch>
              <a:fillRect/>
            </a:stretch>
          </p:blipFill>
          <p:spPr>
            <a:xfrm>
              <a:off x="-1" y="983425"/>
              <a:ext cx="4076613" cy="1885703"/>
            </a:xfrm>
            <a:prstGeom prst="rect">
              <a:avLst/>
            </a:prstGeom>
          </p:spPr>
        </p:pic>
        <p:sp>
          <p:nvSpPr>
            <p:cNvPr id="2" name="1 CuadroTexto"/>
            <p:cNvSpPr txBox="1"/>
            <p:nvPr/>
          </p:nvSpPr>
          <p:spPr>
            <a:xfrm>
              <a:off x="96689" y="2869128"/>
              <a:ext cx="3883232" cy="523220"/>
            </a:xfrm>
            <a:prstGeom prst="rect">
              <a:avLst/>
            </a:prstGeom>
            <a:noFill/>
          </p:spPr>
          <p:txBody>
            <a:bodyPr wrap="square" rtlCol="0">
              <a:spAutoFit/>
            </a:bodyPr>
            <a:lstStyle/>
            <a:p>
              <a:pPr algn="ctr"/>
              <a:r>
                <a:rPr lang="es-SV" sz="1400" dirty="0" smtClean="0">
                  <a:effectLst>
                    <a:outerShdw blurRad="38100" dist="38100" dir="2700000" algn="tl">
                      <a:srgbClr val="000000">
                        <a:alpha val="43137"/>
                      </a:srgbClr>
                    </a:outerShdw>
                  </a:effectLst>
                  <a:latin typeface="Bookman Old Style" pitchFamily="18" charset="0"/>
                </a:rPr>
                <a:t>Distritos Consulares: </a:t>
              </a:r>
            </a:p>
            <a:p>
              <a:pPr algn="ctr"/>
              <a:r>
                <a:rPr lang="es-SV" sz="1400" b="1" dirty="0" smtClean="0">
                  <a:latin typeface="Bookman Old Style" pitchFamily="18" charset="0"/>
                </a:rPr>
                <a:t>«Ventanilla de acercamiento consular»</a:t>
              </a:r>
            </a:p>
          </p:txBody>
        </p:sp>
      </p:grpSp>
    </p:spTree>
    <p:extLst>
      <p:ext uri="{BB962C8B-B14F-4D97-AF65-F5344CB8AC3E}">
        <p14:creationId xmlns:p14="http://schemas.microsoft.com/office/powerpoint/2010/main" val="208416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par>
                                <p:cTn id="13" presetID="6" presetClass="entr" presetSubtype="16"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ircle(in)">
                                      <p:cBhvr>
                                        <p:cTn id="15" dur="2000"/>
                                        <p:tgtEl>
                                          <p:spTgt spid="11"/>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ircle(in)">
                                      <p:cBhvr>
                                        <p:cTn id="1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3202</TotalTime>
  <Words>531</Words>
  <Application>Microsoft Office PowerPoint</Application>
  <PresentationFormat>On-screen Show (16:10)</PresentationFormat>
  <Paragraphs>70</Paragraphs>
  <Slides>9</Slides>
  <Notes>0</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Office Theme</vt:lpstr>
      <vt:lpstr>1_Office Theme</vt:lpstr>
      <vt:lpstr>Mecanismos de coordinación bilaterales o multilaterales existentes para la asistencia consular en emergencias</vt:lpstr>
      <vt:lpstr>Estructura institucional para la atención de la persona salvadoreña en el Exterior. </vt:lpstr>
      <vt:lpstr>Redes Operativas del Servicio Exterior Salvadoreño</vt:lpstr>
      <vt:lpstr>Sistema Nacional de Protección Civil</vt:lpstr>
      <vt:lpstr>Algunos ejemplos de Apoyo a salvadoreños migrantes en situaciones de desastres </vt:lpstr>
      <vt:lpstr>Comunicación con los migrantes: antes, durante y después de la crisis. </vt:lpstr>
      <vt:lpstr>Comunicación con los migrantes: antes, durante y después de la crisis. </vt:lpstr>
      <vt:lpstr>Estadísticas de Atención a la persona migrante.</vt:lpstr>
      <vt:lpstr>Nuevas herramientas de comunicación e interacción con la persona migrante.</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RREE RREE</dc:creator>
  <cp:lastModifiedBy>RODAS Renán</cp:lastModifiedBy>
  <cp:revision>138</cp:revision>
  <dcterms:created xsi:type="dcterms:W3CDTF">2014-06-24T15:22:33Z</dcterms:created>
  <dcterms:modified xsi:type="dcterms:W3CDTF">2017-02-13T20:14:07Z</dcterms:modified>
</cp:coreProperties>
</file>