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3"/>
  </p:notesMasterIdLst>
  <p:handoutMasterIdLst>
    <p:handoutMasterId r:id="rId14"/>
  </p:handoutMasterIdLst>
  <p:sldIdLst>
    <p:sldId id="299" r:id="rId4"/>
    <p:sldId id="483" r:id="rId5"/>
    <p:sldId id="490" r:id="rId6"/>
    <p:sldId id="491" r:id="rId7"/>
    <p:sldId id="489" r:id="rId8"/>
    <p:sldId id="492" r:id="rId9"/>
    <p:sldId id="484" r:id="rId10"/>
    <p:sldId id="486" r:id="rId11"/>
    <p:sldId id="456" r:id="rId12"/>
  </p:sldIdLst>
  <p:sldSz cx="10059988" cy="7773988"/>
  <p:notesSz cx="6934200" cy="9220200"/>
  <p:defaultTextStyle>
    <a:defPPr>
      <a:defRPr lang="es-MX"/>
    </a:defPPr>
    <a:lvl1pPr marL="0" algn="l" defTabSz="1015419" rtl="0" eaLnBrk="1" latinLnBrk="0" hangingPunct="1">
      <a:defRPr sz="2000" kern="1200">
        <a:solidFill>
          <a:schemeClr val="tx1"/>
        </a:solidFill>
        <a:latin typeface="+mn-lt"/>
        <a:ea typeface="+mn-ea"/>
        <a:cs typeface="+mn-cs"/>
      </a:defRPr>
    </a:lvl1pPr>
    <a:lvl2pPr marL="507711" algn="l" defTabSz="1015419" rtl="0" eaLnBrk="1" latinLnBrk="0" hangingPunct="1">
      <a:defRPr sz="2000" kern="1200">
        <a:solidFill>
          <a:schemeClr val="tx1"/>
        </a:solidFill>
        <a:latin typeface="+mn-lt"/>
        <a:ea typeface="+mn-ea"/>
        <a:cs typeface="+mn-cs"/>
      </a:defRPr>
    </a:lvl2pPr>
    <a:lvl3pPr marL="1015419" algn="l" defTabSz="1015419" rtl="0" eaLnBrk="1" latinLnBrk="0" hangingPunct="1">
      <a:defRPr sz="2000" kern="1200">
        <a:solidFill>
          <a:schemeClr val="tx1"/>
        </a:solidFill>
        <a:latin typeface="+mn-lt"/>
        <a:ea typeface="+mn-ea"/>
        <a:cs typeface="+mn-cs"/>
      </a:defRPr>
    </a:lvl3pPr>
    <a:lvl4pPr marL="1523132" algn="l" defTabSz="1015419" rtl="0" eaLnBrk="1" latinLnBrk="0" hangingPunct="1">
      <a:defRPr sz="2000" kern="1200">
        <a:solidFill>
          <a:schemeClr val="tx1"/>
        </a:solidFill>
        <a:latin typeface="+mn-lt"/>
        <a:ea typeface="+mn-ea"/>
        <a:cs typeface="+mn-cs"/>
      </a:defRPr>
    </a:lvl4pPr>
    <a:lvl5pPr marL="2030841" algn="l" defTabSz="1015419" rtl="0" eaLnBrk="1" latinLnBrk="0" hangingPunct="1">
      <a:defRPr sz="2000" kern="1200">
        <a:solidFill>
          <a:schemeClr val="tx1"/>
        </a:solidFill>
        <a:latin typeface="+mn-lt"/>
        <a:ea typeface="+mn-ea"/>
        <a:cs typeface="+mn-cs"/>
      </a:defRPr>
    </a:lvl5pPr>
    <a:lvl6pPr marL="2538541" algn="l" defTabSz="1015419" rtl="0" eaLnBrk="1" latinLnBrk="0" hangingPunct="1">
      <a:defRPr sz="2000" kern="1200">
        <a:solidFill>
          <a:schemeClr val="tx1"/>
        </a:solidFill>
        <a:latin typeface="+mn-lt"/>
        <a:ea typeface="+mn-ea"/>
        <a:cs typeface="+mn-cs"/>
      </a:defRPr>
    </a:lvl6pPr>
    <a:lvl7pPr marL="3046261" algn="l" defTabSz="1015419" rtl="0" eaLnBrk="1" latinLnBrk="0" hangingPunct="1">
      <a:defRPr sz="2000" kern="1200">
        <a:solidFill>
          <a:schemeClr val="tx1"/>
        </a:solidFill>
        <a:latin typeface="+mn-lt"/>
        <a:ea typeface="+mn-ea"/>
        <a:cs typeface="+mn-cs"/>
      </a:defRPr>
    </a:lvl7pPr>
    <a:lvl8pPr marL="3553968" algn="l" defTabSz="1015419" rtl="0" eaLnBrk="1" latinLnBrk="0" hangingPunct="1">
      <a:defRPr sz="2000" kern="1200">
        <a:solidFill>
          <a:schemeClr val="tx1"/>
        </a:solidFill>
        <a:latin typeface="+mn-lt"/>
        <a:ea typeface="+mn-ea"/>
        <a:cs typeface="+mn-cs"/>
      </a:defRPr>
    </a:lvl8pPr>
    <a:lvl9pPr marL="4061678" algn="l" defTabSz="1015419" rtl="0" eaLnBrk="1" latinLnBrk="0" hangingPunct="1">
      <a:defRPr sz="20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redeterminada" id="{C1A2BB7F-A43F-417A-99C7-F63187C69EC3}">
          <p14:sldIdLst>
            <p14:sldId id="299"/>
            <p14:sldId id="483"/>
            <p14:sldId id="490"/>
            <p14:sldId id="491"/>
            <p14:sldId id="489"/>
            <p14:sldId id="492"/>
            <p14:sldId id="484"/>
            <p14:sldId id="486"/>
            <p14:sldId id="45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inez Caballero Graciela" initials="MCG"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0165"/>
    <a:srgbClr val="3C0D4B"/>
    <a:srgbClr val="5E1575"/>
    <a:srgbClr val="6FB2B9"/>
    <a:srgbClr val="6E365B"/>
    <a:srgbClr val="800080"/>
    <a:srgbClr val="BA246F"/>
    <a:srgbClr val="CB2779"/>
    <a:srgbClr val="ECA6DF"/>
    <a:srgbClr val="8E46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Estilo medio 4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202B0CA-FC54-4496-8BCA-5EF66A818D29}" styleName="Estilo oscuro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Estilo o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98173" autoAdjust="0"/>
  </p:normalViewPr>
  <p:slideViewPr>
    <p:cSldViewPr>
      <p:cViewPr>
        <p:scale>
          <a:sx n="125" d="100"/>
          <a:sy n="125" d="100"/>
        </p:scale>
        <p:origin x="-72" y="-72"/>
      </p:cViewPr>
      <p:guideLst>
        <p:guide orient="horz" pos="2449"/>
        <p:guide pos="316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diagrams/_rels/data3.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CBBA8D-DC02-4E4D-BFC5-AA350295CB42}" type="doc">
      <dgm:prSet loTypeId="urn:microsoft.com/office/officeart/2005/8/layout/hierarchy1" loCatId="hierarchy" qsTypeId="urn:microsoft.com/office/officeart/2005/8/quickstyle/simple1" qsCatId="simple" csTypeId="urn:microsoft.com/office/officeart/2005/8/colors/colorful4" csCatId="colorful" phldr="1"/>
      <dgm:spPr/>
      <dgm:t>
        <a:bodyPr/>
        <a:lstStyle/>
        <a:p>
          <a:endParaRPr lang="es-ES"/>
        </a:p>
      </dgm:t>
    </dgm:pt>
    <dgm:pt modelId="{A5488A36-0093-42AD-8C58-B4784C16D18F}">
      <dgm:prSet phldrT="[Texto]"/>
      <dgm:spPr/>
      <dgm:t>
        <a:bodyPr/>
        <a:lstStyle/>
        <a:p>
          <a:r>
            <a:rPr lang="en-GB" noProof="0" dirty="0" smtClean="0">
              <a:latin typeface="Times New Roman" pitchFamily="18" charset="0"/>
              <a:cs typeface="Times New Roman" pitchFamily="18" charset="0"/>
            </a:rPr>
            <a:t>SINAPROC</a:t>
          </a:r>
          <a:endParaRPr lang="en-GB" noProof="0" dirty="0">
            <a:latin typeface="Times New Roman" pitchFamily="18" charset="0"/>
            <a:cs typeface="Times New Roman" pitchFamily="18" charset="0"/>
          </a:endParaRPr>
        </a:p>
      </dgm:t>
    </dgm:pt>
    <dgm:pt modelId="{9CE867D2-715F-44EC-AD06-074B1F3DDEB5}" type="parTrans" cxnId="{BE7EA9FB-2675-43E7-A139-F8CAC8ABA019}">
      <dgm:prSet/>
      <dgm:spPr/>
      <dgm:t>
        <a:bodyPr/>
        <a:lstStyle/>
        <a:p>
          <a:endParaRPr lang="es-ES">
            <a:latin typeface="Times New Roman" pitchFamily="18" charset="0"/>
            <a:cs typeface="Times New Roman" pitchFamily="18" charset="0"/>
          </a:endParaRPr>
        </a:p>
      </dgm:t>
    </dgm:pt>
    <dgm:pt modelId="{998603BB-DE0D-4D99-87CA-ACE21AFCD129}" type="sibTrans" cxnId="{BE7EA9FB-2675-43E7-A139-F8CAC8ABA019}">
      <dgm:prSet/>
      <dgm:spPr/>
      <dgm:t>
        <a:bodyPr/>
        <a:lstStyle/>
        <a:p>
          <a:endParaRPr lang="es-ES">
            <a:latin typeface="Times New Roman" pitchFamily="18" charset="0"/>
            <a:cs typeface="Times New Roman" pitchFamily="18" charset="0"/>
          </a:endParaRPr>
        </a:p>
      </dgm:t>
    </dgm:pt>
    <dgm:pt modelId="{1E4FC7C9-32EA-4995-B2D2-E0D25E18BF21}">
      <dgm:prSet phldrT="[Texto]"/>
      <dgm:spPr/>
      <dgm:t>
        <a:bodyPr/>
        <a:lstStyle/>
        <a:p>
          <a:r>
            <a:rPr lang="en-GB" noProof="0" dirty="0" smtClean="0">
              <a:latin typeface="Times New Roman" pitchFamily="18" charset="0"/>
              <a:cs typeface="Times New Roman" pitchFamily="18" charset="0"/>
            </a:rPr>
            <a:t>National Civil Protection Council</a:t>
          </a:r>
          <a:endParaRPr lang="en-GB" noProof="0" dirty="0">
            <a:latin typeface="Times New Roman" pitchFamily="18" charset="0"/>
            <a:cs typeface="Times New Roman" pitchFamily="18" charset="0"/>
          </a:endParaRPr>
        </a:p>
      </dgm:t>
    </dgm:pt>
    <dgm:pt modelId="{D5917DB5-E398-487C-853A-992BEEB73E82}" type="parTrans" cxnId="{B7F98CEB-213B-4BC3-9583-B40D02608AC3}">
      <dgm:prSet/>
      <dgm:spPr/>
      <dgm:t>
        <a:bodyPr/>
        <a:lstStyle/>
        <a:p>
          <a:endParaRPr lang="es-ES">
            <a:latin typeface="Times New Roman" pitchFamily="18" charset="0"/>
            <a:cs typeface="Times New Roman" pitchFamily="18" charset="0"/>
          </a:endParaRPr>
        </a:p>
      </dgm:t>
    </dgm:pt>
    <dgm:pt modelId="{29A190B6-0F5E-4EE9-9A5F-F235EF7B1EE2}" type="sibTrans" cxnId="{B7F98CEB-213B-4BC3-9583-B40D02608AC3}">
      <dgm:prSet/>
      <dgm:spPr/>
      <dgm:t>
        <a:bodyPr/>
        <a:lstStyle/>
        <a:p>
          <a:endParaRPr lang="es-ES">
            <a:latin typeface="Times New Roman" pitchFamily="18" charset="0"/>
            <a:cs typeface="Times New Roman" pitchFamily="18" charset="0"/>
          </a:endParaRPr>
        </a:p>
      </dgm:t>
    </dgm:pt>
    <dgm:pt modelId="{F0601D5A-8DB9-4B10-93F8-DA1C177B9D65}">
      <dgm:prSet phldrT="[Texto]"/>
      <dgm:spPr/>
      <dgm:t>
        <a:bodyPr/>
        <a:lstStyle/>
        <a:p>
          <a:r>
            <a:rPr lang="en-GB" noProof="0" dirty="0" smtClean="0">
              <a:latin typeface="Times New Roman" pitchFamily="18" charset="0"/>
              <a:cs typeface="Times New Roman" pitchFamily="18" charset="0"/>
            </a:rPr>
            <a:t>National Emergency Committee</a:t>
          </a:r>
          <a:endParaRPr lang="en-GB" noProof="0" dirty="0">
            <a:latin typeface="Times New Roman" pitchFamily="18" charset="0"/>
            <a:cs typeface="Times New Roman" pitchFamily="18" charset="0"/>
          </a:endParaRPr>
        </a:p>
      </dgm:t>
    </dgm:pt>
    <dgm:pt modelId="{67F0CA6E-EBF1-4D0E-BA10-53C67AEC889E}" type="parTrans" cxnId="{DDE6470B-3865-4ED2-A4BC-3997364D3286}">
      <dgm:prSet/>
      <dgm:spPr/>
      <dgm:t>
        <a:bodyPr/>
        <a:lstStyle/>
        <a:p>
          <a:endParaRPr lang="es-ES">
            <a:latin typeface="Times New Roman" pitchFamily="18" charset="0"/>
            <a:cs typeface="Times New Roman" pitchFamily="18" charset="0"/>
          </a:endParaRPr>
        </a:p>
      </dgm:t>
    </dgm:pt>
    <dgm:pt modelId="{CA240079-7766-4259-9936-D9439740B1F7}" type="sibTrans" cxnId="{DDE6470B-3865-4ED2-A4BC-3997364D3286}">
      <dgm:prSet/>
      <dgm:spPr/>
      <dgm:t>
        <a:bodyPr/>
        <a:lstStyle/>
        <a:p>
          <a:endParaRPr lang="es-ES">
            <a:latin typeface="Times New Roman" pitchFamily="18" charset="0"/>
            <a:cs typeface="Times New Roman" pitchFamily="18" charset="0"/>
          </a:endParaRPr>
        </a:p>
      </dgm:t>
    </dgm:pt>
    <dgm:pt modelId="{9A83505F-A3CE-4435-83DD-9D633EEE3DE9}">
      <dgm:prSet/>
      <dgm:spPr/>
      <dgm:t>
        <a:bodyPr/>
        <a:lstStyle/>
        <a:p>
          <a:r>
            <a:rPr lang="en-GB" noProof="0" dirty="0" smtClean="0">
              <a:latin typeface="Times New Roman" pitchFamily="18" charset="0"/>
              <a:cs typeface="Times New Roman" pitchFamily="18" charset="0"/>
            </a:rPr>
            <a:t>National Operations Centre</a:t>
          </a:r>
          <a:endParaRPr lang="en-GB" noProof="0" dirty="0">
            <a:latin typeface="Times New Roman" pitchFamily="18" charset="0"/>
            <a:cs typeface="Times New Roman" pitchFamily="18" charset="0"/>
          </a:endParaRPr>
        </a:p>
      </dgm:t>
    </dgm:pt>
    <dgm:pt modelId="{F11C4012-619E-40A7-99AC-F6541855EBFA}" type="parTrans" cxnId="{749BC6DD-704B-4A34-8A81-0CB8011A47FD}">
      <dgm:prSet/>
      <dgm:spPr/>
      <dgm:t>
        <a:bodyPr/>
        <a:lstStyle/>
        <a:p>
          <a:endParaRPr lang="es-ES">
            <a:latin typeface="Times New Roman" pitchFamily="18" charset="0"/>
            <a:cs typeface="Times New Roman" pitchFamily="18" charset="0"/>
          </a:endParaRPr>
        </a:p>
      </dgm:t>
    </dgm:pt>
    <dgm:pt modelId="{432A7691-E5B7-492A-A49F-E3911F2161F1}" type="sibTrans" cxnId="{749BC6DD-704B-4A34-8A81-0CB8011A47FD}">
      <dgm:prSet/>
      <dgm:spPr/>
      <dgm:t>
        <a:bodyPr/>
        <a:lstStyle/>
        <a:p>
          <a:endParaRPr lang="es-ES">
            <a:latin typeface="Times New Roman" pitchFamily="18" charset="0"/>
            <a:cs typeface="Times New Roman" pitchFamily="18" charset="0"/>
          </a:endParaRPr>
        </a:p>
      </dgm:t>
    </dgm:pt>
    <dgm:pt modelId="{8B628DBA-1657-4959-BC31-F099BF70AF45}">
      <dgm:prSet/>
      <dgm:spPr/>
      <dgm:t>
        <a:bodyPr/>
        <a:lstStyle/>
        <a:p>
          <a:r>
            <a:rPr lang="en-GB" noProof="0" dirty="0" smtClean="0">
              <a:latin typeface="Times New Roman" pitchFamily="18" charset="0"/>
              <a:cs typeface="Times New Roman" pitchFamily="18" charset="0"/>
            </a:rPr>
            <a:t>National Communications Centre</a:t>
          </a:r>
          <a:endParaRPr lang="en-GB" noProof="0" dirty="0">
            <a:latin typeface="Times New Roman" pitchFamily="18" charset="0"/>
            <a:cs typeface="Times New Roman" pitchFamily="18" charset="0"/>
          </a:endParaRPr>
        </a:p>
      </dgm:t>
    </dgm:pt>
    <dgm:pt modelId="{CE9C35F7-B291-4E01-AD35-AE49D45F4D02}" type="parTrans" cxnId="{1E699DCF-81C7-49CB-92A6-EB6505AE2D63}">
      <dgm:prSet/>
      <dgm:spPr/>
      <dgm:t>
        <a:bodyPr/>
        <a:lstStyle/>
        <a:p>
          <a:endParaRPr lang="es-ES">
            <a:latin typeface="Times New Roman" pitchFamily="18" charset="0"/>
            <a:cs typeface="Times New Roman" pitchFamily="18" charset="0"/>
          </a:endParaRPr>
        </a:p>
      </dgm:t>
    </dgm:pt>
    <dgm:pt modelId="{86951536-009A-49E4-A420-70D88D3EB045}" type="sibTrans" cxnId="{1E699DCF-81C7-49CB-92A6-EB6505AE2D63}">
      <dgm:prSet/>
      <dgm:spPr/>
      <dgm:t>
        <a:bodyPr/>
        <a:lstStyle/>
        <a:p>
          <a:endParaRPr lang="es-ES">
            <a:latin typeface="Times New Roman" pitchFamily="18" charset="0"/>
            <a:cs typeface="Times New Roman" pitchFamily="18" charset="0"/>
          </a:endParaRPr>
        </a:p>
      </dgm:t>
    </dgm:pt>
    <dgm:pt modelId="{1C24CEF1-962E-49DB-A43E-A94DDF0CCA3C}" type="pres">
      <dgm:prSet presAssocID="{6ACBBA8D-DC02-4E4D-BFC5-AA350295CB42}" presName="hierChild1" presStyleCnt="0">
        <dgm:presLayoutVars>
          <dgm:chPref val="1"/>
          <dgm:dir/>
          <dgm:animOne val="branch"/>
          <dgm:animLvl val="lvl"/>
          <dgm:resizeHandles/>
        </dgm:presLayoutVars>
      </dgm:prSet>
      <dgm:spPr/>
      <dgm:t>
        <a:bodyPr/>
        <a:lstStyle/>
        <a:p>
          <a:endParaRPr lang="es-ES"/>
        </a:p>
      </dgm:t>
    </dgm:pt>
    <dgm:pt modelId="{E1E4868F-C030-4C6E-BF38-4627DB82FAD0}" type="pres">
      <dgm:prSet presAssocID="{A5488A36-0093-42AD-8C58-B4784C16D18F}" presName="hierRoot1" presStyleCnt="0"/>
      <dgm:spPr/>
    </dgm:pt>
    <dgm:pt modelId="{68CB9EED-F4D3-49B0-89CF-425422CA206C}" type="pres">
      <dgm:prSet presAssocID="{A5488A36-0093-42AD-8C58-B4784C16D18F}" presName="composite" presStyleCnt="0"/>
      <dgm:spPr/>
    </dgm:pt>
    <dgm:pt modelId="{18A2A90C-A1E4-43BB-B313-84548A2FD4B6}" type="pres">
      <dgm:prSet presAssocID="{A5488A36-0093-42AD-8C58-B4784C16D18F}" presName="background" presStyleLbl="node0" presStyleIdx="0" presStyleCnt="1"/>
      <dgm:spPr/>
    </dgm:pt>
    <dgm:pt modelId="{0DB71DAC-8FBE-42B4-8BC8-61FD59946B6E}" type="pres">
      <dgm:prSet presAssocID="{A5488A36-0093-42AD-8C58-B4784C16D18F}" presName="text" presStyleLbl="fgAcc0" presStyleIdx="0" presStyleCnt="1">
        <dgm:presLayoutVars>
          <dgm:chPref val="3"/>
        </dgm:presLayoutVars>
      </dgm:prSet>
      <dgm:spPr/>
      <dgm:t>
        <a:bodyPr/>
        <a:lstStyle/>
        <a:p>
          <a:endParaRPr lang="es-ES"/>
        </a:p>
      </dgm:t>
    </dgm:pt>
    <dgm:pt modelId="{E7983CB3-9A9A-482D-A6F5-393D207BA47B}" type="pres">
      <dgm:prSet presAssocID="{A5488A36-0093-42AD-8C58-B4784C16D18F}" presName="hierChild2" presStyleCnt="0"/>
      <dgm:spPr/>
    </dgm:pt>
    <dgm:pt modelId="{B5CDEE53-91D3-4148-A266-6CF56ABCD418}" type="pres">
      <dgm:prSet presAssocID="{D5917DB5-E398-487C-853A-992BEEB73E82}" presName="Name10" presStyleLbl="parChTrans1D2" presStyleIdx="0" presStyleCnt="4"/>
      <dgm:spPr/>
      <dgm:t>
        <a:bodyPr/>
        <a:lstStyle/>
        <a:p>
          <a:endParaRPr lang="es-ES"/>
        </a:p>
      </dgm:t>
    </dgm:pt>
    <dgm:pt modelId="{7CD5FD97-6A5C-4B54-A2FD-8AC16FDDB35D}" type="pres">
      <dgm:prSet presAssocID="{1E4FC7C9-32EA-4995-B2D2-E0D25E18BF21}" presName="hierRoot2" presStyleCnt="0"/>
      <dgm:spPr/>
    </dgm:pt>
    <dgm:pt modelId="{21269232-F1C4-48D5-8CC6-16AC3B4140F6}" type="pres">
      <dgm:prSet presAssocID="{1E4FC7C9-32EA-4995-B2D2-E0D25E18BF21}" presName="composite2" presStyleCnt="0"/>
      <dgm:spPr/>
    </dgm:pt>
    <dgm:pt modelId="{590EB12F-66BA-4CA7-87B5-CADF03A93D0D}" type="pres">
      <dgm:prSet presAssocID="{1E4FC7C9-32EA-4995-B2D2-E0D25E18BF21}" presName="background2" presStyleLbl="node2" presStyleIdx="0" presStyleCnt="4"/>
      <dgm:spPr/>
    </dgm:pt>
    <dgm:pt modelId="{B05E96F3-CB6F-4A9D-A791-76DB5D66799C}" type="pres">
      <dgm:prSet presAssocID="{1E4FC7C9-32EA-4995-B2D2-E0D25E18BF21}" presName="text2" presStyleLbl="fgAcc2" presStyleIdx="0" presStyleCnt="4">
        <dgm:presLayoutVars>
          <dgm:chPref val="3"/>
        </dgm:presLayoutVars>
      </dgm:prSet>
      <dgm:spPr/>
      <dgm:t>
        <a:bodyPr/>
        <a:lstStyle/>
        <a:p>
          <a:endParaRPr lang="es-ES"/>
        </a:p>
      </dgm:t>
    </dgm:pt>
    <dgm:pt modelId="{690FB005-720C-4D41-AE2B-72B30EF91CCC}" type="pres">
      <dgm:prSet presAssocID="{1E4FC7C9-32EA-4995-B2D2-E0D25E18BF21}" presName="hierChild3" presStyleCnt="0"/>
      <dgm:spPr/>
    </dgm:pt>
    <dgm:pt modelId="{07CC41CD-1BEC-4E75-9BA1-77C54459D2E6}" type="pres">
      <dgm:prSet presAssocID="{F11C4012-619E-40A7-99AC-F6541855EBFA}" presName="Name10" presStyleLbl="parChTrans1D2" presStyleIdx="1" presStyleCnt="4"/>
      <dgm:spPr/>
      <dgm:t>
        <a:bodyPr/>
        <a:lstStyle/>
        <a:p>
          <a:endParaRPr lang="es-ES"/>
        </a:p>
      </dgm:t>
    </dgm:pt>
    <dgm:pt modelId="{3C6F35BC-7683-46C0-94FA-B0EBB4E897EB}" type="pres">
      <dgm:prSet presAssocID="{9A83505F-A3CE-4435-83DD-9D633EEE3DE9}" presName="hierRoot2" presStyleCnt="0"/>
      <dgm:spPr/>
    </dgm:pt>
    <dgm:pt modelId="{9A8FF965-DC51-40A4-8EBA-8B0734EE3984}" type="pres">
      <dgm:prSet presAssocID="{9A83505F-A3CE-4435-83DD-9D633EEE3DE9}" presName="composite2" presStyleCnt="0"/>
      <dgm:spPr/>
    </dgm:pt>
    <dgm:pt modelId="{35868B4E-99AF-4E2F-A2D6-DF7F7CFDD8A3}" type="pres">
      <dgm:prSet presAssocID="{9A83505F-A3CE-4435-83DD-9D633EEE3DE9}" presName="background2" presStyleLbl="node2" presStyleIdx="1" presStyleCnt="4"/>
      <dgm:spPr/>
    </dgm:pt>
    <dgm:pt modelId="{D6721070-D376-4E3F-B20B-BDEB9DC99C48}" type="pres">
      <dgm:prSet presAssocID="{9A83505F-A3CE-4435-83DD-9D633EEE3DE9}" presName="text2" presStyleLbl="fgAcc2" presStyleIdx="1" presStyleCnt="4">
        <dgm:presLayoutVars>
          <dgm:chPref val="3"/>
        </dgm:presLayoutVars>
      </dgm:prSet>
      <dgm:spPr/>
      <dgm:t>
        <a:bodyPr/>
        <a:lstStyle/>
        <a:p>
          <a:endParaRPr lang="es-ES"/>
        </a:p>
      </dgm:t>
    </dgm:pt>
    <dgm:pt modelId="{CD6FCC91-C29C-4014-A3BF-515C71C512A1}" type="pres">
      <dgm:prSet presAssocID="{9A83505F-A3CE-4435-83DD-9D633EEE3DE9}" presName="hierChild3" presStyleCnt="0"/>
      <dgm:spPr/>
    </dgm:pt>
    <dgm:pt modelId="{1F14191A-8C65-4B67-9CAE-243FA7F1C5B9}" type="pres">
      <dgm:prSet presAssocID="{CE9C35F7-B291-4E01-AD35-AE49D45F4D02}" presName="Name10" presStyleLbl="parChTrans1D2" presStyleIdx="2" presStyleCnt="4"/>
      <dgm:spPr/>
      <dgm:t>
        <a:bodyPr/>
        <a:lstStyle/>
        <a:p>
          <a:endParaRPr lang="es-ES"/>
        </a:p>
      </dgm:t>
    </dgm:pt>
    <dgm:pt modelId="{12BAA930-26E9-4FA6-8B07-E8981B244F52}" type="pres">
      <dgm:prSet presAssocID="{8B628DBA-1657-4959-BC31-F099BF70AF45}" presName="hierRoot2" presStyleCnt="0"/>
      <dgm:spPr/>
    </dgm:pt>
    <dgm:pt modelId="{A7846437-5BB3-4546-B0A0-C69589F88992}" type="pres">
      <dgm:prSet presAssocID="{8B628DBA-1657-4959-BC31-F099BF70AF45}" presName="composite2" presStyleCnt="0"/>
      <dgm:spPr/>
    </dgm:pt>
    <dgm:pt modelId="{5FB431B3-535E-4494-8DC6-01FC25A70418}" type="pres">
      <dgm:prSet presAssocID="{8B628DBA-1657-4959-BC31-F099BF70AF45}" presName="background2" presStyleLbl="node2" presStyleIdx="2" presStyleCnt="4"/>
      <dgm:spPr/>
    </dgm:pt>
    <dgm:pt modelId="{AFDA6530-A8A1-431E-9FE0-0DAEE7A7CA35}" type="pres">
      <dgm:prSet presAssocID="{8B628DBA-1657-4959-BC31-F099BF70AF45}" presName="text2" presStyleLbl="fgAcc2" presStyleIdx="2" presStyleCnt="4">
        <dgm:presLayoutVars>
          <dgm:chPref val="3"/>
        </dgm:presLayoutVars>
      </dgm:prSet>
      <dgm:spPr/>
      <dgm:t>
        <a:bodyPr/>
        <a:lstStyle/>
        <a:p>
          <a:endParaRPr lang="es-ES"/>
        </a:p>
      </dgm:t>
    </dgm:pt>
    <dgm:pt modelId="{41ED835A-0034-4010-A28A-493924DF31C6}" type="pres">
      <dgm:prSet presAssocID="{8B628DBA-1657-4959-BC31-F099BF70AF45}" presName="hierChild3" presStyleCnt="0"/>
      <dgm:spPr/>
    </dgm:pt>
    <dgm:pt modelId="{5DBE4C1F-7982-451E-9927-C8E09CF865D4}" type="pres">
      <dgm:prSet presAssocID="{67F0CA6E-EBF1-4D0E-BA10-53C67AEC889E}" presName="Name10" presStyleLbl="parChTrans1D2" presStyleIdx="3" presStyleCnt="4"/>
      <dgm:spPr/>
      <dgm:t>
        <a:bodyPr/>
        <a:lstStyle/>
        <a:p>
          <a:endParaRPr lang="es-ES"/>
        </a:p>
      </dgm:t>
    </dgm:pt>
    <dgm:pt modelId="{7BC946AE-637C-4DEB-ACA1-853977F24FEC}" type="pres">
      <dgm:prSet presAssocID="{F0601D5A-8DB9-4B10-93F8-DA1C177B9D65}" presName="hierRoot2" presStyleCnt="0"/>
      <dgm:spPr/>
    </dgm:pt>
    <dgm:pt modelId="{636DAFFB-739B-45D9-8EB3-91D5946B29C3}" type="pres">
      <dgm:prSet presAssocID="{F0601D5A-8DB9-4B10-93F8-DA1C177B9D65}" presName="composite2" presStyleCnt="0"/>
      <dgm:spPr/>
    </dgm:pt>
    <dgm:pt modelId="{7B0379FD-CDE8-4F18-8581-74AE18552F87}" type="pres">
      <dgm:prSet presAssocID="{F0601D5A-8DB9-4B10-93F8-DA1C177B9D65}" presName="background2" presStyleLbl="node2" presStyleIdx="3" presStyleCnt="4"/>
      <dgm:spPr/>
    </dgm:pt>
    <dgm:pt modelId="{DFE9CF43-C5A4-401E-87C3-2A29B20D408C}" type="pres">
      <dgm:prSet presAssocID="{F0601D5A-8DB9-4B10-93F8-DA1C177B9D65}" presName="text2" presStyleLbl="fgAcc2" presStyleIdx="3" presStyleCnt="4">
        <dgm:presLayoutVars>
          <dgm:chPref val="3"/>
        </dgm:presLayoutVars>
      </dgm:prSet>
      <dgm:spPr/>
      <dgm:t>
        <a:bodyPr/>
        <a:lstStyle/>
        <a:p>
          <a:endParaRPr lang="es-ES"/>
        </a:p>
      </dgm:t>
    </dgm:pt>
    <dgm:pt modelId="{509E5C04-F73F-40AE-998E-A02C080CEDD1}" type="pres">
      <dgm:prSet presAssocID="{F0601D5A-8DB9-4B10-93F8-DA1C177B9D65}" presName="hierChild3" presStyleCnt="0"/>
      <dgm:spPr/>
    </dgm:pt>
  </dgm:ptLst>
  <dgm:cxnLst>
    <dgm:cxn modelId="{9AABE5EA-A488-4583-93B6-4F437DFDC349}" type="presOf" srcId="{9A83505F-A3CE-4435-83DD-9D633EEE3DE9}" destId="{D6721070-D376-4E3F-B20B-BDEB9DC99C48}" srcOrd="0" destOrd="0" presId="urn:microsoft.com/office/officeart/2005/8/layout/hierarchy1"/>
    <dgm:cxn modelId="{B7F98CEB-213B-4BC3-9583-B40D02608AC3}" srcId="{A5488A36-0093-42AD-8C58-B4784C16D18F}" destId="{1E4FC7C9-32EA-4995-B2D2-E0D25E18BF21}" srcOrd="0" destOrd="0" parTransId="{D5917DB5-E398-487C-853A-992BEEB73E82}" sibTransId="{29A190B6-0F5E-4EE9-9A5F-F235EF7B1EE2}"/>
    <dgm:cxn modelId="{57B34F91-4E35-4ACA-AC95-8E464D37C77D}" type="presOf" srcId="{CE9C35F7-B291-4E01-AD35-AE49D45F4D02}" destId="{1F14191A-8C65-4B67-9CAE-243FA7F1C5B9}" srcOrd="0" destOrd="0" presId="urn:microsoft.com/office/officeart/2005/8/layout/hierarchy1"/>
    <dgm:cxn modelId="{D57DA729-065B-4360-8893-61E4367A1DBF}" type="presOf" srcId="{F0601D5A-8DB9-4B10-93F8-DA1C177B9D65}" destId="{DFE9CF43-C5A4-401E-87C3-2A29B20D408C}" srcOrd="0" destOrd="0" presId="urn:microsoft.com/office/officeart/2005/8/layout/hierarchy1"/>
    <dgm:cxn modelId="{DDE6470B-3865-4ED2-A4BC-3997364D3286}" srcId="{A5488A36-0093-42AD-8C58-B4784C16D18F}" destId="{F0601D5A-8DB9-4B10-93F8-DA1C177B9D65}" srcOrd="3" destOrd="0" parTransId="{67F0CA6E-EBF1-4D0E-BA10-53C67AEC889E}" sibTransId="{CA240079-7766-4259-9936-D9439740B1F7}"/>
    <dgm:cxn modelId="{41793416-0613-433F-B595-6A41501E2449}" type="presOf" srcId="{67F0CA6E-EBF1-4D0E-BA10-53C67AEC889E}" destId="{5DBE4C1F-7982-451E-9927-C8E09CF865D4}" srcOrd="0" destOrd="0" presId="urn:microsoft.com/office/officeart/2005/8/layout/hierarchy1"/>
    <dgm:cxn modelId="{15F030DD-F980-44E8-99D9-80DC4A12DDAE}" type="presOf" srcId="{8B628DBA-1657-4959-BC31-F099BF70AF45}" destId="{AFDA6530-A8A1-431E-9FE0-0DAEE7A7CA35}" srcOrd="0" destOrd="0" presId="urn:microsoft.com/office/officeart/2005/8/layout/hierarchy1"/>
    <dgm:cxn modelId="{BE7EA9FB-2675-43E7-A139-F8CAC8ABA019}" srcId="{6ACBBA8D-DC02-4E4D-BFC5-AA350295CB42}" destId="{A5488A36-0093-42AD-8C58-B4784C16D18F}" srcOrd="0" destOrd="0" parTransId="{9CE867D2-715F-44EC-AD06-074B1F3DDEB5}" sibTransId="{998603BB-DE0D-4D99-87CA-ACE21AFCD129}"/>
    <dgm:cxn modelId="{EF911089-CA7F-435C-B96A-CB2B96D41F80}" type="presOf" srcId="{D5917DB5-E398-487C-853A-992BEEB73E82}" destId="{B5CDEE53-91D3-4148-A266-6CF56ABCD418}" srcOrd="0" destOrd="0" presId="urn:microsoft.com/office/officeart/2005/8/layout/hierarchy1"/>
    <dgm:cxn modelId="{1E699DCF-81C7-49CB-92A6-EB6505AE2D63}" srcId="{A5488A36-0093-42AD-8C58-B4784C16D18F}" destId="{8B628DBA-1657-4959-BC31-F099BF70AF45}" srcOrd="2" destOrd="0" parTransId="{CE9C35F7-B291-4E01-AD35-AE49D45F4D02}" sibTransId="{86951536-009A-49E4-A420-70D88D3EB045}"/>
    <dgm:cxn modelId="{05430F5B-D98A-47EF-833B-57122695A15A}" type="presOf" srcId="{1E4FC7C9-32EA-4995-B2D2-E0D25E18BF21}" destId="{B05E96F3-CB6F-4A9D-A791-76DB5D66799C}" srcOrd="0" destOrd="0" presId="urn:microsoft.com/office/officeart/2005/8/layout/hierarchy1"/>
    <dgm:cxn modelId="{749BC6DD-704B-4A34-8A81-0CB8011A47FD}" srcId="{A5488A36-0093-42AD-8C58-B4784C16D18F}" destId="{9A83505F-A3CE-4435-83DD-9D633EEE3DE9}" srcOrd="1" destOrd="0" parTransId="{F11C4012-619E-40A7-99AC-F6541855EBFA}" sibTransId="{432A7691-E5B7-492A-A49F-E3911F2161F1}"/>
    <dgm:cxn modelId="{F1D41174-B319-43EC-ABBB-EC574A00C369}" type="presOf" srcId="{F11C4012-619E-40A7-99AC-F6541855EBFA}" destId="{07CC41CD-1BEC-4E75-9BA1-77C54459D2E6}" srcOrd="0" destOrd="0" presId="urn:microsoft.com/office/officeart/2005/8/layout/hierarchy1"/>
    <dgm:cxn modelId="{DC2AB48D-CF82-4ECB-8A5A-2B0A4FFDD655}" type="presOf" srcId="{6ACBBA8D-DC02-4E4D-BFC5-AA350295CB42}" destId="{1C24CEF1-962E-49DB-A43E-A94DDF0CCA3C}" srcOrd="0" destOrd="0" presId="urn:microsoft.com/office/officeart/2005/8/layout/hierarchy1"/>
    <dgm:cxn modelId="{0577CA33-CF20-49FC-89E0-D352F5936ED0}" type="presOf" srcId="{A5488A36-0093-42AD-8C58-B4784C16D18F}" destId="{0DB71DAC-8FBE-42B4-8BC8-61FD59946B6E}" srcOrd="0" destOrd="0" presId="urn:microsoft.com/office/officeart/2005/8/layout/hierarchy1"/>
    <dgm:cxn modelId="{64C09CDF-1805-45AC-BF9A-60E9CF17A213}" type="presParOf" srcId="{1C24CEF1-962E-49DB-A43E-A94DDF0CCA3C}" destId="{E1E4868F-C030-4C6E-BF38-4627DB82FAD0}" srcOrd="0" destOrd="0" presId="urn:microsoft.com/office/officeart/2005/8/layout/hierarchy1"/>
    <dgm:cxn modelId="{CDAFE191-84A8-4A2E-9499-FF1462512296}" type="presParOf" srcId="{E1E4868F-C030-4C6E-BF38-4627DB82FAD0}" destId="{68CB9EED-F4D3-49B0-89CF-425422CA206C}" srcOrd="0" destOrd="0" presId="urn:microsoft.com/office/officeart/2005/8/layout/hierarchy1"/>
    <dgm:cxn modelId="{F864F8D9-945D-47D3-9EF7-9A884B48E71A}" type="presParOf" srcId="{68CB9EED-F4D3-49B0-89CF-425422CA206C}" destId="{18A2A90C-A1E4-43BB-B313-84548A2FD4B6}" srcOrd="0" destOrd="0" presId="urn:microsoft.com/office/officeart/2005/8/layout/hierarchy1"/>
    <dgm:cxn modelId="{A8048C36-A51C-4027-A34B-191435BCA75D}" type="presParOf" srcId="{68CB9EED-F4D3-49B0-89CF-425422CA206C}" destId="{0DB71DAC-8FBE-42B4-8BC8-61FD59946B6E}" srcOrd="1" destOrd="0" presId="urn:microsoft.com/office/officeart/2005/8/layout/hierarchy1"/>
    <dgm:cxn modelId="{BE87C08D-3E90-4639-8599-E9B4531D5E7D}" type="presParOf" srcId="{E1E4868F-C030-4C6E-BF38-4627DB82FAD0}" destId="{E7983CB3-9A9A-482D-A6F5-393D207BA47B}" srcOrd="1" destOrd="0" presId="urn:microsoft.com/office/officeart/2005/8/layout/hierarchy1"/>
    <dgm:cxn modelId="{73362940-CE71-4F5C-B300-CE70D3A82A1E}" type="presParOf" srcId="{E7983CB3-9A9A-482D-A6F5-393D207BA47B}" destId="{B5CDEE53-91D3-4148-A266-6CF56ABCD418}" srcOrd="0" destOrd="0" presId="urn:microsoft.com/office/officeart/2005/8/layout/hierarchy1"/>
    <dgm:cxn modelId="{FC034AF6-C56A-4AAF-A7B6-0E9682D814D3}" type="presParOf" srcId="{E7983CB3-9A9A-482D-A6F5-393D207BA47B}" destId="{7CD5FD97-6A5C-4B54-A2FD-8AC16FDDB35D}" srcOrd="1" destOrd="0" presId="urn:microsoft.com/office/officeart/2005/8/layout/hierarchy1"/>
    <dgm:cxn modelId="{832C7FBA-8CCB-43EC-8FD0-0888DF168226}" type="presParOf" srcId="{7CD5FD97-6A5C-4B54-A2FD-8AC16FDDB35D}" destId="{21269232-F1C4-48D5-8CC6-16AC3B4140F6}" srcOrd="0" destOrd="0" presId="urn:microsoft.com/office/officeart/2005/8/layout/hierarchy1"/>
    <dgm:cxn modelId="{D8056525-0E2D-454E-BC41-4C0D20ED9AB0}" type="presParOf" srcId="{21269232-F1C4-48D5-8CC6-16AC3B4140F6}" destId="{590EB12F-66BA-4CA7-87B5-CADF03A93D0D}" srcOrd="0" destOrd="0" presId="urn:microsoft.com/office/officeart/2005/8/layout/hierarchy1"/>
    <dgm:cxn modelId="{513ED808-5F7B-48D3-909E-F62396319279}" type="presParOf" srcId="{21269232-F1C4-48D5-8CC6-16AC3B4140F6}" destId="{B05E96F3-CB6F-4A9D-A791-76DB5D66799C}" srcOrd="1" destOrd="0" presId="urn:microsoft.com/office/officeart/2005/8/layout/hierarchy1"/>
    <dgm:cxn modelId="{589D50EA-5B84-45C0-ABAD-850B3180939B}" type="presParOf" srcId="{7CD5FD97-6A5C-4B54-A2FD-8AC16FDDB35D}" destId="{690FB005-720C-4D41-AE2B-72B30EF91CCC}" srcOrd="1" destOrd="0" presId="urn:microsoft.com/office/officeart/2005/8/layout/hierarchy1"/>
    <dgm:cxn modelId="{A42DCA4D-DD05-4E17-A673-7EDB43127897}" type="presParOf" srcId="{E7983CB3-9A9A-482D-A6F5-393D207BA47B}" destId="{07CC41CD-1BEC-4E75-9BA1-77C54459D2E6}" srcOrd="2" destOrd="0" presId="urn:microsoft.com/office/officeart/2005/8/layout/hierarchy1"/>
    <dgm:cxn modelId="{E7380889-809C-4F79-9B7D-19EF787D0236}" type="presParOf" srcId="{E7983CB3-9A9A-482D-A6F5-393D207BA47B}" destId="{3C6F35BC-7683-46C0-94FA-B0EBB4E897EB}" srcOrd="3" destOrd="0" presId="urn:microsoft.com/office/officeart/2005/8/layout/hierarchy1"/>
    <dgm:cxn modelId="{96648C1B-3BDE-4EB2-B878-CD7EBBBFC153}" type="presParOf" srcId="{3C6F35BC-7683-46C0-94FA-B0EBB4E897EB}" destId="{9A8FF965-DC51-40A4-8EBA-8B0734EE3984}" srcOrd="0" destOrd="0" presId="urn:microsoft.com/office/officeart/2005/8/layout/hierarchy1"/>
    <dgm:cxn modelId="{CD503970-6A76-406A-B19A-6F5E366153AA}" type="presParOf" srcId="{9A8FF965-DC51-40A4-8EBA-8B0734EE3984}" destId="{35868B4E-99AF-4E2F-A2D6-DF7F7CFDD8A3}" srcOrd="0" destOrd="0" presId="urn:microsoft.com/office/officeart/2005/8/layout/hierarchy1"/>
    <dgm:cxn modelId="{80051D31-2B82-43F6-ACE3-8B3D37E45B50}" type="presParOf" srcId="{9A8FF965-DC51-40A4-8EBA-8B0734EE3984}" destId="{D6721070-D376-4E3F-B20B-BDEB9DC99C48}" srcOrd="1" destOrd="0" presId="urn:microsoft.com/office/officeart/2005/8/layout/hierarchy1"/>
    <dgm:cxn modelId="{41F7D2D5-CE15-4409-BE23-7CF42EA53237}" type="presParOf" srcId="{3C6F35BC-7683-46C0-94FA-B0EBB4E897EB}" destId="{CD6FCC91-C29C-4014-A3BF-515C71C512A1}" srcOrd="1" destOrd="0" presId="urn:microsoft.com/office/officeart/2005/8/layout/hierarchy1"/>
    <dgm:cxn modelId="{EB508881-0243-44D9-B9B1-F8BC2AD0FF47}" type="presParOf" srcId="{E7983CB3-9A9A-482D-A6F5-393D207BA47B}" destId="{1F14191A-8C65-4B67-9CAE-243FA7F1C5B9}" srcOrd="4" destOrd="0" presId="urn:microsoft.com/office/officeart/2005/8/layout/hierarchy1"/>
    <dgm:cxn modelId="{C656724A-A371-4577-98CB-7601049CD8FE}" type="presParOf" srcId="{E7983CB3-9A9A-482D-A6F5-393D207BA47B}" destId="{12BAA930-26E9-4FA6-8B07-E8981B244F52}" srcOrd="5" destOrd="0" presId="urn:microsoft.com/office/officeart/2005/8/layout/hierarchy1"/>
    <dgm:cxn modelId="{4109D09D-3EF7-4D0E-B940-4917767C7D92}" type="presParOf" srcId="{12BAA930-26E9-4FA6-8B07-E8981B244F52}" destId="{A7846437-5BB3-4546-B0A0-C69589F88992}" srcOrd="0" destOrd="0" presId="urn:microsoft.com/office/officeart/2005/8/layout/hierarchy1"/>
    <dgm:cxn modelId="{6FE1756E-2EBB-4D62-8549-B97D4C28211A}" type="presParOf" srcId="{A7846437-5BB3-4546-B0A0-C69589F88992}" destId="{5FB431B3-535E-4494-8DC6-01FC25A70418}" srcOrd="0" destOrd="0" presId="urn:microsoft.com/office/officeart/2005/8/layout/hierarchy1"/>
    <dgm:cxn modelId="{8E6FD66F-B2D2-4426-A6E9-7C90F3CA74F0}" type="presParOf" srcId="{A7846437-5BB3-4546-B0A0-C69589F88992}" destId="{AFDA6530-A8A1-431E-9FE0-0DAEE7A7CA35}" srcOrd="1" destOrd="0" presId="urn:microsoft.com/office/officeart/2005/8/layout/hierarchy1"/>
    <dgm:cxn modelId="{DD905F37-31A4-42AD-8A55-886F0123860B}" type="presParOf" srcId="{12BAA930-26E9-4FA6-8B07-E8981B244F52}" destId="{41ED835A-0034-4010-A28A-493924DF31C6}" srcOrd="1" destOrd="0" presId="urn:microsoft.com/office/officeart/2005/8/layout/hierarchy1"/>
    <dgm:cxn modelId="{0FE5CCE7-0DA5-4EC1-82D8-AA5021313273}" type="presParOf" srcId="{E7983CB3-9A9A-482D-A6F5-393D207BA47B}" destId="{5DBE4C1F-7982-451E-9927-C8E09CF865D4}" srcOrd="6" destOrd="0" presId="urn:microsoft.com/office/officeart/2005/8/layout/hierarchy1"/>
    <dgm:cxn modelId="{EDB05CD3-92CA-4B4F-9567-9EFEC5AEEF83}" type="presParOf" srcId="{E7983CB3-9A9A-482D-A6F5-393D207BA47B}" destId="{7BC946AE-637C-4DEB-ACA1-853977F24FEC}" srcOrd="7" destOrd="0" presId="urn:microsoft.com/office/officeart/2005/8/layout/hierarchy1"/>
    <dgm:cxn modelId="{9686A247-7846-4272-A12E-C02F3C9181E4}" type="presParOf" srcId="{7BC946AE-637C-4DEB-ACA1-853977F24FEC}" destId="{636DAFFB-739B-45D9-8EB3-91D5946B29C3}" srcOrd="0" destOrd="0" presId="urn:microsoft.com/office/officeart/2005/8/layout/hierarchy1"/>
    <dgm:cxn modelId="{343184C9-CC02-4502-A73F-EAA3315FAFE7}" type="presParOf" srcId="{636DAFFB-739B-45D9-8EB3-91D5946B29C3}" destId="{7B0379FD-CDE8-4F18-8581-74AE18552F87}" srcOrd="0" destOrd="0" presId="urn:microsoft.com/office/officeart/2005/8/layout/hierarchy1"/>
    <dgm:cxn modelId="{B7007102-4BBE-4756-AD67-C457A1C477EF}" type="presParOf" srcId="{636DAFFB-739B-45D9-8EB3-91D5946B29C3}" destId="{DFE9CF43-C5A4-401E-87C3-2A29B20D408C}" srcOrd="1" destOrd="0" presId="urn:microsoft.com/office/officeart/2005/8/layout/hierarchy1"/>
    <dgm:cxn modelId="{CB70853D-90BD-4951-8891-7E77ED7CCF7D}" type="presParOf" srcId="{7BC946AE-637C-4DEB-ACA1-853977F24FEC}" destId="{509E5C04-F73F-40AE-998E-A02C080CEDD1}"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D24F6F-50B8-4C9E-8B2D-1F0010BD5FAB}" type="doc">
      <dgm:prSet loTypeId="urn:microsoft.com/office/officeart/2005/8/layout/chevron1" loCatId="process" qsTypeId="urn:microsoft.com/office/officeart/2005/8/quickstyle/simple1" qsCatId="simple" csTypeId="urn:microsoft.com/office/officeart/2005/8/colors/colorful1#1" csCatId="colorful" phldr="1"/>
      <dgm:spPr/>
    </dgm:pt>
    <dgm:pt modelId="{C1F0FBFC-5635-47AB-9C18-EF9B0855D867}">
      <dgm:prSet phldrT="[Texto]"/>
      <dgm:spPr/>
      <dgm:t>
        <a:bodyPr/>
        <a:lstStyle/>
        <a:p>
          <a:r>
            <a:rPr lang="en-GB" noProof="0" dirty="0" smtClean="0">
              <a:latin typeface="Times New Roman" pitchFamily="18" charset="0"/>
              <a:cs typeface="Times New Roman" pitchFamily="18" charset="0"/>
            </a:rPr>
            <a:t>Municipal or Delegation Authority</a:t>
          </a:r>
          <a:endParaRPr lang="en-GB" noProof="0" dirty="0">
            <a:latin typeface="Times New Roman" pitchFamily="18" charset="0"/>
            <a:cs typeface="Times New Roman" pitchFamily="18" charset="0"/>
          </a:endParaRPr>
        </a:p>
      </dgm:t>
    </dgm:pt>
    <dgm:pt modelId="{2F286BBB-441B-4F35-BCCB-4B373DB63004}" type="parTrans" cxnId="{7BB634C2-BB1E-433D-968D-CCFDCB383A27}">
      <dgm:prSet/>
      <dgm:spPr/>
      <dgm:t>
        <a:bodyPr/>
        <a:lstStyle/>
        <a:p>
          <a:endParaRPr lang="es-ES">
            <a:latin typeface="Times New Roman" pitchFamily="18" charset="0"/>
            <a:cs typeface="Times New Roman" pitchFamily="18" charset="0"/>
          </a:endParaRPr>
        </a:p>
      </dgm:t>
    </dgm:pt>
    <dgm:pt modelId="{3DB3759B-6A42-47ED-AF7C-E4997B8B8F92}" type="sibTrans" cxnId="{7BB634C2-BB1E-433D-968D-CCFDCB383A27}">
      <dgm:prSet/>
      <dgm:spPr/>
      <dgm:t>
        <a:bodyPr/>
        <a:lstStyle/>
        <a:p>
          <a:endParaRPr lang="es-ES">
            <a:latin typeface="Times New Roman" pitchFamily="18" charset="0"/>
            <a:cs typeface="Times New Roman" pitchFamily="18" charset="0"/>
          </a:endParaRPr>
        </a:p>
      </dgm:t>
    </dgm:pt>
    <dgm:pt modelId="{671C451B-8472-4699-988E-5065BC7E8D87}">
      <dgm:prSet phldrT="[Texto]"/>
      <dgm:spPr/>
      <dgm:t>
        <a:bodyPr/>
        <a:lstStyle/>
        <a:p>
          <a:r>
            <a:rPr lang="en-GB" noProof="0" dirty="0" smtClean="0">
              <a:latin typeface="Times New Roman" pitchFamily="18" charset="0"/>
              <a:cs typeface="Times New Roman" pitchFamily="18" charset="0"/>
            </a:rPr>
            <a:t>Intervention by the Federative Entity</a:t>
          </a:r>
          <a:endParaRPr lang="en-GB" noProof="0" dirty="0">
            <a:latin typeface="Times New Roman" pitchFamily="18" charset="0"/>
            <a:cs typeface="Times New Roman" pitchFamily="18" charset="0"/>
          </a:endParaRPr>
        </a:p>
      </dgm:t>
    </dgm:pt>
    <dgm:pt modelId="{D832BFDF-FEFC-4ACF-BFA8-A706F4ECA329}" type="parTrans" cxnId="{6ECDFBFF-5241-4A7C-B8FD-C2E039E76C50}">
      <dgm:prSet/>
      <dgm:spPr/>
      <dgm:t>
        <a:bodyPr/>
        <a:lstStyle/>
        <a:p>
          <a:endParaRPr lang="es-ES">
            <a:latin typeface="Times New Roman" pitchFamily="18" charset="0"/>
            <a:cs typeface="Times New Roman" pitchFamily="18" charset="0"/>
          </a:endParaRPr>
        </a:p>
      </dgm:t>
    </dgm:pt>
    <dgm:pt modelId="{00D7FD8C-F448-4C70-A9C0-BF6CC03B8058}" type="sibTrans" cxnId="{6ECDFBFF-5241-4A7C-B8FD-C2E039E76C50}">
      <dgm:prSet/>
      <dgm:spPr/>
      <dgm:t>
        <a:bodyPr/>
        <a:lstStyle/>
        <a:p>
          <a:endParaRPr lang="es-ES">
            <a:latin typeface="Times New Roman" pitchFamily="18" charset="0"/>
            <a:cs typeface="Times New Roman" pitchFamily="18" charset="0"/>
          </a:endParaRPr>
        </a:p>
      </dgm:t>
    </dgm:pt>
    <dgm:pt modelId="{9A1199FB-1DE6-4F69-A3B3-03E293883E6D}">
      <dgm:prSet phldrT="[Texto]"/>
      <dgm:spPr/>
      <dgm:t>
        <a:bodyPr/>
        <a:lstStyle/>
        <a:p>
          <a:r>
            <a:rPr lang="en-GB" noProof="0" dirty="0" smtClean="0">
              <a:latin typeface="Times New Roman" pitchFamily="18" charset="0"/>
              <a:cs typeface="Times New Roman" pitchFamily="18" charset="0"/>
            </a:rPr>
            <a:t>Federal Participation</a:t>
          </a:r>
          <a:endParaRPr lang="en-GB" noProof="0" dirty="0">
            <a:latin typeface="Times New Roman" pitchFamily="18" charset="0"/>
            <a:cs typeface="Times New Roman" pitchFamily="18" charset="0"/>
          </a:endParaRPr>
        </a:p>
      </dgm:t>
    </dgm:pt>
    <dgm:pt modelId="{B24F1B12-CA26-4A9E-A8FA-D38DD105174D}" type="parTrans" cxnId="{74024567-A186-4821-A41D-680461AF7CA2}">
      <dgm:prSet/>
      <dgm:spPr/>
      <dgm:t>
        <a:bodyPr/>
        <a:lstStyle/>
        <a:p>
          <a:endParaRPr lang="es-ES">
            <a:latin typeface="Times New Roman" pitchFamily="18" charset="0"/>
            <a:cs typeface="Times New Roman" pitchFamily="18" charset="0"/>
          </a:endParaRPr>
        </a:p>
      </dgm:t>
    </dgm:pt>
    <dgm:pt modelId="{F04FDCC1-888C-4612-8BCE-04634792753D}" type="sibTrans" cxnId="{74024567-A186-4821-A41D-680461AF7CA2}">
      <dgm:prSet/>
      <dgm:spPr/>
      <dgm:t>
        <a:bodyPr/>
        <a:lstStyle/>
        <a:p>
          <a:endParaRPr lang="es-ES">
            <a:latin typeface="Times New Roman" pitchFamily="18" charset="0"/>
            <a:cs typeface="Times New Roman" pitchFamily="18" charset="0"/>
          </a:endParaRPr>
        </a:p>
      </dgm:t>
    </dgm:pt>
    <dgm:pt modelId="{E33EEB38-8645-4F4D-B169-0660C3E63663}">
      <dgm:prSet/>
      <dgm:spPr/>
      <dgm:t>
        <a:bodyPr/>
        <a:lstStyle/>
        <a:p>
          <a:r>
            <a:rPr lang="en-GB" noProof="0" dirty="0" smtClean="0">
              <a:latin typeface="Times New Roman" pitchFamily="18" charset="0"/>
              <a:cs typeface="Times New Roman" pitchFamily="18" charset="0"/>
            </a:rPr>
            <a:t>International Support Offer</a:t>
          </a:r>
          <a:endParaRPr lang="en-GB" noProof="0" dirty="0">
            <a:latin typeface="Times New Roman" pitchFamily="18" charset="0"/>
            <a:cs typeface="Times New Roman" pitchFamily="18" charset="0"/>
          </a:endParaRPr>
        </a:p>
      </dgm:t>
    </dgm:pt>
    <dgm:pt modelId="{60BB4FE5-46E1-466C-9EA8-57FD8DA0507B}" type="parTrans" cxnId="{430E1BF8-9914-4E70-8BD4-CB425A0C0027}">
      <dgm:prSet/>
      <dgm:spPr/>
      <dgm:t>
        <a:bodyPr/>
        <a:lstStyle/>
        <a:p>
          <a:endParaRPr lang="es-ES">
            <a:latin typeface="Times New Roman" pitchFamily="18" charset="0"/>
            <a:cs typeface="Times New Roman" pitchFamily="18" charset="0"/>
          </a:endParaRPr>
        </a:p>
      </dgm:t>
    </dgm:pt>
    <dgm:pt modelId="{F9C34627-43B6-4355-ACDB-9935C87FB6FD}" type="sibTrans" cxnId="{430E1BF8-9914-4E70-8BD4-CB425A0C0027}">
      <dgm:prSet/>
      <dgm:spPr/>
      <dgm:t>
        <a:bodyPr/>
        <a:lstStyle/>
        <a:p>
          <a:endParaRPr lang="es-ES">
            <a:latin typeface="Times New Roman" pitchFamily="18" charset="0"/>
            <a:cs typeface="Times New Roman" pitchFamily="18" charset="0"/>
          </a:endParaRPr>
        </a:p>
      </dgm:t>
    </dgm:pt>
    <dgm:pt modelId="{5C8F89AA-7024-4247-B437-577C18B0A351}" type="pres">
      <dgm:prSet presAssocID="{B1D24F6F-50B8-4C9E-8B2D-1F0010BD5FAB}" presName="Name0" presStyleCnt="0">
        <dgm:presLayoutVars>
          <dgm:dir/>
          <dgm:animLvl val="lvl"/>
          <dgm:resizeHandles val="exact"/>
        </dgm:presLayoutVars>
      </dgm:prSet>
      <dgm:spPr/>
    </dgm:pt>
    <dgm:pt modelId="{45A244EF-05FF-47FF-A0EA-304832BC541A}" type="pres">
      <dgm:prSet presAssocID="{C1F0FBFC-5635-47AB-9C18-EF9B0855D867}" presName="parTxOnly" presStyleLbl="node1" presStyleIdx="0" presStyleCnt="4">
        <dgm:presLayoutVars>
          <dgm:chMax val="0"/>
          <dgm:chPref val="0"/>
          <dgm:bulletEnabled val="1"/>
        </dgm:presLayoutVars>
      </dgm:prSet>
      <dgm:spPr/>
      <dgm:t>
        <a:bodyPr/>
        <a:lstStyle/>
        <a:p>
          <a:endParaRPr lang="es-ES"/>
        </a:p>
      </dgm:t>
    </dgm:pt>
    <dgm:pt modelId="{62CA959F-784F-4025-B802-CABA3EAEEBA9}" type="pres">
      <dgm:prSet presAssocID="{3DB3759B-6A42-47ED-AF7C-E4997B8B8F92}" presName="parTxOnlySpace" presStyleCnt="0"/>
      <dgm:spPr/>
    </dgm:pt>
    <dgm:pt modelId="{F54D204C-B6AD-4FD8-B88A-628C304288AF}" type="pres">
      <dgm:prSet presAssocID="{671C451B-8472-4699-988E-5065BC7E8D87}" presName="parTxOnly" presStyleLbl="node1" presStyleIdx="1" presStyleCnt="4">
        <dgm:presLayoutVars>
          <dgm:chMax val="0"/>
          <dgm:chPref val="0"/>
          <dgm:bulletEnabled val="1"/>
        </dgm:presLayoutVars>
      </dgm:prSet>
      <dgm:spPr/>
      <dgm:t>
        <a:bodyPr/>
        <a:lstStyle/>
        <a:p>
          <a:endParaRPr lang="es-ES"/>
        </a:p>
      </dgm:t>
    </dgm:pt>
    <dgm:pt modelId="{850D9FFF-6F31-4F0F-BBC7-B8F496C0F7BC}" type="pres">
      <dgm:prSet presAssocID="{00D7FD8C-F448-4C70-A9C0-BF6CC03B8058}" presName="parTxOnlySpace" presStyleCnt="0"/>
      <dgm:spPr/>
    </dgm:pt>
    <dgm:pt modelId="{671C664D-6733-4E11-9349-1CB0E369CD09}" type="pres">
      <dgm:prSet presAssocID="{9A1199FB-1DE6-4F69-A3B3-03E293883E6D}" presName="parTxOnly" presStyleLbl="node1" presStyleIdx="2" presStyleCnt="4">
        <dgm:presLayoutVars>
          <dgm:chMax val="0"/>
          <dgm:chPref val="0"/>
          <dgm:bulletEnabled val="1"/>
        </dgm:presLayoutVars>
      </dgm:prSet>
      <dgm:spPr/>
      <dgm:t>
        <a:bodyPr/>
        <a:lstStyle/>
        <a:p>
          <a:endParaRPr lang="es-ES"/>
        </a:p>
      </dgm:t>
    </dgm:pt>
    <dgm:pt modelId="{5F720C33-B3F5-402A-BEE2-6216AB92EBFF}" type="pres">
      <dgm:prSet presAssocID="{F04FDCC1-888C-4612-8BCE-04634792753D}" presName="parTxOnlySpace" presStyleCnt="0"/>
      <dgm:spPr/>
    </dgm:pt>
    <dgm:pt modelId="{95CA841C-17F8-4FAB-8881-8E6A4089DEA8}" type="pres">
      <dgm:prSet presAssocID="{E33EEB38-8645-4F4D-B169-0660C3E63663}" presName="parTxOnly" presStyleLbl="node1" presStyleIdx="3" presStyleCnt="4">
        <dgm:presLayoutVars>
          <dgm:chMax val="0"/>
          <dgm:chPref val="0"/>
          <dgm:bulletEnabled val="1"/>
        </dgm:presLayoutVars>
      </dgm:prSet>
      <dgm:spPr/>
      <dgm:t>
        <a:bodyPr/>
        <a:lstStyle/>
        <a:p>
          <a:endParaRPr lang="es-ES"/>
        </a:p>
      </dgm:t>
    </dgm:pt>
  </dgm:ptLst>
  <dgm:cxnLst>
    <dgm:cxn modelId="{3671615B-469E-4DE8-AE82-0FD21A33CF76}" type="presOf" srcId="{C1F0FBFC-5635-47AB-9C18-EF9B0855D867}" destId="{45A244EF-05FF-47FF-A0EA-304832BC541A}" srcOrd="0" destOrd="0" presId="urn:microsoft.com/office/officeart/2005/8/layout/chevron1"/>
    <dgm:cxn modelId="{6ECDFBFF-5241-4A7C-B8FD-C2E039E76C50}" srcId="{B1D24F6F-50B8-4C9E-8B2D-1F0010BD5FAB}" destId="{671C451B-8472-4699-988E-5065BC7E8D87}" srcOrd="1" destOrd="0" parTransId="{D832BFDF-FEFC-4ACF-BFA8-A706F4ECA329}" sibTransId="{00D7FD8C-F448-4C70-A9C0-BF6CC03B8058}"/>
    <dgm:cxn modelId="{430E1BF8-9914-4E70-8BD4-CB425A0C0027}" srcId="{B1D24F6F-50B8-4C9E-8B2D-1F0010BD5FAB}" destId="{E33EEB38-8645-4F4D-B169-0660C3E63663}" srcOrd="3" destOrd="0" parTransId="{60BB4FE5-46E1-466C-9EA8-57FD8DA0507B}" sibTransId="{F9C34627-43B6-4355-ACDB-9935C87FB6FD}"/>
    <dgm:cxn modelId="{74024567-A186-4821-A41D-680461AF7CA2}" srcId="{B1D24F6F-50B8-4C9E-8B2D-1F0010BD5FAB}" destId="{9A1199FB-1DE6-4F69-A3B3-03E293883E6D}" srcOrd="2" destOrd="0" parTransId="{B24F1B12-CA26-4A9E-A8FA-D38DD105174D}" sibTransId="{F04FDCC1-888C-4612-8BCE-04634792753D}"/>
    <dgm:cxn modelId="{7BB634C2-BB1E-433D-968D-CCFDCB383A27}" srcId="{B1D24F6F-50B8-4C9E-8B2D-1F0010BD5FAB}" destId="{C1F0FBFC-5635-47AB-9C18-EF9B0855D867}" srcOrd="0" destOrd="0" parTransId="{2F286BBB-441B-4F35-BCCB-4B373DB63004}" sibTransId="{3DB3759B-6A42-47ED-AF7C-E4997B8B8F92}"/>
    <dgm:cxn modelId="{EA1D134B-BCAC-4822-A707-844F2C8422EA}" type="presOf" srcId="{B1D24F6F-50B8-4C9E-8B2D-1F0010BD5FAB}" destId="{5C8F89AA-7024-4247-B437-577C18B0A351}" srcOrd="0" destOrd="0" presId="urn:microsoft.com/office/officeart/2005/8/layout/chevron1"/>
    <dgm:cxn modelId="{398F84AC-2921-4D51-9FB8-5D24073393E0}" type="presOf" srcId="{671C451B-8472-4699-988E-5065BC7E8D87}" destId="{F54D204C-B6AD-4FD8-B88A-628C304288AF}" srcOrd="0" destOrd="0" presId="urn:microsoft.com/office/officeart/2005/8/layout/chevron1"/>
    <dgm:cxn modelId="{BF3BF78C-C240-4F11-972C-0DCF21889E6C}" type="presOf" srcId="{9A1199FB-1DE6-4F69-A3B3-03E293883E6D}" destId="{671C664D-6733-4E11-9349-1CB0E369CD09}" srcOrd="0" destOrd="0" presId="urn:microsoft.com/office/officeart/2005/8/layout/chevron1"/>
    <dgm:cxn modelId="{F11DAA57-1A27-4F5A-ADC2-F8D5627AE32C}" type="presOf" srcId="{E33EEB38-8645-4F4D-B169-0660C3E63663}" destId="{95CA841C-17F8-4FAB-8881-8E6A4089DEA8}" srcOrd="0" destOrd="0" presId="urn:microsoft.com/office/officeart/2005/8/layout/chevron1"/>
    <dgm:cxn modelId="{28CF28CB-BB8A-4244-9660-DD908E5B5EC0}" type="presParOf" srcId="{5C8F89AA-7024-4247-B437-577C18B0A351}" destId="{45A244EF-05FF-47FF-A0EA-304832BC541A}" srcOrd="0" destOrd="0" presId="urn:microsoft.com/office/officeart/2005/8/layout/chevron1"/>
    <dgm:cxn modelId="{4BDD699E-99C8-460F-9DBC-6AAF586558F6}" type="presParOf" srcId="{5C8F89AA-7024-4247-B437-577C18B0A351}" destId="{62CA959F-784F-4025-B802-CABA3EAEEBA9}" srcOrd="1" destOrd="0" presId="urn:microsoft.com/office/officeart/2005/8/layout/chevron1"/>
    <dgm:cxn modelId="{F0310F59-A126-4717-9274-3A46DA376C21}" type="presParOf" srcId="{5C8F89AA-7024-4247-B437-577C18B0A351}" destId="{F54D204C-B6AD-4FD8-B88A-628C304288AF}" srcOrd="2" destOrd="0" presId="urn:microsoft.com/office/officeart/2005/8/layout/chevron1"/>
    <dgm:cxn modelId="{3E44BCE7-F3C8-471D-A9D5-719A23452485}" type="presParOf" srcId="{5C8F89AA-7024-4247-B437-577C18B0A351}" destId="{850D9FFF-6F31-4F0F-BBC7-B8F496C0F7BC}" srcOrd="3" destOrd="0" presId="urn:microsoft.com/office/officeart/2005/8/layout/chevron1"/>
    <dgm:cxn modelId="{B6986BE6-B05B-48EE-AB91-6B77F70DB9FF}" type="presParOf" srcId="{5C8F89AA-7024-4247-B437-577C18B0A351}" destId="{671C664D-6733-4E11-9349-1CB0E369CD09}" srcOrd="4" destOrd="0" presId="urn:microsoft.com/office/officeart/2005/8/layout/chevron1"/>
    <dgm:cxn modelId="{CCFE7F39-3231-4856-B378-83FA8FEEB8A9}" type="presParOf" srcId="{5C8F89AA-7024-4247-B437-577C18B0A351}" destId="{5F720C33-B3F5-402A-BEE2-6216AB92EBFF}" srcOrd="5" destOrd="0" presId="urn:microsoft.com/office/officeart/2005/8/layout/chevron1"/>
    <dgm:cxn modelId="{33C491B0-7824-445E-9CEC-23BED3CA8735}" type="presParOf" srcId="{5C8F89AA-7024-4247-B437-577C18B0A351}" destId="{95CA841C-17F8-4FAB-8881-8E6A4089DEA8}"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A3D0A2-59EA-4D50-A3C0-B3D88E36AA30}" type="doc">
      <dgm:prSet loTypeId="urn:microsoft.com/office/officeart/2008/layout/AscendingPictureAccentProcess" loCatId="picture" qsTypeId="urn:microsoft.com/office/officeart/2005/8/quickstyle/3d1" qsCatId="3D" csTypeId="urn:microsoft.com/office/officeart/2005/8/colors/accent0_3" csCatId="mainScheme" phldr="1"/>
      <dgm:spPr/>
      <dgm:t>
        <a:bodyPr/>
        <a:lstStyle/>
        <a:p>
          <a:endParaRPr lang="es-MX"/>
        </a:p>
      </dgm:t>
    </dgm:pt>
    <dgm:pt modelId="{FDA9A740-1728-41F0-9F72-003FB5EA5A57}">
      <dgm:prSet phldrT="[Texto]" custT="1"/>
      <dgm:spPr>
        <a:solidFill>
          <a:schemeClr val="accent5">
            <a:lumMod val="75000"/>
          </a:schemeClr>
        </a:solidFill>
        <a:scene3d>
          <a:camera prst="orthographicFront"/>
          <a:lightRig rig="flat" dir="t"/>
        </a:scene3d>
        <a:sp3d prstMaterial="plastic">
          <a:bevelT w="120900" h="88900" prst="riblet"/>
          <a:bevelB w="88900" h="31750" prst="angle"/>
        </a:sp3d>
      </dgm:spPr>
      <dgm:t>
        <a:bodyPr/>
        <a:lstStyle/>
        <a:p>
          <a:r>
            <a:rPr lang="en-GB" sz="1400" noProof="0" dirty="0" smtClean="0">
              <a:solidFill>
                <a:schemeClr val="bg1"/>
              </a:solidFill>
              <a:latin typeface="Times New Roman" panose="02020603050405020304" pitchFamily="18" charset="0"/>
              <a:cs typeface="Times New Roman" panose="02020603050405020304" pitchFamily="18" charset="0"/>
            </a:rPr>
            <a:t>To incorporate the migration perspective into the regulatory instruments for civil protection and to align the programmatic instruments.</a:t>
          </a:r>
          <a:endParaRPr lang="en-GB" sz="1400" noProof="0" dirty="0">
            <a:solidFill>
              <a:schemeClr val="bg1"/>
            </a:solidFill>
            <a:latin typeface="Times New Roman" panose="02020603050405020304" pitchFamily="18" charset="0"/>
            <a:cs typeface="Times New Roman" panose="02020603050405020304" pitchFamily="18" charset="0"/>
          </a:endParaRPr>
        </a:p>
      </dgm:t>
    </dgm:pt>
    <dgm:pt modelId="{97728676-E0E6-49D5-908D-596E4836268E}" type="parTrans" cxnId="{57C917D2-3F96-4E69-A7D4-F278E9C6D3EC}">
      <dgm:prSet/>
      <dgm:spPr/>
      <dgm:t>
        <a:bodyPr/>
        <a:lstStyle/>
        <a:p>
          <a:endParaRPr lang="es-MX"/>
        </a:p>
      </dgm:t>
    </dgm:pt>
    <dgm:pt modelId="{58194624-F89A-446A-95AC-12E3BCB91FD6}" type="sibTrans" cxnId="{57C917D2-3F96-4E69-A7D4-F278E9C6D3EC}">
      <dgm:prSet/>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t>
        <a:bodyPr/>
        <a:lstStyle/>
        <a:p>
          <a:endParaRPr lang="en-GB" noProof="0"/>
        </a:p>
      </dgm:t>
    </dgm:pt>
    <dgm:pt modelId="{DE160B66-0F3B-4B46-B311-74203E04991F}">
      <dgm:prSet custT="1"/>
      <dgm:spPr>
        <a:solidFill>
          <a:schemeClr val="accent5">
            <a:lumMod val="75000"/>
          </a:schemeClr>
        </a:solidFill>
        <a:scene3d>
          <a:camera prst="orthographicFront"/>
          <a:lightRig rig="flat" dir="t"/>
        </a:scene3d>
        <a:sp3d prstMaterial="plastic">
          <a:bevelT w="120900" h="88900" prst="riblet"/>
          <a:bevelB w="88900" h="31750" prst="angle"/>
        </a:sp3d>
      </dgm:spPr>
      <dgm:t>
        <a:bodyPr/>
        <a:lstStyle/>
        <a:p>
          <a:r>
            <a:rPr lang="en-GB" sz="1400" b="0" noProof="0" dirty="0" smtClean="0">
              <a:solidFill>
                <a:schemeClr val="bg1"/>
              </a:solidFill>
              <a:latin typeface="Times New Roman" panose="02020603050405020304" pitchFamily="18" charset="0"/>
              <a:cs typeface="Times New Roman" panose="02020603050405020304" pitchFamily="18" charset="0"/>
            </a:rPr>
            <a:t>To design a protocol for the protection of migrants in crisis situations, describing the roles of each actor involved in civil protection actions, including civil society and authorities from the three levels of government.</a:t>
          </a:r>
          <a:endParaRPr lang="en-GB" sz="1400" b="0" noProof="0" dirty="0">
            <a:solidFill>
              <a:schemeClr val="bg1"/>
            </a:solidFill>
            <a:latin typeface="Times New Roman" panose="02020603050405020304" pitchFamily="18" charset="0"/>
            <a:cs typeface="Times New Roman" panose="02020603050405020304" pitchFamily="18" charset="0"/>
          </a:endParaRPr>
        </a:p>
      </dgm:t>
    </dgm:pt>
    <dgm:pt modelId="{56C44AA7-93C4-4550-910E-D76F57897B36}" type="parTrans" cxnId="{F7BBD161-639C-4B9B-93B9-6C6426B448CF}">
      <dgm:prSet/>
      <dgm:spPr/>
      <dgm:t>
        <a:bodyPr/>
        <a:lstStyle/>
        <a:p>
          <a:endParaRPr lang="es-MX"/>
        </a:p>
      </dgm:t>
    </dgm:pt>
    <dgm:pt modelId="{416ADC87-5D63-4326-B26F-563594EF8CCE}" type="sibTrans" cxnId="{F7BBD161-639C-4B9B-93B9-6C6426B448CF}">
      <dgm:prSet/>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t>
        <a:bodyPr/>
        <a:lstStyle/>
        <a:p>
          <a:endParaRPr lang="en-GB" noProof="0"/>
        </a:p>
      </dgm:t>
    </dgm:pt>
    <dgm:pt modelId="{78BEBE4A-2700-4D2E-A385-B03BDD542075}" type="pres">
      <dgm:prSet presAssocID="{7CA3D0A2-59EA-4D50-A3C0-B3D88E36AA30}" presName="Name0" presStyleCnt="0">
        <dgm:presLayoutVars>
          <dgm:chMax val="7"/>
          <dgm:chPref val="7"/>
          <dgm:dir/>
        </dgm:presLayoutVars>
      </dgm:prSet>
      <dgm:spPr/>
      <dgm:t>
        <a:bodyPr/>
        <a:lstStyle/>
        <a:p>
          <a:endParaRPr lang="es-ES"/>
        </a:p>
      </dgm:t>
    </dgm:pt>
    <dgm:pt modelId="{2206F8E7-039A-495E-AD92-FBBF493CA763}" type="pres">
      <dgm:prSet presAssocID="{7CA3D0A2-59EA-4D50-A3C0-B3D88E36AA30}" presName="dot1" presStyleLbl="alignNode1" presStyleIdx="0" presStyleCnt="10"/>
      <dgm:spPr>
        <a:solidFill>
          <a:schemeClr val="accent5">
            <a:lumMod val="50000"/>
          </a:schemeClr>
        </a:solidFill>
      </dgm:spPr>
    </dgm:pt>
    <dgm:pt modelId="{DB9E0CA4-87FC-4F41-B7A0-E97A3499E36B}" type="pres">
      <dgm:prSet presAssocID="{7CA3D0A2-59EA-4D50-A3C0-B3D88E36AA30}" presName="dot2" presStyleLbl="alignNode1" presStyleIdx="1" presStyleCnt="10"/>
      <dgm:spPr>
        <a:solidFill>
          <a:schemeClr val="accent5">
            <a:lumMod val="50000"/>
          </a:schemeClr>
        </a:solidFill>
      </dgm:spPr>
    </dgm:pt>
    <dgm:pt modelId="{2F5AA4AF-51D8-4D87-8F53-E370E522274F}" type="pres">
      <dgm:prSet presAssocID="{7CA3D0A2-59EA-4D50-A3C0-B3D88E36AA30}" presName="dot3" presStyleLbl="alignNode1" presStyleIdx="2" presStyleCnt="10"/>
      <dgm:spPr>
        <a:solidFill>
          <a:schemeClr val="accent5">
            <a:lumMod val="50000"/>
          </a:schemeClr>
        </a:solidFill>
      </dgm:spPr>
    </dgm:pt>
    <dgm:pt modelId="{FAC19F85-D1F0-47C5-8630-F4DB1A304B1B}" type="pres">
      <dgm:prSet presAssocID="{7CA3D0A2-59EA-4D50-A3C0-B3D88E36AA30}" presName="dotArrow1" presStyleLbl="alignNode1" presStyleIdx="3" presStyleCnt="10"/>
      <dgm:spPr>
        <a:solidFill>
          <a:schemeClr val="accent5">
            <a:lumMod val="50000"/>
          </a:schemeClr>
        </a:solidFill>
      </dgm:spPr>
    </dgm:pt>
    <dgm:pt modelId="{F76312E3-067E-4320-8144-193B31AE9913}" type="pres">
      <dgm:prSet presAssocID="{7CA3D0A2-59EA-4D50-A3C0-B3D88E36AA30}" presName="dotArrow2" presStyleLbl="alignNode1" presStyleIdx="4" presStyleCnt="10"/>
      <dgm:spPr>
        <a:solidFill>
          <a:schemeClr val="accent5">
            <a:lumMod val="50000"/>
          </a:schemeClr>
        </a:solidFill>
      </dgm:spPr>
    </dgm:pt>
    <dgm:pt modelId="{2E5CF7E7-C3B1-43EB-8B0E-D1AE8A4B028E}" type="pres">
      <dgm:prSet presAssocID="{7CA3D0A2-59EA-4D50-A3C0-B3D88E36AA30}" presName="dotArrow3" presStyleLbl="alignNode1" presStyleIdx="5" presStyleCnt="10"/>
      <dgm:spPr>
        <a:solidFill>
          <a:schemeClr val="accent5">
            <a:lumMod val="50000"/>
          </a:schemeClr>
        </a:solidFill>
      </dgm:spPr>
    </dgm:pt>
    <dgm:pt modelId="{7077A3C9-4F06-4916-A58D-BEAFF3A9615F}" type="pres">
      <dgm:prSet presAssocID="{7CA3D0A2-59EA-4D50-A3C0-B3D88E36AA30}" presName="dotArrow4" presStyleLbl="alignNode1" presStyleIdx="6" presStyleCnt="10"/>
      <dgm:spPr>
        <a:solidFill>
          <a:schemeClr val="accent5">
            <a:lumMod val="50000"/>
          </a:schemeClr>
        </a:solidFill>
      </dgm:spPr>
    </dgm:pt>
    <dgm:pt modelId="{C647AEB3-5EE9-4433-8506-0CF93B6AF359}" type="pres">
      <dgm:prSet presAssocID="{7CA3D0A2-59EA-4D50-A3C0-B3D88E36AA30}" presName="dotArrow5" presStyleLbl="alignNode1" presStyleIdx="7" presStyleCnt="10"/>
      <dgm:spPr>
        <a:solidFill>
          <a:schemeClr val="accent5">
            <a:lumMod val="50000"/>
          </a:schemeClr>
        </a:solidFill>
      </dgm:spPr>
    </dgm:pt>
    <dgm:pt modelId="{D8B70CA3-0CA6-4F98-96FD-65234320C100}" type="pres">
      <dgm:prSet presAssocID="{7CA3D0A2-59EA-4D50-A3C0-B3D88E36AA30}" presName="dotArrow6" presStyleLbl="alignNode1" presStyleIdx="8" presStyleCnt="10"/>
      <dgm:spPr>
        <a:solidFill>
          <a:schemeClr val="accent5">
            <a:lumMod val="50000"/>
          </a:schemeClr>
        </a:solidFill>
      </dgm:spPr>
    </dgm:pt>
    <dgm:pt modelId="{ABE6798C-C88F-4364-9175-645DA756E61F}" type="pres">
      <dgm:prSet presAssocID="{7CA3D0A2-59EA-4D50-A3C0-B3D88E36AA30}" presName="dotArrow7" presStyleLbl="alignNode1" presStyleIdx="9" presStyleCnt="10"/>
      <dgm:spPr>
        <a:solidFill>
          <a:schemeClr val="accent5">
            <a:lumMod val="50000"/>
          </a:schemeClr>
        </a:solidFill>
      </dgm:spPr>
    </dgm:pt>
    <dgm:pt modelId="{3E2AE44D-C8CC-4F83-89EC-8E27305ECE5C}" type="pres">
      <dgm:prSet presAssocID="{FDA9A740-1728-41F0-9F72-003FB5EA5A57}" presName="parTx1" presStyleLbl="node1" presStyleIdx="0" presStyleCnt="2"/>
      <dgm:spPr/>
      <dgm:t>
        <a:bodyPr/>
        <a:lstStyle/>
        <a:p>
          <a:endParaRPr lang="es-ES"/>
        </a:p>
      </dgm:t>
    </dgm:pt>
    <dgm:pt modelId="{9B54CC3D-AED9-4594-936A-0E3CB6A4C6ED}" type="pres">
      <dgm:prSet presAssocID="{58194624-F89A-446A-95AC-12E3BCB91FD6}" presName="picture1" presStyleCnt="0"/>
      <dgm:spPr/>
    </dgm:pt>
    <dgm:pt modelId="{C7ECBD21-3CCA-4273-97CC-95A5CAA350A8}" type="pres">
      <dgm:prSet presAssocID="{58194624-F89A-446A-95AC-12E3BCB91FD6}" presName="imageRepeatNode" presStyleLbl="fgImgPlace1" presStyleIdx="0" presStyleCnt="2"/>
      <dgm:spPr/>
      <dgm:t>
        <a:bodyPr/>
        <a:lstStyle/>
        <a:p>
          <a:endParaRPr lang="es-ES"/>
        </a:p>
      </dgm:t>
    </dgm:pt>
    <dgm:pt modelId="{75251FE8-DFA0-4DDD-8FB9-878ACCBB463E}" type="pres">
      <dgm:prSet presAssocID="{DE160B66-0F3B-4B46-B311-74203E04991F}" presName="parTx2" presStyleLbl="node1" presStyleIdx="1" presStyleCnt="2"/>
      <dgm:spPr/>
      <dgm:t>
        <a:bodyPr/>
        <a:lstStyle/>
        <a:p>
          <a:endParaRPr lang="es-MX"/>
        </a:p>
      </dgm:t>
    </dgm:pt>
    <dgm:pt modelId="{83176058-CA70-42FA-9A5D-034590A4BDF9}" type="pres">
      <dgm:prSet presAssocID="{416ADC87-5D63-4326-B26F-563594EF8CCE}" presName="picture2" presStyleCnt="0"/>
      <dgm:spPr/>
    </dgm:pt>
    <dgm:pt modelId="{5C14D712-9CA3-498E-BD0B-C6A177EEB374}" type="pres">
      <dgm:prSet presAssocID="{416ADC87-5D63-4326-B26F-563594EF8CCE}" presName="imageRepeatNode" presStyleLbl="fgImgPlace1" presStyleIdx="1" presStyleCnt="2"/>
      <dgm:spPr/>
      <dgm:t>
        <a:bodyPr/>
        <a:lstStyle/>
        <a:p>
          <a:endParaRPr lang="es-ES"/>
        </a:p>
      </dgm:t>
    </dgm:pt>
  </dgm:ptLst>
  <dgm:cxnLst>
    <dgm:cxn modelId="{83915495-8227-4215-BF6F-427F73EBACA0}" type="presOf" srcId="{7CA3D0A2-59EA-4D50-A3C0-B3D88E36AA30}" destId="{78BEBE4A-2700-4D2E-A385-B03BDD542075}" srcOrd="0" destOrd="0" presId="urn:microsoft.com/office/officeart/2008/layout/AscendingPictureAccentProcess"/>
    <dgm:cxn modelId="{4A7E7F64-972E-4D87-B125-0E8636B677B7}" type="presOf" srcId="{416ADC87-5D63-4326-B26F-563594EF8CCE}" destId="{5C14D712-9CA3-498E-BD0B-C6A177EEB374}" srcOrd="0" destOrd="0" presId="urn:microsoft.com/office/officeart/2008/layout/AscendingPictureAccentProcess"/>
    <dgm:cxn modelId="{37D0B28B-D2E4-4CF8-8BF6-B7FEB874A4ED}" type="presOf" srcId="{FDA9A740-1728-41F0-9F72-003FB5EA5A57}" destId="{3E2AE44D-C8CC-4F83-89EC-8E27305ECE5C}" srcOrd="0" destOrd="0" presId="urn:microsoft.com/office/officeart/2008/layout/AscendingPictureAccentProcess"/>
    <dgm:cxn modelId="{57C917D2-3F96-4E69-A7D4-F278E9C6D3EC}" srcId="{7CA3D0A2-59EA-4D50-A3C0-B3D88E36AA30}" destId="{FDA9A740-1728-41F0-9F72-003FB5EA5A57}" srcOrd="0" destOrd="0" parTransId="{97728676-E0E6-49D5-908D-596E4836268E}" sibTransId="{58194624-F89A-446A-95AC-12E3BCB91FD6}"/>
    <dgm:cxn modelId="{96B63270-B68D-4F4B-8189-7EA22195A8EC}" type="presOf" srcId="{58194624-F89A-446A-95AC-12E3BCB91FD6}" destId="{C7ECBD21-3CCA-4273-97CC-95A5CAA350A8}" srcOrd="0" destOrd="0" presId="urn:microsoft.com/office/officeart/2008/layout/AscendingPictureAccentProcess"/>
    <dgm:cxn modelId="{4112A27F-D5CE-4743-AEF8-DAABF2EB2273}" type="presOf" srcId="{DE160B66-0F3B-4B46-B311-74203E04991F}" destId="{75251FE8-DFA0-4DDD-8FB9-878ACCBB463E}" srcOrd="0" destOrd="0" presId="urn:microsoft.com/office/officeart/2008/layout/AscendingPictureAccentProcess"/>
    <dgm:cxn modelId="{F7BBD161-639C-4B9B-93B9-6C6426B448CF}" srcId="{7CA3D0A2-59EA-4D50-A3C0-B3D88E36AA30}" destId="{DE160B66-0F3B-4B46-B311-74203E04991F}" srcOrd="1" destOrd="0" parTransId="{56C44AA7-93C4-4550-910E-D76F57897B36}" sibTransId="{416ADC87-5D63-4326-B26F-563594EF8CCE}"/>
    <dgm:cxn modelId="{28D77AAD-8822-4ABC-846C-0BACD7FBCD25}" type="presParOf" srcId="{78BEBE4A-2700-4D2E-A385-B03BDD542075}" destId="{2206F8E7-039A-495E-AD92-FBBF493CA763}" srcOrd="0" destOrd="0" presId="urn:microsoft.com/office/officeart/2008/layout/AscendingPictureAccentProcess"/>
    <dgm:cxn modelId="{BDB66C81-8CF5-49A4-9510-FE735ECA4E8D}" type="presParOf" srcId="{78BEBE4A-2700-4D2E-A385-B03BDD542075}" destId="{DB9E0CA4-87FC-4F41-B7A0-E97A3499E36B}" srcOrd="1" destOrd="0" presId="urn:microsoft.com/office/officeart/2008/layout/AscendingPictureAccentProcess"/>
    <dgm:cxn modelId="{46F112E1-E988-45A3-8060-61F7D2A58A8B}" type="presParOf" srcId="{78BEBE4A-2700-4D2E-A385-B03BDD542075}" destId="{2F5AA4AF-51D8-4D87-8F53-E370E522274F}" srcOrd="2" destOrd="0" presId="urn:microsoft.com/office/officeart/2008/layout/AscendingPictureAccentProcess"/>
    <dgm:cxn modelId="{9487B5EB-A1CC-4BC2-A30F-978A200A9013}" type="presParOf" srcId="{78BEBE4A-2700-4D2E-A385-B03BDD542075}" destId="{FAC19F85-D1F0-47C5-8630-F4DB1A304B1B}" srcOrd="3" destOrd="0" presId="urn:microsoft.com/office/officeart/2008/layout/AscendingPictureAccentProcess"/>
    <dgm:cxn modelId="{F04F239F-9B22-48BF-B42F-A465BCCF9E21}" type="presParOf" srcId="{78BEBE4A-2700-4D2E-A385-B03BDD542075}" destId="{F76312E3-067E-4320-8144-193B31AE9913}" srcOrd="4" destOrd="0" presId="urn:microsoft.com/office/officeart/2008/layout/AscendingPictureAccentProcess"/>
    <dgm:cxn modelId="{069E1941-8CDB-4C17-A8CC-39D3BFA6E132}" type="presParOf" srcId="{78BEBE4A-2700-4D2E-A385-B03BDD542075}" destId="{2E5CF7E7-C3B1-43EB-8B0E-D1AE8A4B028E}" srcOrd="5" destOrd="0" presId="urn:microsoft.com/office/officeart/2008/layout/AscendingPictureAccentProcess"/>
    <dgm:cxn modelId="{C926274D-295C-4A7F-A5EE-F8B5DC9F8BD9}" type="presParOf" srcId="{78BEBE4A-2700-4D2E-A385-B03BDD542075}" destId="{7077A3C9-4F06-4916-A58D-BEAFF3A9615F}" srcOrd="6" destOrd="0" presId="urn:microsoft.com/office/officeart/2008/layout/AscendingPictureAccentProcess"/>
    <dgm:cxn modelId="{87156B1E-D833-4A25-BF8F-3732FB329A7D}" type="presParOf" srcId="{78BEBE4A-2700-4D2E-A385-B03BDD542075}" destId="{C647AEB3-5EE9-4433-8506-0CF93B6AF359}" srcOrd="7" destOrd="0" presId="urn:microsoft.com/office/officeart/2008/layout/AscendingPictureAccentProcess"/>
    <dgm:cxn modelId="{7ABB8BBA-C0DB-40EF-9CE5-D1587637F635}" type="presParOf" srcId="{78BEBE4A-2700-4D2E-A385-B03BDD542075}" destId="{D8B70CA3-0CA6-4F98-96FD-65234320C100}" srcOrd="8" destOrd="0" presId="urn:microsoft.com/office/officeart/2008/layout/AscendingPictureAccentProcess"/>
    <dgm:cxn modelId="{7130DAF0-9B8E-43B9-91AD-DC1E5730786A}" type="presParOf" srcId="{78BEBE4A-2700-4D2E-A385-B03BDD542075}" destId="{ABE6798C-C88F-4364-9175-645DA756E61F}" srcOrd="9" destOrd="0" presId="urn:microsoft.com/office/officeart/2008/layout/AscendingPictureAccentProcess"/>
    <dgm:cxn modelId="{F19D7DF2-1CAC-4BB8-A2C6-E6DEF46587D6}" type="presParOf" srcId="{78BEBE4A-2700-4D2E-A385-B03BDD542075}" destId="{3E2AE44D-C8CC-4F83-89EC-8E27305ECE5C}" srcOrd="10" destOrd="0" presId="urn:microsoft.com/office/officeart/2008/layout/AscendingPictureAccentProcess"/>
    <dgm:cxn modelId="{F54DA916-CEAA-4A19-B3AE-EF8D14442006}" type="presParOf" srcId="{78BEBE4A-2700-4D2E-A385-B03BDD542075}" destId="{9B54CC3D-AED9-4594-936A-0E3CB6A4C6ED}" srcOrd="11" destOrd="0" presId="urn:microsoft.com/office/officeart/2008/layout/AscendingPictureAccentProcess"/>
    <dgm:cxn modelId="{4AEDBB4A-093E-4C96-8983-8CC371040605}" type="presParOf" srcId="{9B54CC3D-AED9-4594-936A-0E3CB6A4C6ED}" destId="{C7ECBD21-3CCA-4273-97CC-95A5CAA350A8}" srcOrd="0" destOrd="0" presId="urn:microsoft.com/office/officeart/2008/layout/AscendingPictureAccentProcess"/>
    <dgm:cxn modelId="{7B17A844-1ADD-4546-A43F-3888E5C3E9BE}" type="presParOf" srcId="{78BEBE4A-2700-4D2E-A385-B03BDD542075}" destId="{75251FE8-DFA0-4DDD-8FB9-878ACCBB463E}" srcOrd="12" destOrd="0" presId="urn:microsoft.com/office/officeart/2008/layout/AscendingPictureAccentProcess"/>
    <dgm:cxn modelId="{F956AEF7-9718-4514-8737-83E798544705}" type="presParOf" srcId="{78BEBE4A-2700-4D2E-A385-B03BDD542075}" destId="{83176058-CA70-42FA-9A5D-034590A4BDF9}" srcOrd="13" destOrd="0" presId="urn:microsoft.com/office/officeart/2008/layout/AscendingPictureAccentProcess"/>
    <dgm:cxn modelId="{4BDF010A-EFE3-425C-BEB6-689E6DE0D971}" type="presParOf" srcId="{83176058-CA70-42FA-9A5D-034590A4BDF9}" destId="{5C14D712-9CA3-498E-BD0B-C6A177EEB374}" srcOrd="0" destOrd="0" presId="urn:microsoft.com/office/officeart/2008/layout/AscendingPictureAccen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BE4C1F-7982-451E-9927-C8E09CF865D4}">
      <dsp:nvSpPr>
        <dsp:cNvPr id="0" name=""/>
        <dsp:cNvSpPr/>
      </dsp:nvSpPr>
      <dsp:spPr>
        <a:xfrm>
          <a:off x="3275390" y="1957506"/>
          <a:ext cx="2571977" cy="408009"/>
        </a:xfrm>
        <a:custGeom>
          <a:avLst/>
          <a:gdLst/>
          <a:ahLst/>
          <a:cxnLst/>
          <a:rect l="0" t="0" r="0" b="0"/>
          <a:pathLst>
            <a:path>
              <a:moveTo>
                <a:pt x="0" y="0"/>
              </a:moveTo>
              <a:lnTo>
                <a:pt x="0" y="278046"/>
              </a:lnTo>
              <a:lnTo>
                <a:pt x="2571977" y="278046"/>
              </a:lnTo>
              <a:lnTo>
                <a:pt x="2571977" y="40800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14191A-8C65-4B67-9CAE-243FA7F1C5B9}">
      <dsp:nvSpPr>
        <dsp:cNvPr id="0" name=""/>
        <dsp:cNvSpPr/>
      </dsp:nvSpPr>
      <dsp:spPr>
        <a:xfrm>
          <a:off x="3275390" y="1957506"/>
          <a:ext cx="857325" cy="408009"/>
        </a:xfrm>
        <a:custGeom>
          <a:avLst/>
          <a:gdLst/>
          <a:ahLst/>
          <a:cxnLst/>
          <a:rect l="0" t="0" r="0" b="0"/>
          <a:pathLst>
            <a:path>
              <a:moveTo>
                <a:pt x="0" y="0"/>
              </a:moveTo>
              <a:lnTo>
                <a:pt x="0" y="278046"/>
              </a:lnTo>
              <a:lnTo>
                <a:pt x="857325" y="278046"/>
              </a:lnTo>
              <a:lnTo>
                <a:pt x="857325" y="40800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CC41CD-1BEC-4E75-9BA1-77C54459D2E6}">
      <dsp:nvSpPr>
        <dsp:cNvPr id="0" name=""/>
        <dsp:cNvSpPr/>
      </dsp:nvSpPr>
      <dsp:spPr>
        <a:xfrm>
          <a:off x="2418064" y="1957506"/>
          <a:ext cx="857325" cy="408009"/>
        </a:xfrm>
        <a:custGeom>
          <a:avLst/>
          <a:gdLst/>
          <a:ahLst/>
          <a:cxnLst/>
          <a:rect l="0" t="0" r="0" b="0"/>
          <a:pathLst>
            <a:path>
              <a:moveTo>
                <a:pt x="857325" y="0"/>
              </a:moveTo>
              <a:lnTo>
                <a:pt x="857325" y="278046"/>
              </a:lnTo>
              <a:lnTo>
                <a:pt x="0" y="278046"/>
              </a:lnTo>
              <a:lnTo>
                <a:pt x="0" y="40800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CDEE53-91D3-4148-A266-6CF56ABCD418}">
      <dsp:nvSpPr>
        <dsp:cNvPr id="0" name=""/>
        <dsp:cNvSpPr/>
      </dsp:nvSpPr>
      <dsp:spPr>
        <a:xfrm>
          <a:off x="703413" y="1957506"/>
          <a:ext cx="2571977" cy="408009"/>
        </a:xfrm>
        <a:custGeom>
          <a:avLst/>
          <a:gdLst/>
          <a:ahLst/>
          <a:cxnLst/>
          <a:rect l="0" t="0" r="0" b="0"/>
          <a:pathLst>
            <a:path>
              <a:moveTo>
                <a:pt x="2571977" y="0"/>
              </a:moveTo>
              <a:lnTo>
                <a:pt x="2571977" y="278046"/>
              </a:lnTo>
              <a:lnTo>
                <a:pt x="0" y="278046"/>
              </a:lnTo>
              <a:lnTo>
                <a:pt x="0" y="408009"/>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A2A90C-A1E4-43BB-B313-84548A2FD4B6}">
      <dsp:nvSpPr>
        <dsp:cNvPr id="0" name=""/>
        <dsp:cNvSpPr/>
      </dsp:nvSpPr>
      <dsp:spPr>
        <a:xfrm>
          <a:off x="2573942" y="1066667"/>
          <a:ext cx="1402896" cy="890839"/>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DB71DAC-8FBE-42B4-8BC8-61FD59946B6E}">
      <dsp:nvSpPr>
        <dsp:cNvPr id="0" name=""/>
        <dsp:cNvSpPr/>
      </dsp:nvSpPr>
      <dsp:spPr>
        <a:xfrm>
          <a:off x="2729819" y="1214750"/>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kern="1200" noProof="0" dirty="0" smtClean="0">
              <a:latin typeface="Times New Roman" pitchFamily="18" charset="0"/>
              <a:cs typeface="Times New Roman" pitchFamily="18" charset="0"/>
            </a:rPr>
            <a:t>SINAPROC</a:t>
          </a:r>
          <a:endParaRPr lang="en-GB" sz="1400" kern="1200" noProof="0" dirty="0">
            <a:latin typeface="Times New Roman" pitchFamily="18" charset="0"/>
            <a:cs typeface="Times New Roman" pitchFamily="18" charset="0"/>
          </a:endParaRPr>
        </a:p>
      </dsp:txBody>
      <dsp:txXfrm>
        <a:off x="2755911" y="1240842"/>
        <a:ext cx="1350712" cy="838655"/>
      </dsp:txXfrm>
    </dsp:sp>
    <dsp:sp modelId="{590EB12F-66BA-4CA7-87B5-CADF03A93D0D}">
      <dsp:nvSpPr>
        <dsp:cNvPr id="0" name=""/>
        <dsp:cNvSpPr/>
      </dsp:nvSpPr>
      <dsp:spPr>
        <a:xfrm>
          <a:off x="1964" y="2365515"/>
          <a:ext cx="1402896" cy="89083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5E96F3-CB6F-4A9D-A791-76DB5D66799C}">
      <dsp:nvSpPr>
        <dsp:cNvPr id="0" name=""/>
        <dsp:cNvSpPr/>
      </dsp:nvSpPr>
      <dsp:spPr>
        <a:xfrm>
          <a:off x="157842" y="2513599"/>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kern="1200" noProof="0" dirty="0" smtClean="0">
              <a:latin typeface="Times New Roman" pitchFamily="18" charset="0"/>
              <a:cs typeface="Times New Roman" pitchFamily="18" charset="0"/>
            </a:rPr>
            <a:t>National Civil Protection Council</a:t>
          </a:r>
          <a:endParaRPr lang="en-GB" sz="1400" kern="1200" noProof="0" dirty="0">
            <a:latin typeface="Times New Roman" pitchFamily="18" charset="0"/>
            <a:cs typeface="Times New Roman" pitchFamily="18" charset="0"/>
          </a:endParaRPr>
        </a:p>
      </dsp:txBody>
      <dsp:txXfrm>
        <a:off x="183934" y="2539691"/>
        <a:ext cx="1350712" cy="838655"/>
      </dsp:txXfrm>
    </dsp:sp>
    <dsp:sp modelId="{35868B4E-99AF-4E2F-A2D6-DF7F7CFDD8A3}">
      <dsp:nvSpPr>
        <dsp:cNvPr id="0" name=""/>
        <dsp:cNvSpPr/>
      </dsp:nvSpPr>
      <dsp:spPr>
        <a:xfrm>
          <a:off x="1716616" y="2365515"/>
          <a:ext cx="1402896" cy="89083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721070-D376-4E3F-B20B-BDEB9DC99C48}">
      <dsp:nvSpPr>
        <dsp:cNvPr id="0" name=""/>
        <dsp:cNvSpPr/>
      </dsp:nvSpPr>
      <dsp:spPr>
        <a:xfrm>
          <a:off x="1872493" y="2513599"/>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kern="1200" noProof="0" dirty="0" smtClean="0">
              <a:latin typeface="Times New Roman" pitchFamily="18" charset="0"/>
              <a:cs typeface="Times New Roman" pitchFamily="18" charset="0"/>
            </a:rPr>
            <a:t>National Operations Centre</a:t>
          </a:r>
          <a:endParaRPr lang="en-GB" sz="1400" kern="1200" noProof="0" dirty="0">
            <a:latin typeface="Times New Roman" pitchFamily="18" charset="0"/>
            <a:cs typeface="Times New Roman" pitchFamily="18" charset="0"/>
          </a:endParaRPr>
        </a:p>
      </dsp:txBody>
      <dsp:txXfrm>
        <a:off x="1898585" y="2539691"/>
        <a:ext cx="1350712" cy="838655"/>
      </dsp:txXfrm>
    </dsp:sp>
    <dsp:sp modelId="{5FB431B3-535E-4494-8DC6-01FC25A70418}">
      <dsp:nvSpPr>
        <dsp:cNvPr id="0" name=""/>
        <dsp:cNvSpPr/>
      </dsp:nvSpPr>
      <dsp:spPr>
        <a:xfrm>
          <a:off x="3431268" y="2365515"/>
          <a:ext cx="1402896" cy="89083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DA6530-A8A1-431E-9FE0-0DAEE7A7CA35}">
      <dsp:nvSpPr>
        <dsp:cNvPr id="0" name=""/>
        <dsp:cNvSpPr/>
      </dsp:nvSpPr>
      <dsp:spPr>
        <a:xfrm>
          <a:off x="3587145" y="2513599"/>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kern="1200" noProof="0" dirty="0" smtClean="0">
              <a:latin typeface="Times New Roman" pitchFamily="18" charset="0"/>
              <a:cs typeface="Times New Roman" pitchFamily="18" charset="0"/>
            </a:rPr>
            <a:t>National Communications Centre</a:t>
          </a:r>
          <a:endParaRPr lang="en-GB" sz="1400" kern="1200" noProof="0" dirty="0">
            <a:latin typeface="Times New Roman" pitchFamily="18" charset="0"/>
            <a:cs typeface="Times New Roman" pitchFamily="18" charset="0"/>
          </a:endParaRPr>
        </a:p>
      </dsp:txBody>
      <dsp:txXfrm>
        <a:off x="3613237" y="2539691"/>
        <a:ext cx="1350712" cy="838655"/>
      </dsp:txXfrm>
    </dsp:sp>
    <dsp:sp modelId="{7B0379FD-CDE8-4F18-8581-74AE18552F87}">
      <dsp:nvSpPr>
        <dsp:cNvPr id="0" name=""/>
        <dsp:cNvSpPr/>
      </dsp:nvSpPr>
      <dsp:spPr>
        <a:xfrm>
          <a:off x="5145919" y="2365515"/>
          <a:ext cx="1402896" cy="890839"/>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E9CF43-C5A4-401E-87C3-2A29B20D408C}">
      <dsp:nvSpPr>
        <dsp:cNvPr id="0" name=""/>
        <dsp:cNvSpPr/>
      </dsp:nvSpPr>
      <dsp:spPr>
        <a:xfrm>
          <a:off x="5301797" y="2513599"/>
          <a:ext cx="1402896" cy="89083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kern="1200" noProof="0" dirty="0" smtClean="0">
              <a:latin typeface="Times New Roman" pitchFamily="18" charset="0"/>
              <a:cs typeface="Times New Roman" pitchFamily="18" charset="0"/>
            </a:rPr>
            <a:t>National Emergency Committee</a:t>
          </a:r>
          <a:endParaRPr lang="en-GB" sz="1400" kern="1200" noProof="0" dirty="0">
            <a:latin typeface="Times New Roman" pitchFamily="18" charset="0"/>
            <a:cs typeface="Times New Roman" pitchFamily="18" charset="0"/>
          </a:endParaRPr>
        </a:p>
      </dsp:txBody>
      <dsp:txXfrm>
        <a:off x="5327889" y="2539691"/>
        <a:ext cx="1350712" cy="8386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244EF-05FF-47FF-A0EA-304832BC541A}">
      <dsp:nvSpPr>
        <dsp:cNvPr id="0" name=""/>
        <dsp:cNvSpPr/>
      </dsp:nvSpPr>
      <dsp:spPr>
        <a:xfrm>
          <a:off x="4242" y="1776037"/>
          <a:ext cx="2469332" cy="987733"/>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GB" sz="1700" kern="1200" noProof="0" dirty="0" smtClean="0">
              <a:latin typeface="Times New Roman" pitchFamily="18" charset="0"/>
              <a:cs typeface="Times New Roman" pitchFamily="18" charset="0"/>
            </a:rPr>
            <a:t>Municipal or Delegation Authority</a:t>
          </a:r>
          <a:endParaRPr lang="en-GB" sz="1700" kern="1200" noProof="0" dirty="0">
            <a:latin typeface="Times New Roman" pitchFamily="18" charset="0"/>
            <a:cs typeface="Times New Roman" pitchFamily="18" charset="0"/>
          </a:endParaRPr>
        </a:p>
      </dsp:txBody>
      <dsp:txXfrm>
        <a:off x="498109" y="1776037"/>
        <a:ext cx="1481599" cy="987733"/>
      </dsp:txXfrm>
    </dsp:sp>
    <dsp:sp modelId="{F54D204C-B6AD-4FD8-B88A-628C304288AF}">
      <dsp:nvSpPr>
        <dsp:cNvPr id="0" name=""/>
        <dsp:cNvSpPr/>
      </dsp:nvSpPr>
      <dsp:spPr>
        <a:xfrm>
          <a:off x="2226641" y="1776037"/>
          <a:ext cx="2469332" cy="987733"/>
        </a:xfrm>
        <a:prstGeom prst="chevron">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GB" sz="1700" kern="1200" noProof="0" dirty="0" smtClean="0">
              <a:latin typeface="Times New Roman" pitchFamily="18" charset="0"/>
              <a:cs typeface="Times New Roman" pitchFamily="18" charset="0"/>
            </a:rPr>
            <a:t>Intervention by the Federative Entity</a:t>
          </a:r>
          <a:endParaRPr lang="en-GB" sz="1700" kern="1200" noProof="0" dirty="0">
            <a:latin typeface="Times New Roman" pitchFamily="18" charset="0"/>
            <a:cs typeface="Times New Roman" pitchFamily="18" charset="0"/>
          </a:endParaRPr>
        </a:p>
      </dsp:txBody>
      <dsp:txXfrm>
        <a:off x="2720508" y="1776037"/>
        <a:ext cx="1481599" cy="987733"/>
      </dsp:txXfrm>
    </dsp:sp>
    <dsp:sp modelId="{671C664D-6733-4E11-9349-1CB0E369CD09}">
      <dsp:nvSpPr>
        <dsp:cNvPr id="0" name=""/>
        <dsp:cNvSpPr/>
      </dsp:nvSpPr>
      <dsp:spPr>
        <a:xfrm>
          <a:off x="4449041" y="1776037"/>
          <a:ext cx="2469332" cy="987733"/>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GB" sz="1700" kern="1200" noProof="0" dirty="0" smtClean="0">
              <a:latin typeface="Times New Roman" pitchFamily="18" charset="0"/>
              <a:cs typeface="Times New Roman" pitchFamily="18" charset="0"/>
            </a:rPr>
            <a:t>Federal Participation</a:t>
          </a:r>
          <a:endParaRPr lang="en-GB" sz="1700" kern="1200" noProof="0" dirty="0">
            <a:latin typeface="Times New Roman" pitchFamily="18" charset="0"/>
            <a:cs typeface="Times New Roman" pitchFamily="18" charset="0"/>
          </a:endParaRPr>
        </a:p>
      </dsp:txBody>
      <dsp:txXfrm>
        <a:off x="4942908" y="1776037"/>
        <a:ext cx="1481599" cy="987733"/>
      </dsp:txXfrm>
    </dsp:sp>
    <dsp:sp modelId="{95CA841C-17F8-4FAB-8881-8E6A4089DEA8}">
      <dsp:nvSpPr>
        <dsp:cNvPr id="0" name=""/>
        <dsp:cNvSpPr/>
      </dsp:nvSpPr>
      <dsp:spPr>
        <a:xfrm>
          <a:off x="6671440" y="1776037"/>
          <a:ext cx="2469332" cy="987733"/>
        </a:xfrm>
        <a:prstGeom prst="chevron">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en-GB" sz="1700" kern="1200" noProof="0" dirty="0" smtClean="0">
              <a:latin typeface="Times New Roman" pitchFamily="18" charset="0"/>
              <a:cs typeface="Times New Roman" pitchFamily="18" charset="0"/>
            </a:rPr>
            <a:t>International Support Offer</a:t>
          </a:r>
          <a:endParaRPr lang="en-GB" sz="1700" kern="1200" noProof="0" dirty="0">
            <a:latin typeface="Times New Roman" pitchFamily="18" charset="0"/>
            <a:cs typeface="Times New Roman" pitchFamily="18" charset="0"/>
          </a:endParaRPr>
        </a:p>
      </dsp:txBody>
      <dsp:txXfrm>
        <a:off x="7165307" y="1776037"/>
        <a:ext cx="1481599" cy="9877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06F8E7-039A-495E-AD92-FBBF493CA763}">
      <dsp:nvSpPr>
        <dsp:cNvPr id="0" name=""/>
        <dsp:cNvSpPr/>
      </dsp:nvSpPr>
      <dsp:spPr>
        <a:xfrm>
          <a:off x="3871674" y="3602137"/>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DB9E0CA4-87FC-4F41-B7A0-E97A3499E36B}">
      <dsp:nvSpPr>
        <dsp:cNvPr id="0" name=""/>
        <dsp:cNvSpPr/>
      </dsp:nvSpPr>
      <dsp:spPr>
        <a:xfrm>
          <a:off x="3681455" y="3906973"/>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2F5AA4AF-51D8-4D87-8F53-E370E522274F}">
      <dsp:nvSpPr>
        <dsp:cNvPr id="0" name=""/>
        <dsp:cNvSpPr/>
      </dsp:nvSpPr>
      <dsp:spPr>
        <a:xfrm>
          <a:off x="3454756" y="4170895"/>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FAC19F85-D1F0-47C5-8630-F4DB1A304B1B}">
      <dsp:nvSpPr>
        <dsp:cNvPr id="0" name=""/>
        <dsp:cNvSpPr/>
      </dsp:nvSpPr>
      <dsp:spPr>
        <a:xfrm>
          <a:off x="3725753" y="534186"/>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F76312E3-067E-4320-8144-193B31AE9913}">
      <dsp:nvSpPr>
        <dsp:cNvPr id="0" name=""/>
        <dsp:cNvSpPr/>
      </dsp:nvSpPr>
      <dsp:spPr>
        <a:xfrm>
          <a:off x="4015858" y="361311"/>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2E5CF7E7-C3B1-43EB-8B0E-D1AE8A4B028E}">
      <dsp:nvSpPr>
        <dsp:cNvPr id="0" name=""/>
        <dsp:cNvSpPr/>
      </dsp:nvSpPr>
      <dsp:spPr>
        <a:xfrm>
          <a:off x="4305096" y="188436"/>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7077A3C9-4F06-4916-A58D-BEAFF3A9615F}">
      <dsp:nvSpPr>
        <dsp:cNvPr id="0" name=""/>
        <dsp:cNvSpPr/>
      </dsp:nvSpPr>
      <dsp:spPr>
        <a:xfrm>
          <a:off x="4594333" y="361311"/>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C647AEB3-5EE9-4433-8506-0CF93B6AF359}">
      <dsp:nvSpPr>
        <dsp:cNvPr id="0" name=""/>
        <dsp:cNvSpPr/>
      </dsp:nvSpPr>
      <dsp:spPr>
        <a:xfrm>
          <a:off x="4884439" y="534186"/>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D8B70CA3-0CA6-4F98-96FD-65234320C100}">
      <dsp:nvSpPr>
        <dsp:cNvPr id="0" name=""/>
        <dsp:cNvSpPr/>
      </dsp:nvSpPr>
      <dsp:spPr>
        <a:xfrm>
          <a:off x="4305096" y="553202"/>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ABE6798C-C88F-4364-9175-645DA756E61F}">
      <dsp:nvSpPr>
        <dsp:cNvPr id="0" name=""/>
        <dsp:cNvSpPr/>
      </dsp:nvSpPr>
      <dsp:spPr>
        <a:xfrm>
          <a:off x="4305096" y="917968"/>
          <a:ext cx="217145" cy="217145"/>
        </a:xfrm>
        <a:prstGeom prst="ellipse">
          <a:avLst/>
        </a:prstGeom>
        <a:solidFill>
          <a:schemeClr val="accent5">
            <a:lumMod val="50000"/>
          </a:schemeClr>
        </a:solidFill>
        <a:ln w="9525" cap="flat" cmpd="sng" algn="ctr">
          <a:solidFill>
            <a:schemeClr val="dk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3E2AE44D-C8CC-4F83-89EC-8E27305ECE5C}">
      <dsp:nvSpPr>
        <dsp:cNvPr id="0" name=""/>
        <dsp:cNvSpPr/>
      </dsp:nvSpPr>
      <dsp:spPr>
        <a:xfrm>
          <a:off x="2538403" y="4964051"/>
          <a:ext cx="4683385" cy="1256223"/>
        </a:xfrm>
        <a:prstGeom prst="roundRect">
          <a:avLst/>
        </a:prstGeom>
        <a:solidFill>
          <a:schemeClr val="accent5">
            <a:lumMod val="7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prst="riblet"/>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1317" tIns="53340" rIns="53340" bIns="53340" numCol="1" spcCol="1270" anchor="ctr" anchorCtr="0">
          <a:noAutofit/>
        </a:bodyPr>
        <a:lstStyle/>
        <a:p>
          <a:pPr lvl="0" algn="l" defTabSz="622300">
            <a:lnSpc>
              <a:spcPct val="90000"/>
            </a:lnSpc>
            <a:spcBef>
              <a:spcPct val="0"/>
            </a:spcBef>
            <a:spcAft>
              <a:spcPct val="35000"/>
            </a:spcAft>
          </a:pPr>
          <a:r>
            <a:rPr lang="en-GB" sz="1400" kern="1200" noProof="0" dirty="0" smtClean="0">
              <a:solidFill>
                <a:schemeClr val="bg1"/>
              </a:solidFill>
              <a:latin typeface="Times New Roman" panose="02020603050405020304" pitchFamily="18" charset="0"/>
              <a:cs typeface="Times New Roman" panose="02020603050405020304" pitchFamily="18" charset="0"/>
            </a:rPr>
            <a:t>To incorporate the migration perspective into the regulatory instruments for civil protection and to align the programmatic instruments.</a:t>
          </a:r>
          <a:endParaRPr lang="en-GB" sz="1400" kern="1200" noProof="0" dirty="0">
            <a:solidFill>
              <a:schemeClr val="bg1"/>
            </a:solidFill>
            <a:latin typeface="Times New Roman" panose="02020603050405020304" pitchFamily="18" charset="0"/>
            <a:cs typeface="Times New Roman" panose="02020603050405020304" pitchFamily="18" charset="0"/>
          </a:endParaRPr>
        </a:p>
      </dsp:txBody>
      <dsp:txXfrm>
        <a:off x="2599727" y="5025375"/>
        <a:ext cx="4560737" cy="1133575"/>
      </dsp:txXfrm>
    </dsp:sp>
    <dsp:sp modelId="{C7ECBD21-3CCA-4273-97CC-95A5CAA350A8}">
      <dsp:nvSpPr>
        <dsp:cNvPr id="0" name=""/>
        <dsp:cNvSpPr/>
      </dsp:nvSpPr>
      <dsp:spPr>
        <a:xfrm>
          <a:off x="1239875" y="3733183"/>
          <a:ext cx="2171451" cy="2171306"/>
        </a:xfrm>
        <a:prstGeom prst="ellipse">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75251FE8-DFA0-4DDD-8FB9-878ACCBB463E}">
      <dsp:nvSpPr>
        <dsp:cNvPr id="0" name=""/>
        <dsp:cNvSpPr/>
      </dsp:nvSpPr>
      <dsp:spPr>
        <a:xfrm>
          <a:off x="4517898" y="2506925"/>
          <a:ext cx="4683385" cy="1256223"/>
        </a:xfrm>
        <a:prstGeom prst="roundRect">
          <a:avLst/>
        </a:prstGeom>
        <a:solidFill>
          <a:schemeClr val="accent5">
            <a:lumMod val="7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prst="riblet"/>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1317" tIns="53340" rIns="53340" bIns="53340" numCol="1" spcCol="1270" anchor="ctr" anchorCtr="0">
          <a:noAutofit/>
        </a:bodyPr>
        <a:lstStyle/>
        <a:p>
          <a:pPr lvl="0" algn="l" defTabSz="622300">
            <a:lnSpc>
              <a:spcPct val="90000"/>
            </a:lnSpc>
            <a:spcBef>
              <a:spcPct val="0"/>
            </a:spcBef>
            <a:spcAft>
              <a:spcPct val="35000"/>
            </a:spcAft>
          </a:pPr>
          <a:r>
            <a:rPr lang="en-GB" sz="1400" b="0" kern="1200" noProof="0" dirty="0" smtClean="0">
              <a:solidFill>
                <a:schemeClr val="bg1"/>
              </a:solidFill>
              <a:latin typeface="Times New Roman" panose="02020603050405020304" pitchFamily="18" charset="0"/>
              <a:cs typeface="Times New Roman" panose="02020603050405020304" pitchFamily="18" charset="0"/>
            </a:rPr>
            <a:t>To design a protocol for the protection of migrants in crisis situations, describing the roles of each actor involved in civil protection actions, including civil society and authorities from the three levels of government.</a:t>
          </a:r>
          <a:endParaRPr lang="en-GB" sz="1400" b="0" kern="1200" noProof="0" dirty="0">
            <a:solidFill>
              <a:schemeClr val="bg1"/>
            </a:solidFill>
            <a:latin typeface="Times New Roman" panose="02020603050405020304" pitchFamily="18" charset="0"/>
            <a:cs typeface="Times New Roman" panose="02020603050405020304" pitchFamily="18" charset="0"/>
          </a:endParaRPr>
        </a:p>
      </dsp:txBody>
      <dsp:txXfrm>
        <a:off x="4579222" y="2568249"/>
        <a:ext cx="4560737" cy="1133575"/>
      </dsp:txXfrm>
    </dsp:sp>
    <dsp:sp modelId="{5C14D712-9CA3-498E-BD0B-C6A177EEB374}">
      <dsp:nvSpPr>
        <dsp:cNvPr id="0" name=""/>
        <dsp:cNvSpPr/>
      </dsp:nvSpPr>
      <dsp:spPr>
        <a:xfrm>
          <a:off x="3219370" y="1276056"/>
          <a:ext cx="2171451" cy="2171306"/>
        </a:xfrm>
        <a:prstGeom prst="ellipse">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05576" cy="461527"/>
          </a:xfrm>
          <a:prstGeom prst="rect">
            <a:avLst/>
          </a:prstGeom>
        </p:spPr>
        <p:txBody>
          <a:bodyPr vert="horz" lIns="91440" tIns="45720" rIns="91440" bIns="45720" rtlCol="0"/>
          <a:lstStyle>
            <a:lvl1pPr algn="l">
              <a:defRPr sz="1200"/>
            </a:lvl1pPr>
          </a:lstStyle>
          <a:p>
            <a:endParaRPr lang="es-MX" dirty="0"/>
          </a:p>
        </p:txBody>
      </p:sp>
      <p:sp>
        <p:nvSpPr>
          <p:cNvPr id="3" name="2 Marcador de fecha"/>
          <p:cNvSpPr>
            <a:spLocks noGrp="1"/>
          </p:cNvSpPr>
          <p:nvPr>
            <p:ph type="dt" sz="quarter" idx="1"/>
          </p:nvPr>
        </p:nvSpPr>
        <p:spPr>
          <a:xfrm>
            <a:off x="3927005" y="0"/>
            <a:ext cx="3005576" cy="461527"/>
          </a:xfrm>
          <a:prstGeom prst="rect">
            <a:avLst/>
          </a:prstGeom>
        </p:spPr>
        <p:txBody>
          <a:bodyPr vert="horz" lIns="91440" tIns="45720" rIns="91440" bIns="45720" rtlCol="0"/>
          <a:lstStyle>
            <a:lvl1pPr algn="r">
              <a:defRPr sz="1200"/>
            </a:lvl1pPr>
          </a:lstStyle>
          <a:p>
            <a:fld id="{757102E0-C416-47C4-AE02-6D15B786364C}" type="datetimeFigureOut">
              <a:rPr lang="es-MX" smtClean="0"/>
              <a:pPr/>
              <a:t>13/02/2017</a:t>
            </a:fld>
            <a:endParaRPr lang="es-MX" dirty="0"/>
          </a:p>
        </p:txBody>
      </p:sp>
      <p:sp>
        <p:nvSpPr>
          <p:cNvPr id="4" name="3 Marcador de pie de página"/>
          <p:cNvSpPr>
            <a:spLocks noGrp="1"/>
          </p:cNvSpPr>
          <p:nvPr>
            <p:ph type="ftr" sz="quarter" idx="2"/>
          </p:nvPr>
        </p:nvSpPr>
        <p:spPr>
          <a:xfrm>
            <a:off x="0" y="8757200"/>
            <a:ext cx="3005576" cy="461526"/>
          </a:xfrm>
          <a:prstGeom prst="rect">
            <a:avLst/>
          </a:prstGeom>
        </p:spPr>
        <p:txBody>
          <a:bodyPr vert="horz" lIns="91440" tIns="45720" rIns="91440" bIns="45720" rtlCol="0" anchor="b"/>
          <a:lstStyle>
            <a:lvl1pPr algn="l">
              <a:defRPr sz="1200"/>
            </a:lvl1pPr>
          </a:lstStyle>
          <a:p>
            <a:endParaRPr lang="es-MX" dirty="0"/>
          </a:p>
        </p:txBody>
      </p:sp>
      <p:sp>
        <p:nvSpPr>
          <p:cNvPr id="5" name="4 Marcador de número de diapositiva"/>
          <p:cNvSpPr>
            <a:spLocks noGrp="1"/>
          </p:cNvSpPr>
          <p:nvPr>
            <p:ph type="sldNum" sz="quarter" idx="3"/>
          </p:nvPr>
        </p:nvSpPr>
        <p:spPr>
          <a:xfrm>
            <a:off x="3927005" y="8757200"/>
            <a:ext cx="3005576" cy="461526"/>
          </a:xfrm>
          <a:prstGeom prst="rect">
            <a:avLst/>
          </a:prstGeom>
        </p:spPr>
        <p:txBody>
          <a:bodyPr vert="horz" lIns="91440" tIns="45720" rIns="91440" bIns="45720" rtlCol="0" anchor="b"/>
          <a:lstStyle>
            <a:lvl1pPr algn="r">
              <a:defRPr sz="1200"/>
            </a:lvl1pPr>
          </a:lstStyle>
          <a:p>
            <a:fld id="{1CCF69A9-7A00-45D9-95B6-B620985CDAFD}" type="slidenum">
              <a:rPr lang="es-MX" smtClean="0"/>
              <a:pPr/>
              <a:t>‹#›</a:t>
            </a:fld>
            <a:endParaRPr lang="es-MX" dirty="0"/>
          </a:p>
        </p:txBody>
      </p:sp>
    </p:spTree>
    <p:extLst>
      <p:ext uri="{BB962C8B-B14F-4D97-AF65-F5344CB8AC3E}">
        <p14:creationId xmlns:p14="http://schemas.microsoft.com/office/powerpoint/2010/main" val="3168947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04820" cy="461010"/>
          </a:xfrm>
          <a:prstGeom prst="rect">
            <a:avLst/>
          </a:prstGeom>
        </p:spPr>
        <p:txBody>
          <a:bodyPr vert="horz" lIns="91440" tIns="45720" rIns="91440" bIns="45720" rtlCol="0"/>
          <a:lstStyle>
            <a:lvl1pPr algn="l">
              <a:defRPr sz="1200"/>
            </a:lvl1pPr>
          </a:lstStyle>
          <a:p>
            <a:endParaRPr lang="es-MX" dirty="0"/>
          </a:p>
        </p:txBody>
      </p:sp>
      <p:sp>
        <p:nvSpPr>
          <p:cNvPr id="3" name="2 Marcador de fecha"/>
          <p:cNvSpPr>
            <a:spLocks noGrp="1"/>
          </p:cNvSpPr>
          <p:nvPr>
            <p:ph type="dt" idx="1"/>
          </p:nvPr>
        </p:nvSpPr>
        <p:spPr>
          <a:xfrm>
            <a:off x="3927776" y="0"/>
            <a:ext cx="3004820" cy="461010"/>
          </a:xfrm>
          <a:prstGeom prst="rect">
            <a:avLst/>
          </a:prstGeom>
        </p:spPr>
        <p:txBody>
          <a:bodyPr vert="horz" lIns="91440" tIns="45720" rIns="91440" bIns="45720" rtlCol="0"/>
          <a:lstStyle>
            <a:lvl1pPr algn="r">
              <a:defRPr sz="1200"/>
            </a:lvl1pPr>
          </a:lstStyle>
          <a:p>
            <a:fld id="{CB352241-701C-44A4-8A45-84205EF86255}" type="datetimeFigureOut">
              <a:rPr lang="es-MX" smtClean="0"/>
              <a:pPr/>
              <a:t>13/02/2017</a:t>
            </a:fld>
            <a:endParaRPr lang="es-MX" dirty="0"/>
          </a:p>
        </p:txBody>
      </p:sp>
      <p:sp>
        <p:nvSpPr>
          <p:cNvPr id="4" name="3 Marcador de imagen de diapositiva"/>
          <p:cNvSpPr>
            <a:spLocks noGrp="1" noRot="1" noChangeAspect="1"/>
          </p:cNvSpPr>
          <p:nvPr>
            <p:ph type="sldImg" idx="2"/>
          </p:nvPr>
        </p:nvSpPr>
        <p:spPr>
          <a:xfrm>
            <a:off x="1230313" y="692150"/>
            <a:ext cx="4473575" cy="3457575"/>
          </a:xfrm>
          <a:prstGeom prst="rect">
            <a:avLst/>
          </a:prstGeom>
          <a:noFill/>
          <a:ln w="12700">
            <a:solidFill>
              <a:prstClr val="black"/>
            </a:solidFill>
          </a:ln>
        </p:spPr>
        <p:txBody>
          <a:bodyPr vert="horz" lIns="91440" tIns="45720" rIns="91440" bIns="45720" rtlCol="0" anchor="ctr"/>
          <a:lstStyle/>
          <a:p>
            <a:endParaRPr lang="es-MX" dirty="0"/>
          </a:p>
        </p:txBody>
      </p:sp>
      <p:sp>
        <p:nvSpPr>
          <p:cNvPr id="5" name="4 Marcador de notas"/>
          <p:cNvSpPr>
            <a:spLocks noGrp="1"/>
          </p:cNvSpPr>
          <p:nvPr>
            <p:ph type="body" sz="quarter" idx="3"/>
          </p:nvPr>
        </p:nvSpPr>
        <p:spPr>
          <a:xfrm>
            <a:off x="693421" y="4379595"/>
            <a:ext cx="5547360" cy="414909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757590"/>
            <a:ext cx="3004820" cy="461010"/>
          </a:xfrm>
          <a:prstGeom prst="rect">
            <a:avLst/>
          </a:prstGeom>
        </p:spPr>
        <p:txBody>
          <a:bodyPr vert="horz" lIns="91440" tIns="45720" rIns="91440" bIns="45720" rtlCol="0" anchor="b"/>
          <a:lstStyle>
            <a:lvl1pPr algn="l">
              <a:defRPr sz="1200"/>
            </a:lvl1pPr>
          </a:lstStyle>
          <a:p>
            <a:endParaRPr lang="es-MX" dirty="0"/>
          </a:p>
        </p:txBody>
      </p:sp>
      <p:sp>
        <p:nvSpPr>
          <p:cNvPr id="7" name="6 Marcador de número de diapositiva"/>
          <p:cNvSpPr>
            <a:spLocks noGrp="1"/>
          </p:cNvSpPr>
          <p:nvPr>
            <p:ph type="sldNum" sz="quarter" idx="5"/>
          </p:nvPr>
        </p:nvSpPr>
        <p:spPr>
          <a:xfrm>
            <a:off x="3927776" y="8757590"/>
            <a:ext cx="3004820" cy="461010"/>
          </a:xfrm>
          <a:prstGeom prst="rect">
            <a:avLst/>
          </a:prstGeom>
        </p:spPr>
        <p:txBody>
          <a:bodyPr vert="horz" lIns="91440" tIns="45720" rIns="91440" bIns="45720" rtlCol="0" anchor="b"/>
          <a:lstStyle>
            <a:lvl1pPr algn="r">
              <a:defRPr sz="1200"/>
            </a:lvl1pPr>
          </a:lstStyle>
          <a:p>
            <a:fld id="{3632DCC6-48A0-4F19-80C5-44A5D2393EFC}" type="slidenum">
              <a:rPr lang="es-MX" smtClean="0"/>
              <a:pPr/>
              <a:t>‹#›</a:t>
            </a:fld>
            <a:endParaRPr lang="es-MX" dirty="0"/>
          </a:p>
        </p:txBody>
      </p:sp>
    </p:spTree>
    <p:extLst>
      <p:ext uri="{BB962C8B-B14F-4D97-AF65-F5344CB8AC3E}">
        <p14:creationId xmlns:p14="http://schemas.microsoft.com/office/powerpoint/2010/main" val="1759386051"/>
      </p:ext>
    </p:extLst>
  </p:cSld>
  <p:clrMap bg1="lt1" tx1="dk1" bg2="lt2" tx2="dk2" accent1="accent1" accent2="accent2" accent3="accent3" accent4="accent4" accent5="accent5" accent6="accent6" hlink="hlink" folHlink="folHlink"/>
  <p:notesStyle>
    <a:lvl1pPr marL="0" algn="l" defTabSz="911188" rtl="0" eaLnBrk="1" latinLnBrk="0" hangingPunct="1">
      <a:defRPr sz="1200" kern="1200">
        <a:solidFill>
          <a:schemeClr val="tx1"/>
        </a:solidFill>
        <a:latin typeface="+mn-lt"/>
        <a:ea typeface="+mn-ea"/>
        <a:cs typeface="+mn-cs"/>
      </a:defRPr>
    </a:lvl1pPr>
    <a:lvl2pPr marL="455592" algn="l" defTabSz="911188" rtl="0" eaLnBrk="1" latinLnBrk="0" hangingPunct="1">
      <a:defRPr sz="1200" kern="1200">
        <a:solidFill>
          <a:schemeClr val="tx1"/>
        </a:solidFill>
        <a:latin typeface="+mn-lt"/>
        <a:ea typeface="+mn-ea"/>
        <a:cs typeface="+mn-cs"/>
      </a:defRPr>
    </a:lvl2pPr>
    <a:lvl3pPr marL="911188" algn="l" defTabSz="911188" rtl="0" eaLnBrk="1" latinLnBrk="0" hangingPunct="1">
      <a:defRPr sz="1200" kern="1200">
        <a:solidFill>
          <a:schemeClr val="tx1"/>
        </a:solidFill>
        <a:latin typeface="+mn-lt"/>
        <a:ea typeface="+mn-ea"/>
        <a:cs typeface="+mn-cs"/>
      </a:defRPr>
    </a:lvl3pPr>
    <a:lvl4pPr marL="1366774" algn="l" defTabSz="911188" rtl="0" eaLnBrk="1" latinLnBrk="0" hangingPunct="1">
      <a:defRPr sz="1200" kern="1200">
        <a:solidFill>
          <a:schemeClr val="tx1"/>
        </a:solidFill>
        <a:latin typeface="+mn-lt"/>
        <a:ea typeface="+mn-ea"/>
        <a:cs typeface="+mn-cs"/>
      </a:defRPr>
    </a:lvl4pPr>
    <a:lvl5pPr marL="1822366" algn="l" defTabSz="911188" rtl="0" eaLnBrk="1" latinLnBrk="0" hangingPunct="1">
      <a:defRPr sz="1200" kern="1200">
        <a:solidFill>
          <a:schemeClr val="tx1"/>
        </a:solidFill>
        <a:latin typeface="+mn-lt"/>
        <a:ea typeface="+mn-ea"/>
        <a:cs typeface="+mn-cs"/>
      </a:defRPr>
    </a:lvl5pPr>
    <a:lvl6pPr marL="2277951" algn="l" defTabSz="911188" rtl="0" eaLnBrk="1" latinLnBrk="0" hangingPunct="1">
      <a:defRPr sz="1200" kern="1200">
        <a:solidFill>
          <a:schemeClr val="tx1"/>
        </a:solidFill>
        <a:latin typeface="+mn-lt"/>
        <a:ea typeface="+mn-ea"/>
        <a:cs typeface="+mn-cs"/>
      </a:defRPr>
    </a:lvl6pPr>
    <a:lvl7pPr marL="2733544" algn="l" defTabSz="911188" rtl="0" eaLnBrk="1" latinLnBrk="0" hangingPunct="1">
      <a:defRPr sz="1200" kern="1200">
        <a:solidFill>
          <a:schemeClr val="tx1"/>
        </a:solidFill>
        <a:latin typeface="+mn-lt"/>
        <a:ea typeface="+mn-ea"/>
        <a:cs typeface="+mn-cs"/>
      </a:defRPr>
    </a:lvl7pPr>
    <a:lvl8pPr marL="3189132" algn="l" defTabSz="911188" rtl="0" eaLnBrk="1" latinLnBrk="0" hangingPunct="1">
      <a:defRPr sz="1200" kern="1200">
        <a:solidFill>
          <a:schemeClr val="tx1"/>
        </a:solidFill>
        <a:latin typeface="+mn-lt"/>
        <a:ea typeface="+mn-ea"/>
        <a:cs typeface="+mn-cs"/>
      </a:defRPr>
    </a:lvl8pPr>
    <a:lvl9pPr marL="3644722" algn="l" defTabSz="91118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2</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3</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4</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5</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1230313" y="690563"/>
            <a:ext cx="4473575" cy="3457575"/>
          </a:xfrm>
        </p:spPr>
      </p:sp>
      <p:sp>
        <p:nvSpPr>
          <p:cNvPr id="3" name="2 Marcador de notas"/>
          <p:cNvSpPr>
            <a:spLocks noGrp="1"/>
          </p:cNvSpPr>
          <p:nvPr>
            <p:ph type="body" idx="1"/>
          </p:nvPr>
        </p:nvSpPr>
        <p:spPr/>
        <p:txBody>
          <a:bodyPr/>
          <a:lstStyle/>
          <a:p>
            <a:endParaRPr lang="es-MX" dirty="0">
              <a:solidFill>
                <a:srgbClr val="FFFF00"/>
              </a:solidFill>
            </a:endParaRPr>
          </a:p>
        </p:txBody>
      </p:sp>
      <p:sp>
        <p:nvSpPr>
          <p:cNvPr id="4" name="3 Marcador de número de diapositiva"/>
          <p:cNvSpPr>
            <a:spLocks noGrp="1"/>
          </p:cNvSpPr>
          <p:nvPr>
            <p:ph type="sldNum" sz="quarter" idx="10"/>
          </p:nvPr>
        </p:nvSpPr>
        <p:spPr/>
        <p:txBody>
          <a:bodyPr/>
          <a:lstStyle/>
          <a:p>
            <a:fld id="{3632DCC6-48A0-4F19-80C5-44A5D2393EFC}" type="slidenum">
              <a:rPr lang="es-MX" smtClean="0">
                <a:solidFill>
                  <a:prstClr val="black"/>
                </a:solidFill>
              </a:rPr>
              <a:pPr/>
              <a:t>8</a:t>
            </a:fld>
            <a:endParaRPr lang="es-MX" dirty="0">
              <a:solidFill>
                <a:prstClr val="black"/>
              </a:solidFill>
            </a:endParaRPr>
          </a:p>
        </p:txBody>
      </p:sp>
    </p:spTree>
    <p:extLst>
      <p:ext uri="{BB962C8B-B14F-4D97-AF65-F5344CB8AC3E}">
        <p14:creationId xmlns:p14="http://schemas.microsoft.com/office/powerpoint/2010/main" val="223802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754499" y="2415000"/>
            <a:ext cx="8550990" cy="1666369"/>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7711" indent="0" algn="ctr">
              <a:buNone/>
              <a:defRPr>
                <a:solidFill>
                  <a:schemeClr val="tx1">
                    <a:tint val="75000"/>
                  </a:schemeClr>
                </a:solidFill>
              </a:defRPr>
            </a:lvl2pPr>
            <a:lvl3pPr marL="1015419" indent="0" algn="ctr">
              <a:buNone/>
              <a:defRPr>
                <a:solidFill>
                  <a:schemeClr val="tx1">
                    <a:tint val="75000"/>
                  </a:schemeClr>
                </a:solidFill>
              </a:defRPr>
            </a:lvl3pPr>
            <a:lvl4pPr marL="1523132" indent="0" algn="ctr">
              <a:buNone/>
              <a:defRPr>
                <a:solidFill>
                  <a:schemeClr val="tx1">
                    <a:tint val="75000"/>
                  </a:schemeClr>
                </a:solidFill>
              </a:defRPr>
            </a:lvl4pPr>
            <a:lvl5pPr marL="2030841" indent="0" algn="ctr">
              <a:buNone/>
              <a:defRPr>
                <a:solidFill>
                  <a:schemeClr val="tx1">
                    <a:tint val="75000"/>
                  </a:schemeClr>
                </a:solidFill>
              </a:defRPr>
            </a:lvl5pPr>
            <a:lvl6pPr marL="2538541" indent="0" algn="ctr">
              <a:buNone/>
              <a:defRPr>
                <a:solidFill>
                  <a:schemeClr val="tx1">
                    <a:tint val="75000"/>
                  </a:schemeClr>
                </a:solidFill>
              </a:defRPr>
            </a:lvl6pPr>
            <a:lvl7pPr marL="3046261" indent="0" algn="ctr">
              <a:buNone/>
              <a:defRPr>
                <a:solidFill>
                  <a:schemeClr val="tx1">
                    <a:tint val="75000"/>
                  </a:schemeClr>
                </a:solidFill>
              </a:defRPr>
            </a:lvl7pPr>
            <a:lvl8pPr marL="3553968" indent="0" algn="ctr">
              <a:buNone/>
              <a:defRPr>
                <a:solidFill>
                  <a:schemeClr val="tx1">
                    <a:tint val="75000"/>
                  </a:schemeClr>
                </a:solidFill>
              </a:defRPr>
            </a:lvl8pPr>
            <a:lvl9pPr marL="4061678"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B9E63233-5588-4EFA-B4AE-943C53F270D4}"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7" name="6 Conector recto"/>
          <p:cNvCxnSpPr/>
          <p:nvPr userDrawn="1"/>
        </p:nvCxnSpPr>
        <p:spPr>
          <a:xfrm>
            <a:off x="781523" y="4175026"/>
            <a:ext cx="84969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6133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9FF3C0B-8ECE-41F5-A730-12299A4606FA}"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7" name="6 Conector recto"/>
          <p:cNvCxnSpPr/>
          <p:nvPr userDrawn="1"/>
        </p:nvCxnSpPr>
        <p:spPr>
          <a:xfrm>
            <a:off x="565498" y="1294706"/>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8549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293491" y="311346"/>
            <a:ext cx="2263497" cy="6633083"/>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503004" y="311346"/>
            <a:ext cx="6622825" cy="6633083"/>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3477B9E6-FEC5-4FF5-9291-71576CEABE88}"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spTree>
    <p:extLst>
      <p:ext uri="{BB962C8B-B14F-4D97-AF65-F5344CB8AC3E}">
        <p14:creationId xmlns:p14="http://schemas.microsoft.com/office/powerpoint/2010/main" val="3275926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754499" y="2415006"/>
            <a:ext cx="8550990" cy="1666369"/>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7304" indent="0" algn="ctr">
              <a:buNone/>
              <a:defRPr>
                <a:solidFill>
                  <a:schemeClr val="tx1">
                    <a:tint val="75000"/>
                  </a:schemeClr>
                </a:solidFill>
              </a:defRPr>
            </a:lvl2pPr>
            <a:lvl3pPr marL="1014605" indent="0" algn="ctr">
              <a:buNone/>
              <a:defRPr>
                <a:solidFill>
                  <a:schemeClr val="tx1">
                    <a:tint val="75000"/>
                  </a:schemeClr>
                </a:solidFill>
              </a:defRPr>
            </a:lvl3pPr>
            <a:lvl4pPr marL="1521912" indent="0" algn="ctr">
              <a:buNone/>
              <a:defRPr>
                <a:solidFill>
                  <a:schemeClr val="tx1">
                    <a:tint val="75000"/>
                  </a:schemeClr>
                </a:solidFill>
              </a:defRPr>
            </a:lvl4pPr>
            <a:lvl5pPr marL="2029214" indent="0" algn="ctr">
              <a:buNone/>
              <a:defRPr>
                <a:solidFill>
                  <a:schemeClr val="tx1">
                    <a:tint val="75000"/>
                  </a:schemeClr>
                </a:solidFill>
              </a:defRPr>
            </a:lvl5pPr>
            <a:lvl6pPr marL="2536507" indent="0" algn="ctr">
              <a:buNone/>
              <a:defRPr>
                <a:solidFill>
                  <a:schemeClr val="tx1">
                    <a:tint val="75000"/>
                  </a:schemeClr>
                </a:solidFill>
              </a:defRPr>
            </a:lvl6pPr>
            <a:lvl7pPr marL="3043820" indent="0" algn="ctr">
              <a:buNone/>
              <a:defRPr>
                <a:solidFill>
                  <a:schemeClr val="tx1">
                    <a:tint val="75000"/>
                  </a:schemeClr>
                </a:solidFill>
              </a:defRPr>
            </a:lvl7pPr>
            <a:lvl8pPr marL="3551120" indent="0" algn="ctr">
              <a:buNone/>
              <a:defRPr>
                <a:solidFill>
                  <a:schemeClr val="tx1">
                    <a:tint val="75000"/>
                  </a:schemeClr>
                </a:solidFill>
              </a:defRPr>
            </a:lvl8pPr>
            <a:lvl9pPr marL="4058422"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B9E63233-5588-4EFA-B4AE-943C53F270D4}"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781523" y="4175026"/>
            <a:ext cx="84969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8401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0" y="286594"/>
            <a:ext cx="4527794" cy="1152128"/>
          </a:xfrm>
        </p:spPr>
        <p:txBody>
          <a:bodyPr/>
          <a:lstStyle/>
          <a:p>
            <a:r>
              <a:rPr lang="es-ES" dirty="0" smtClean="0"/>
              <a:t>Haga clic para modificar el estilo de título del patrón</a:t>
            </a:r>
            <a:endParaRPr lang="es-MX"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81B27E4-9854-4CFA-88CD-10C0954ED530}"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624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94670" y="4995509"/>
            <a:ext cx="8550990" cy="1544000"/>
          </a:xfrm>
        </p:spPr>
        <p:txBody>
          <a:bodyPr anchor="t"/>
          <a:lstStyle>
            <a:lvl1pPr algn="l">
              <a:defRPr sz="45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94670" y="3294979"/>
            <a:ext cx="8550990" cy="1700559"/>
          </a:xfrm>
        </p:spPr>
        <p:txBody>
          <a:bodyPr anchor="b"/>
          <a:lstStyle>
            <a:lvl1pPr marL="0" indent="0">
              <a:buNone/>
              <a:defRPr sz="2200">
                <a:solidFill>
                  <a:schemeClr val="tx1">
                    <a:tint val="75000"/>
                  </a:schemeClr>
                </a:solidFill>
              </a:defRPr>
            </a:lvl1pPr>
            <a:lvl2pPr marL="507304" indent="0">
              <a:buNone/>
              <a:defRPr sz="2000">
                <a:solidFill>
                  <a:schemeClr val="tx1">
                    <a:tint val="75000"/>
                  </a:schemeClr>
                </a:solidFill>
              </a:defRPr>
            </a:lvl2pPr>
            <a:lvl3pPr marL="1014605" indent="0">
              <a:buNone/>
              <a:defRPr sz="1800">
                <a:solidFill>
                  <a:schemeClr val="tx1">
                    <a:tint val="75000"/>
                  </a:schemeClr>
                </a:solidFill>
              </a:defRPr>
            </a:lvl3pPr>
            <a:lvl4pPr marL="1521912" indent="0">
              <a:buNone/>
              <a:defRPr sz="1600">
                <a:solidFill>
                  <a:schemeClr val="tx1">
                    <a:tint val="75000"/>
                  </a:schemeClr>
                </a:solidFill>
              </a:defRPr>
            </a:lvl4pPr>
            <a:lvl5pPr marL="2029214" indent="0">
              <a:buNone/>
              <a:defRPr sz="1600">
                <a:solidFill>
                  <a:schemeClr val="tx1">
                    <a:tint val="75000"/>
                  </a:schemeClr>
                </a:solidFill>
              </a:defRPr>
            </a:lvl5pPr>
            <a:lvl6pPr marL="2536507" indent="0">
              <a:buNone/>
              <a:defRPr sz="1600">
                <a:solidFill>
                  <a:schemeClr val="tx1">
                    <a:tint val="75000"/>
                  </a:schemeClr>
                </a:solidFill>
              </a:defRPr>
            </a:lvl6pPr>
            <a:lvl7pPr marL="3043820" indent="0">
              <a:buNone/>
              <a:defRPr sz="1600">
                <a:solidFill>
                  <a:schemeClr val="tx1">
                    <a:tint val="75000"/>
                  </a:schemeClr>
                </a:solidFill>
              </a:defRPr>
            </a:lvl7pPr>
            <a:lvl8pPr marL="3551120" indent="0">
              <a:buNone/>
              <a:defRPr sz="1600">
                <a:solidFill>
                  <a:schemeClr val="tx1">
                    <a:tint val="75000"/>
                  </a:schemeClr>
                </a:solidFill>
              </a:defRPr>
            </a:lvl8pPr>
            <a:lvl9pPr marL="4058422" indent="0">
              <a:buNone/>
              <a:defRPr sz="16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81EB928-5A4F-4844-A35C-558E43CE9783}"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8" name="7 Conector recto"/>
          <p:cNvCxnSpPr/>
          <p:nvPr userDrawn="1"/>
        </p:nvCxnSpPr>
        <p:spPr>
          <a:xfrm>
            <a:off x="836631" y="50391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7921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503004" y="1813962"/>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5113827" y="1813962"/>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1D166C6-47F7-47B6-AC81-17FA6598C0B6}"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8" name="7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6440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03000" y="1740150"/>
            <a:ext cx="4444908" cy="725212"/>
          </a:xfrm>
        </p:spPr>
        <p:txBody>
          <a:bodyPr anchor="b"/>
          <a:lstStyle>
            <a:lvl1pPr marL="0" indent="0">
              <a:buNone/>
              <a:defRPr sz="2700" b="1"/>
            </a:lvl1pPr>
            <a:lvl2pPr marL="507304" indent="0">
              <a:buNone/>
              <a:defRPr sz="2200" b="1"/>
            </a:lvl2pPr>
            <a:lvl3pPr marL="1014605" indent="0">
              <a:buNone/>
              <a:defRPr sz="2000" b="1"/>
            </a:lvl3pPr>
            <a:lvl4pPr marL="1521912" indent="0">
              <a:buNone/>
              <a:defRPr sz="1800" b="1"/>
            </a:lvl4pPr>
            <a:lvl5pPr marL="2029214" indent="0">
              <a:buNone/>
              <a:defRPr sz="1800" b="1"/>
            </a:lvl5pPr>
            <a:lvl6pPr marL="2536507" indent="0">
              <a:buNone/>
              <a:defRPr sz="1800" b="1"/>
            </a:lvl6pPr>
            <a:lvl7pPr marL="3043820" indent="0">
              <a:buNone/>
              <a:defRPr sz="1800" b="1"/>
            </a:lvl7pPr>
            <a:lvl8pPr marL="3551120" indent="0">
              <a:buNone/>
              <a:defRPr sz="1800" b="1"/>
            </a:lvl8pPr>
            <a:lvl9pPr marL="4058422" indent="0">
              <a:buNone/>
              <a:defRPr sz="18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5110336" y="1740150"/>
            <a:ext cx="4446654" cy="725212"/>
          </a:xfrm>
        </p:spPr>
        <p:txBody>
          <a:bodyPr anchor="b"/>
          <a:lstStyle>
            <a:lvl1pPr marL="0" indent="0">
              <a:buNone/>
              <a:defRPr sz="2700" b="1"/>
            </a:lvl1pPr>
            <a:lvl2pPr marL="507304" indent="0">
              <a:buNone/>
              <a:defRPr sz="2200" b="1"/>
            </a:lvl2pPr>
            <a:lvl3pPr marL="1014605" indent="0">
              <a:buNone/>
              <a:defRPr sz="2000" b="1"/>
            </a:lvl3pPr>
            <a:lvl4pPr marL="1521912" indent="0">
              <a:buNone/>
              <a:defRPr sz="1800" b="1"/>
            </a:lvl4pPr>
            <a:lvl5pPr marL="2029214" indent="0">
              <a:buNone/>
              <a:defRPr sz="1800" b="1"/>
            </a:lvl5pPr>
            <a:lvl6pPr marL="2536507" indent="0">
              <a:buNone/>
              <a:defRPr sz="1800" b="1"/>
            </a:lvl6pPr>
            <a:lvl7pPr marL="3043820" indent="0">
              <a:buNone/>
              <a:defRPr sz="1800" b="1"/>
            </a:lvl7pPr>
            <a:lvl8pPr marL="3551120" indent="0">
              <a:buNone/>
              <a:defRPr sz="1800" b="1"/>
            </a:lvl8pPr>
            <a:lvl9pPr marL="4058422" indent="0">
              <a:buNone/>
              <a:defRPr sz="18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C7050BB9-352E-4137-8A95-E834CC309BFD}" type="datetime1">
              <a:rPr lang="es-MX" smtClean="0">
                <a:solidFill>
                  <a:prstClr val="black">
                    <a:tint val="75000"/>
                  </a:prstClr>
                </a:solidFill>
              </a:rPr>
              <a:pPr/>
              <a:t>13/02/2017</a:t>
            </a:fld>
            <a:endParaRPr lang="es-MX" dirty="0">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10" name="9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9865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B448ACB5-69D9-4EBA-9520-DA6FAD092C13}" type="datetime1">
              <a:rPr lang="es-MX" smtClean="0">
                <a:solidFill>
                  <a:prstClr val="black">
                    <a:tint val="75000"/>
                  </a:prstClr>
                </a:solidFill>
              </a:rPr>
              <a:pPr/>
              <a:t>13/02/2017</a:t>
            </a:fld>
            <a:endParaRPr lang="es-MX" dirty="0">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6" name="5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13332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43441F1-8B74-4EDB-B3C7-BDAF9C74CF7D}" type="datetime1">
              <a:rPr lang="es-MX" smtClean="0">
                <a:solidFill>
                  <a:prstClr val="black">
                    <a:tint val="75000"/>
                  </a:prstClr>
                </a:solidFill>
              </a:rPr>
              <a:pPr/>
              <a:t>13/02/2017</a:t>
            </a:fld>
            <a:endParaRPr lang="es-MX" dirty="0">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pic>
        <p:nvPicPr>
          <p:cNvPr id="5" name="4 Imagen"/>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Tree>
    <p:extLst>
      <p:ext uri="{BB962C8B-B14F-4D97-AF65-F5344CB8AC3E}">
        <p14:creationId xmlns:p14="http://schemas.microsoft.com/office/powerpoint/2010/main" val="3992446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03030" y="309521"/>
            <a:ext cx="3309667" cy="1317259"/>
          </a:xfrm>
        </p:spPr>
        <p:txBody>
          <a:bodyPr anchor="b"/>
          <a:lstStyle>
            <a:lvl1pPr algn="l">
              <a:defRPr sz="22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933179" y="309551"/>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503030" y="1626783"/>
            <a:ext cx="3309667" cy="5317624"/>
          </a:xfrm>
        </p:spPr>
        <p:txBody>
          <a:bodyPr/>
          <a:lstStyle>
            <a:lvl1pPr marL="0" indent="0">
              <a:buNone/>
              <a:defRPr sz="1600"/>
            </a:lvl1pPr>
            <a:lvl2pPr marL="507304" indent="0">
              <a:buNone/>
              <a:defRPr sz="1300"/>
            </a:lvl2pPr>
            <a:lvl3pPr marL="1014605" indent="0">
              <a:buNone/>
              <a:defRPr sz="1100"/>
            </a:lvl3pPr>
            <a:lvl4pPr marL="1521912" indent="0">
              <a:buNone/>
              <a:defRPr sz="1000"/>
            </a:lvl4pPr>
            <a:lvl5pPr marL="2029214" indent="0">
              <a:buNone/>
              <a:defRPr sz="1000"/>
            </a:lvl5pPr>
            <a:lvl6pPr marL="2536507" indent="0">
              <a:buNone/>
              <a:defRPr sz="1000"/>
            </a:lvl6pPr>
            <a:lvl7pPr marL="3043820" indent="0">
              <a:buNone/>
              <a:defRPr sz="1000"/>
            </a:lvl7pPr>
            <a:lvl8pPr marL="3551120" indent="0">
              <a:buNone/>
              <a:defRPr sz="1000"/>
            </a:lvl8pPr>
            <a:lvl9pPr marL="4058422"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7EBA149-0305-4866-9D7F-FD3B533A0734}"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1445408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0" y="286594"/>
            <a:ext cx="4527794" cy="1152128"/>
          </a:xfrm>
        </p:spPr>
        <p:txBody>
          <a:bodyPr/>
          <a:lstStyle/>
          <a:p>
            <a:r>
              <a:rPr lang="es-ES" dirty="0" smtClean="0"/>
              <a:t>Haga clic para modificar el estilo de título del patrón</a:t>
            </a:r>
            <a:endParaRPr lang="es-MX"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81B27E4-9854-4CFA-88CD-10C0954ED530}"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7" name="6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02256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71828" y="5441792"/>
            <a:ext cx="6035993" cy="642434"/>
          </a:xfrm>
        </p:spPr>
        <p:txBody>
          <a:bodyPr anchor="b"/>
          <a:lstStyle>
            <a:lvl1pPr algn="l">
              <a:defRPr sz="22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971828" y="694620"/>
            <a:ext cx="6035993" cy="4664393"/>
          </a:xfrm>
        </p:spPr>
        <p:txBody>
          <a:bodyPr/>
          <a:lstStyle>
            <a:lvl1pPr marL="0" indent="0">
              <a:buNone/>
              <a:defRPr sz="3600"/>
            </a:lvl1pPr>
            <a:lvl2pPr marL="507304" indent="0">
              <a:buNone/>
              <a:defRPr sz="3100"/>
            </a:lvl2pPr>
            <a:lvl3pPr marL="1014605" indent="0">
              <a:buNone/>
              <a:defRPr sz="2700"/>
            </a:lvl3pPr>
            <a:lvl4pPr marL="1521912" indent="0">
              <a:buNone/>
              <a:defRPr sz="2200"/>
            </a:lvl4pPr>
            <a:lvl5pPr marL="2029214" indent="0">
              <a:buNone/>
              <a:defRPr sz="2200"/>
            </a:lvl5pPr>
            <a:lvl6pPr marL="2536507" indent="0">
              <a:buNone/>
              <a:defRPr sz="2200"/>
            </a:lvl6pPr>
            <a:lvl7pPr marL="3043820" indent="0">
              <a:buNone/>
              <a:defRPr sz="2200"/>
            </a:lvl7pPr>
            <a:lvl8pPr marL="3551120" indent="0">
              <a:buNone/>
              <a:defRPr sz="2200"/>
            </a:lvl8pPr>
            <a:lvl9pPr marL="4058422" indent="0">
              <a:buNone/>
              <a:defRPr sz="2200"/>
            </a:lvl9pPr>
          </a:lstStyle>
          <a:p>
            <a:endParaRPr lang="es-MX" dirty="0"/>
          </a:p>
        </p:txBody>
      </p:sp>
      <p:sp>
        <p:nvSpPr>
          <p:cNvPr id="4" name="3 Marcador de texto"/>
          <p:cNvSpPr>
            <a:spLocks noGrp="1"/>
          </p:cNvSpPr>
          <p:nvPr>
            <p:ph type="body" sz="half" idx="2"/>
          </p:nvPr>
        </p:nvSpPr>
        <p:spPr>
          <a:xfrm>
            <a:off x="1971828" y="6084226"/>
            <a:ext cx="6035993" cy="912363"/>
          </a:xfrm>
        </p:spPr>
        <p:txBody>
          <a:bodyPr/>
          <a:lstStyle>
            <a:lvl1pPr marL="0" indent="0">
              <a:buNone/>
              <a:defRPr sz="1600"/>
            </a:lvl1pPr>
            <a:lvl2pPr marL="507304" indent="0">
              <a:buNone/>
              <a:defRPr sz="1300"/>
            </a:lvl2pPr>
            <a:lvl3pPr marL="1014605" indent="0">
              <a:buNone/>
              <a:defRPr sz="1100"/>
            </a:lvl3pPr>
            <a:lvl4pPr marL="1521912" indent="0">
              <a:buNone/>
              <a:defRPr sz="1000"/>
            </a:lvl4pPr>
            <a:lvl5pPr marL="2029214" indent="0">
              <a:buNone/>
              <a:defRPr sz="1000"/>
            </a:lvl5pPr>
            <a:lvl6pPr marL="2536507" indent="0">
              <a:buNone/>
              <a:defRPr sz="1000"/>
            </a:lvl6pPr>
            <a:lvl7pPr marL="3043820" indent="0">
              <a:buNone/>
              <a:defRPr sz="1000"/>
            </a:lvl7pPr>
            <a:lvl8pPr marL="3551120" indent="0">
              <a:buNone/>
              <a:defRPr sz="1000"/>
            </a:lvl8pPr>
            <a:lvl9pPr marL="4058422"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6C1320E-9E03-47B2-BB40-F9CF9634A94F}"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31353971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9FF3C0B-8ECE-41F5-A730-12299A4606FA}"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565498" y="1294706"/>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6429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293491" y="311351"/>
            <a:ext cx="2263497" cy="6633083"/>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503004" y="311351"/>
            <a:ext cx="6622825" cy="6633083"/>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3477B9E6-FEC5-4FF5-9291-71576CEABE88}"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1668089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754499" y="2415003"/>
            <a:ext cx="8550990" cy="1666369"/>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508998" y="4405260"/>
            <a:ext cx="7041992" cy="1986686"/>
          </a:xfrm>
        </p:spPr>
        <p:txBody>
          <a:bodyPr/>
          <a:lstStyle>
            <a:lvl1pPr marL="0" indent="0" algn="ctr">
              <a:buNone/>
              <a:defRPr>
                <a:solidFill>
                  <a:schemeClr val="tx1">
                    <a:tint val="75000"/>
                  </a:schemeClr>
                </a:solidFill>
              </a:defRPr>
            </a:lvl1pPr>
            <a:lvl2pPr marL="507548" indent="0" algn="ctr">
              <a:buNone/>
              <a:defRPr>
                <a:solidFill>
                  <a:schemeClr val="tx1">
                    <a:tint val="75000"/>
                  </a:schemeClr>
                </a:solidFill>
              </a:defRPr>
            </a:lvl2pPr>
            <a:lvl3pPr marL="1015094" indent="0" algn="ctr">
              <a:buNone/>
              <a:defRPr>
                <a:solidFill>
                  <a:schemeClr val="tx1">
                    <a:tint val="75000"/>
                  </a:schemeClr>
                </a:solidFill>
              </a:defRPr>
            </a:lvl3pPr>
            <a:lvl4pPr marL="1522644" indent="0" algn="ctr">
              <a:buNone/>
              <a:defRPr>
                <a:solidFill>
                  <a:schemeClr val="tx1">
                    <a:tint val="75000"/>
                  </a:schemeClr>
                </a:solidFill>
              </a:defRPr>
            </a:lvl4pPr>
            <a:lvl5pPr marL="2030191" indent="0" algn="ctr">
              <a:buNone/>
              <a:defRPr>
                <a:solidFill>
                  <a:schemeClr val="tx1">
                    <a:tint val="75000"/>
                  </a:schemeClr>
                </a:solidFill>
              </a:defRPr>
            </a:lvl5pPr>
            <a:lvl6pPr marL="2537727" indent="0" algn="ctr">
              <a:buNone/>
              <a:defRPr>
                <a:solidFill>
                  <a:schemeClr val="tx1">
                    <a:tint val="75000"/>
                  </a:schemeClr>
                </a:solidFill>
              </a:defRPr>
            </a:lvl6pPr>
            <a:lvl7pPr marL="3045284" indent="0" algn="ctr">
              <a:buNone/>
              <a:defRPr>
                <a:solidFill>
                  <a:schemeClr val="tx1">
                    <a:tint val="75000"/>
                  </a:schemeClr>
                </a:solidFill>
              </a:defRPr>
            </a:lvl7pPr>
            <a:lvl8pPr marL="3552829" indent="0" algn="ctr">
              <a:buNone/>
              <a:defRPr>
                <a:solidFill>
                  <a:schemeClr val="tx1">
                    <a:tint val="75000"/>
                  </a:schemeClr>
                </a:solidFill>
              </a:defRPr>
            </a:lvl8pPr>
            <a:lvl9pPr marL="4060375"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B9E63233-5588-4EFA-B4AE-943C53F270D4}"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781523" y="4175026"/>
            <a:ext cx="84969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87908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0" y="286594"/>
            <a:ext cx="4527794" cy="1152128"/>
          </a:xfrm>
        </p:spPr>
        <p:txBody>
          <a:bodyPr/>
          <a:lstStyle/>
          <a:p>
            <a:r>
              <a:rPr lang="es-ES" dirty="0" smtClean="0"/>
              <a:t>Haga clic para modificar el estilo de título del patrón</a:t>
            </a:r>
            <a:endParaRPr lang="es-MX"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881B27E4-9854-4CFA-88CD-10C0954ED530}"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782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94670" y="4995509"/>
            <a:ext cx="8550990" cy="1544000"/>
          </a:xfrm>
        </p:spPr>
        <p:txBody>
          <a:bodyPr anchor="t"/>
          <a:lstStyle>
            <a:lvl1pPr algn="l">
              <a:defRPr sz="45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94670" y="3294976"/>
            <a:ext cx="8550990" cy="1700559"/>
          </a:xfrm>
        </p:spPr>
        <p:txBody>
          <a:bodyPr anchor="b"/>
          <a:lstStyle>
            <a:lvl1pPr marL="0" indent="0">
              <a:buNone/>
              <a:defRPr sz="2200">
                <a:solidFill>
                  <a:schemeClr val="tx1">
                    <a:tint val="75000"/>
                  </a:schemeClr>
                </a:solidFill>
              </a:defRPr>
            </a:lvl1pPr>
            <a:lvl2pPr marL="507548" indent="0">
              <a:buNone/>
              <a:defRPr sz="2000">
                <a:solidFill>
                  <a:schemeClr val="tx1">
                    <a:tint val="75000"/>
                  </a:schemeClr>
                </a:solidFill>
              </a:defRPr>
            </a:lvl2pPr>
            <a:lvl3pPr marL="1015094" indent="0">
              <a:buNone/>
              <a:defRPr sz="1800">
                <a:solidFill>
                  <a:schemeClr val="tx1">
                    <a:tint val="75000"/>
                  </a:schemeClr>
                </a:solidFill>
              </a:defRPr>
            </a:lvl3pPr>
            <a:lvl4pPr marL="1522644" indent="0">
              <a:buNone/>
              <a:defRPr sz="1600">
                <a:solidFill>
                  <a:schemeClr val="tx1">
                    <a:tint val="75000"/>
                  </a:schemeClr>
                </a:solidFill>
              </a:defRPr>
            </a:lvl4pPr>
            <a:lvl5pPr marL="2030191" indent="0">
              <a:buNone/>
              <a:defRPr sz="1600">
                <a:solidFill>
                  <a:schemeClr val="tx1">
                    <a:tint val="75000"/>
                  </a:schemeClr>
                </a:solidFill>
              </a:defRPr>
            </a:lvl5pPr>
            <a:lvl6pPr marL="2537727" indent="0">
              <a:buNone/>
              <a:defRPr sz="1600">
                <a:solidFill>
                  <a:schemeClr val="tx1">
                    <a:tint val="75000"/>
                  </a:schemeClr>
                </a:solidFill>
              </a:defRPr>
            </a:lvl6pPr>
            <a:lvl7pPr marL="3045284" indent="0">
              <a:buNone/>
              <a:defRPr sz="1600">
                <a:solidFill>
                  <a:schemeClr val="tx1">
                    <a:tint val="75000"/>
                  </a:schemeClr>
                </a:solidFill>
              </a:defRPr>
            </a:lvl7pPr>
            <a:lvl8pPr marL="3552829" indent="0">
              <a:buNone/>
              <a:defRPr sz="1600">
                <a:solidFill>
                  <a:schemeClr val="tx1">
                    <a:tint val="75000"/>
                  </a:schemeClr>
                </a:solidFill>
              </a:defRPr>
            </a:lvl8pPr>
            <a:lvl9pPr marL="4060375" indent="0">
              <a:buNone/>
              <a:defRPr sz="16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81EB928-5A4F-4844-A35C-558E43CE9783}"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8" name="7 Conector recto"/>
          <p:cNvCxnSpPr/>
          <p:nvPr userDrawn="1"/>
        </p:nvCxnSpPr>
        <p:spPr>
          <a:xfrm>
            <a:off x="836631" y="50391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58644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503004" y="1813958"/>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5113827" y="1813958"/>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1D166C6-47F7-47B6-AC81-17FA6598C0B6}"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8" name="7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72063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03000" y="1740150"/>
            <a:ext cx="4444908" cy="725212"/>
          </a:xfrm>
        </p:spPr>
        <p:txBody>
          <a:bodyPr anchor="b"/>
          <a:lstStyle>
            <a:lvl1pPr marL="0" indent="0">
              <a:buNone/>
              <a:defRPr sz="2700" b="1"/>
            </a:lvl1pPr>
            <a:lvl2pPr marL="507548" indent="0">
              <a:buNone/>
              <a:defRPr sz="2200" b="1"/>
            </a:lvl2pPr>
            <a:lvl3pPr marL="1015094" indent="0">
              <a:buNone/>
              <a:defRPr sz="2000" b="1"/>
            </a:lvl3pPr>
            <a:lvl4pPr marL="1522644" indent="0">
              <a:buNone/>
              <a:defRPr sz="1800" b="1"/>
            </a:lvl4pPr>
            <a:lvl5pPr marL="2030191" indent="0">
              <a:buNone/>
              <a:defRPr sz="1800" b="1"/>
            </a:lvl5pPr>
            <a:lvl6pPr marL="2537727" indent="0">
              <a:buNone/>
              <a:defRPr sz="1800" b="1"/>
            </a:lvl6pPr>
            <a:lvl7pPr marL="3045284" indent="0">
              <a:buNone/>
              <a:defRPr sz="1800" b="1"/>
            </a:lvl7pPr>
            <a:lvl8pPr marL="3552829" indent="0">
              <a:buNone/>
              <a:defRPr sz="1800" b="1"/>
            </a:lvl8pPr>
            <a:lvl9pPr marL="4060375" indent="0">
              <a:buNone/>
              <a:defRPr sz="18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5110336" y="1740150"/>
            <a:ext cx="4446654" cy="725212"/>
          </a:xfrm>
        </p:spPr>
        <p:txBody>
          <a:bodyPr anchor="b"/>
          <a:lstStyle>
            <a:lvl1pPr marL="0" indent="0">
              <a:buNone/>
              <a:defRPr sz="2700" b="1"/>
            </a:lvl1pPr>
            <a:lvl2pPr marL="507548" indent="0">
              <a:buNone/>
              <a:defRPr sz="2200" b="1"/>
            </a:lvl2pPr>
            <a:lvl3pPr marL="1015094" indent="0">
              <a:buNone/>
              <a:defRPr sz="2000" b="1"/>
            </a:lvl3pPr>
            <a:lvl4pPr marL="1522644" indent="0">
              <a:buNone/>
              <a:defRPr sz="1800" b="1"/>
            </a:lvl4pPr>
            <a:lvl5pPr marL="2030191" indent="0">
              <a:buNone/>
              <a:defRPr sz="1800" b="1"/>
            </a:lvl5pPr>
            <a:lvl6pPr marL="2537727" indent="0">
              <a:buNone/>
              <a:defRPr sz="1800" b="1"/>
            </a:lvl6pPr>
            <a:lvl7pPr marL="3045284" indent="0">
              <a:buNone/>
              <a:defRPr sz="1800" b="1"/>
            </a:lvl7pPr>
            <a:lvl8pPr marL="3552829" indent="0">
              <a:buNone/>
              <a:defRPr sz="1800" b="1"/>
            </a:lvl8pPr>
            <a:lvl9pPr marL="4060375" indent="0">
              <a:buNone/>
              <a:defRPr sz="18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C7050BB9-352E-4137-8A95-E834CC309BFD}" type="datetime1">
              <a:rPr lang="es-MX" smtClean="0">
                <a:solidFill>
                  <a:prstClr val="black">
                    <a:tint val="75000"/>
                  </a:prstClr>
                </a:solidFill>
              </a:rPr>
              <a:pPr/>
              <a:t>13/02/2017</a:t>
            </a:fld>
            <a:endParaRPr lang="es-MX" dirty="0">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10" name="9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99204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B448ACB5-69D9-4EBA-9520-DA6FAD092C13}" type="datetime1">
              <a:rPr lang="es-MX" smtClean="0">
                <a:solidFill>
                  <a:prstClr val="black">
                    <a:tint val="75000"/>
                  </a:prstClr>
                </a:solidFill>
              </a:rPr>
              <a:pPr/>
              <a:t>13/02/2017</a:t>
            </a:fld>
            <a:endParaRPr lang="es-MX" dirty="0">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6" name="5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83249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43441F1-8B74-4EDB-B3C7-BDAF9C74CF7D}" type="datetime1">
              <a:rPr lang="es-MX" smtClean="0">
                <a:solidFill>
                  <a:prstClr val="black">
                    <a:tint val="75000"/>
                  </a:prstClr>
                </a:solidFill>
              </a:rPr>
              <a:pPr/>
              <a:t>13/02/2017</a:t>
            </a:fld>
            <a:endParaRPr lang="es-MX" dirty="0">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pic>
        <p:nvPicPr>
          <p:cNvPr id="5" name="4 Imagen"/>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Tree>
    <p:extLst>
      <p:ext uri="{BB962C8B-B14F-4D97-AF65-F5344CB8AC3E}">
        <p14:creationId xmlns:p14="http://schemas.microsoft.com/office/powerpoint/2010/main" val="4031403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94670" y="4995509"/>
            <a:ext cx="8550990" cy="1544000"/>
          </a:xfrm>
        </p:spPr>
        <p:txBody>
          <a:bodyPr anchor="t"/>
          <a:lstStyle>
            <a:lvl1pPr algn="l">
              <a:defRPr sz="45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94670" y="3294973"/>
            <a:ext cx="8550990" cy="1700559"/>
          </a:xfrm>
        </p:spPr>
        <p:txBody>
          <a:bodyPr anchor="b"/>
          <a:lstStyle>
            <a:lvl1pPr marL="0" indent="0">
              <a:buNone/>
              <a:defRPr sz="2200">
                <a:solidFill>
                  <a:schemeClr val="tx1">
                    <a:tint val="75000"/>
                  </a:schemeClr>
                </a:solidFill>
              </a:defRPr>
            </a:lvl1pPr>
            <a:lvl2pPr marL="507711" indent="0">
              <a:buNone/>
              <a:defRPr sz="2000">
                <a:solidFill>
                  <a:schemeClr val="tx1">
                    <a:tint val="75000"/>
                  </a:schemeClr>
                </a:solidFill>
              </a:defRPr>
            </a:lvl2pPr>
            <a:lvl3pPr marL="1015419" indent="0">
              <a:buNone/>
              <a:defRPr sz="1800">
                <a:solidFill>
                  <a:schemeClr val="tx1">
                    <a:tint val="75000"/>
                  </a:schemeClr>
                </a:solidFill>
              </a:defRPr>
            </a:lvl3pPr>
            <a:lvl4pPr marL="1523132" indent="0">
              <a:buNone/>
              <a:defRPr sz="1600">
                <a:solidFill>
                  <a:schemeClr val="tx1">
                    <a:tint val="75000"/>
                  </a:schemeClr>
                </a:solidFill>
              </a:defRPr>
            </a:lvl4pPr>
            <a:lvl5pPr marL="2030841" indent="0">
              <a:buNone/>
              <a:defRPr sz="1600">
                <a:solidFill>
                  <a:schemeClr val="tx1">
                    <a:tint val="75000"/>
                  </a:schemeClr>
                </a:solidFill>
              </a:defRPr>
            </a:lvl5pPr>
            <a:lvl6pPr marL="2538541" indent="0">
              <a:buNone/>
              <a:defRPr sz="1600">
                <a:solidFill>
                  <a:schemeClr val="tx1">
                    <a:tint val="75000"/>
                  </a:schemeClr>
                </a:solidFill>
              </a:defRPr>
            </a:lvl6pPr>
            <a:lvl7pPr marL="3046261" indent="0">
              <a:buNone/>
              <a:defRPr sz="1600">
                <a:solidFill>
                  <a:schemeClr val="tx1">
                    <a:tint val="75000"/>
                  </a:schemeClr>
                </a:solidFill>
              </a:defRPr>
            </a:lvl7pPr>
            <a:lvl8pPr marL="3553968" indent="0">
              <a:buNone/>
              <a:defRPr sz="1600">
                <a:solidFill>
                  <a:schemeClr val="tx1">
                    <a:tint val="75000"/>
                  </a:schemeClr>
                </a:solidFill>
              </a:defRPr>
            </a:lvl8pPr>
            <a:lvl9pPr marL="4061678" indent="0">
              <a:buNone/>
              <a:defRPr sz="16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81EB928-5A4F-4844-A35C-558E43CE9783}" type="datetime1">
              <a:rPr lang="es-MX" smtClean="0"/>
              <a:pPr/>
              <a:t>13/02/2017</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8" name="7 Conector recto"/>
          <p:cNvCxnSpPr/>
          <p:nvPr userDrawn="1"/>
        </p:nvCxnSpPr>
        <p:spPr>
          <a:xfrm>
            <a:off x="836631" y="50391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29600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03026" y="309521"/>
            <a:ext cx="3309667" cy="1317259"/>
          </a:xfrm>
        </p:spPr>
        <p:txBody>
          <a:bodyPr anchor="b"/>
          <a:lstStyle>
            <a:lvl1pPr algn="l">
              <a:defRPr sz="22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933179" y="309548"/>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503026" y="1626783"/>
            <a:ext cx="3309667" cy="5317624"/>
          </a:xfrm>
        </p:spPr>
        <p:txBody>
          <a:bodyPr/>
          <a:lstStyle>
            <a:lvl1pPr marL="0" indent="0">
              <a:buNone/>
              <a:defRPr sz="1600"/>
            </a:lvl1pPr>
            <a:lvl2pPr marL="507548" indent="0">
              <a:buNone/>
              <a:defRPr sz="1300"/>
            </a:lvl2pPr>
            <a:lvl3pPr marL="1015094" indent="0">
              <a:buNone/>
              <a:defRPr sz="1100"/>
            </a:lvl3pPr>
            <a:lvl4pPr marL="1522644" indent="0">
              <a:buNone/>
              <a:defRPr sz="1000"/>
            </a:lvl4pPr>
            <a:lvl5pPr marL="2030191" indent="0">
              <a:buNone/>
              <a:defRPr sz="1000"/>
            </a:lvl5pPr>
            <a:lvl6pPr marL="2537727" indent="0">
              <a:buNone/>
              <a:defRPr sz="1000"/>
            </a:lvl6pPr>
            <a:lvl7pPr marL="3045284" indent="0">
              <a:buNone/>
              <a:defRPr sz="1000"/>
            </a:lvl7pPr>
            <a:lvl8pPr marL="3552829" indent="0">
              <a:buNone/>
              <a:defRPr sz="1000"/>
            </a:lvl8pPr>
            <a:lvl9pPr marL="4060375"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7EBA149-0305-4866-9D7F-FD3B533A0734}"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28495919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71828" y="5441792"/>
            <a:ext cx="6035993" cy="642434"/>
          </a:xfrm>
        </p:spPr>
        <p:txBody>
          <a:bodyPr anchor="b"/>
          <a:lstStyle>
            <a:lvl1pPr algn="l">
              <a:defRPr sz="22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971828" y="694620"/>
            <a:ext cx="6035993" cy="4664393"/>
          </a:xfrm>
        </p:spPr>
        <p:txBody>
          <a:bodyPr/>
          <a:lstStyle>
            <a:lvl1pPr marL="0" indent="0">
              <a:buNone/>
              <a:defRPr sz="3600"/>
            </a:lvl1pPr>
            <a:lvl2pPr marL="507548" indent="0">
              <a:buNone/>
              <a:defRPr sz="3100"/>
            </a:lvl2pPr>
            <a:lvl3pPr marL="1015094" indent="0">
              <a:buNone/>
              <a:defRPr sz="2700"/>
            </a:lvl3pPr>
            <a:lvl4pPr marL="1522644" indent="0">
              <a:buNone/>
              <a:defRPr sz="2200"/>
            </a:lvl4pPr>
            <a:lvl5pPr marL="2030191" indent="0">
              <a:buNone/>
              <a:defRPr sz="2200"/>
            </a:lvl5pPr>
            <a:lvl6pPr marL="2537727" indent="0">
              <a:buNone/>
              <a:defRPr sz="2200"/>
            </a:lvl6pPr>
            <a:lvl7pPr marL="3045284" indent="0">
              <a:buNone/>
              <a:defRPr sz="2200"/>
            </a:lvl7pPr>
            <a:lvl8pPr marL="3552829" indent="0">
              <a:buNone/>
              <a:defRPr sz="2200"/>
            </a:lvl8pPr>
            <a:lvl9pPr marL="4060375" indent="0">
              <a:buNone/>
              <a:defRPr sz="2200"/>
            </a:lvl9pPr>
          </a:lstStyle>
          <a:p>
            <a:endParaRPr lang="es-MX" dirty="0"/>
          </a:p>
        </p:txBody>
      </p:sp>
      <p:sp>
        <p:nvSpPr>
          <p:cNvPr id="4" name="3 Marcador de texto"/>
          <p:cNvSpPr>
            <a:spLocks noGrp="1"/>
          </p:cNvSpPr>
          <p:nvPr>
            <p:ph type="body" sz="half" idx="2"/>
          </p:nvPr>
        </p:nvSpPr>
        <p:spPr>
          <a:xfrm>
            <a:off x="1971828" y="6084226"/>
            <a:ext cx="6035993" cy="912363"/>
          </a:xfrm>
        </p:spPr>
        <p:txBody>
          <a:bodyPr/>
          <a:lstStyle>
            <a:lvl1pPr marL="0" indent="0">
              <a:buNone/>
              <a:defRPr sz="1600"/>
            </a:lvl1pPr>
            <a:lvl2pPr marL="507548" indent="0">
              <a:buNone/>
              <a:defRPr sz="1300"/>
            </a:lvl2pPr>
            <a:lvl3pPr marL="1015094" indent="0">
              <a:buNone/>
              <a:defRPr sz="1100"/>
            </a:lvl3pPr>
            <a:lvl4pPr marL="1522644" indent="0">
              <a:buNone/>
              <a:defRPr sz="1000"/>
            </a:lvl4pPr>
            <a:lvl5pPr marL="2030191" indent="0">
              <a:buNone/>
              <a:defRPr sz="1000"/>
            </a:lvl5pPr>
            <a:lvl6pPr marL="2537727" indent="0">
              <a:buNone/>
              <a:defRPr sz="1000"/>
            </a:lvl6pPr>
            <a:lvl7pPr marL="3045284" indent="0">
              <a:buNone/>
              <a:defRPr sz="1000"/>
            </a:lvl7pPr>
            <a:lvl8pPr marL="3552829" indent="0">
              <a:buNone/>
              <a:defRPr sz="1000"/>
            </a:lvl8pPr>
            <a:lvl9pPr marL="4060375"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6C1320E-9E03-47B2-BB40-F9CF9634A94F}" type="datetime1">
              <a:rPr lang="es-MX" smtClean="0">
                <a:solidFill>
                  <a:prstClr val="black">
                    <a:tint val="75000"/>
                  </a:prstClr>
                </a:solidFill>
              </a:rPr>
              <a:pPr/>
              <a:t>13/02/2017</a:t>
            </a:fld>
            <a:endParaRPr lang="es-MX" dirty="0">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37427709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9FF3C0B-8ECE-41F5-A730-12299A4606FA}"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cxnSp>
        <p:nvCxnSpPr>
          <p:cNvPr id="7" name="6 Conector recto"/>
          <p:cNvCxnSpPr/>
          <p:nvPr userDrawn="1"/>
        </p:nvCxnSpPr>
        <p:spPr>
          <a:xfrm>
            <a:off x="565498" y="1294706"/>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6660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293491" y="311348"/>
            <a:ext cx="2263497" cy="6633083"/>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503004" y="311348"/>
            <a:ext cx="6622825" cy="6633083"/>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3477B9E6-FEC5-4FF5-9291-71576CEABE88}" type="datetime1">
              <a:rPr lang="es-MX" smtClean="0">
                <a:solidFill>
                  <a:prstClr val="black">
                    <a:tint val="75000"/>
                  </a:prstClr>
                </a:solidFill>
              </a:rPr>
              <a:pPr/>
              <a:t>13/02/2017</a:t>
            </a:fld>
            <a:endParaRPr lang="es-MX" dirty="0">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MX" dirty="0">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a:t>
            </a:fld>
            <a:endParaRPr lang="es-MX" dirty="0">
              <a:solidFill>
                <a:prstClr val="black">
                  <a:tint val="75000"/>
                </a:prstClr>
              </a:solidFill>
            </a:endParaRPr>
          </a:p>
        </p:txBody>
      </p:sp>
    </p:spTree>
    <p:extLst>
      <p:ext uri="{BB962C8B-B14F-4D97-AF65-F5344CB8AC3E}">
        <p14:creationId xmlns:p14="http://schemas.microsoft.com/office/powerpoint/2010/main" val="2150693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503004" y="1813956"/>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5113827" y="1813956"/>
            <a:ext cx="4443161" cy="5130473"/>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41D166C6-47F7-47B6-AC81-17FA6598C0B6}" type="datetime1">
              <a:rPr lang="es-MX" smtClean="0"/>
              <a:pPr/>
              <a:t>13/02/2017</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8" name="7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1225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503000" y="1740150"/>
            <a:ext cx="4444908" cy="725212"/>
          </a:xfrm>
        </p:spPr>
        <p:txBody>
          <a:bodyPr anchor="b"/>
          <a:lstStyle>
            <a:lvl1pPr marL="0" indent="0">
              <a:buNone/>
              <a:defRPr sz="2700" b="1"/>
            </a:lvl1pPr>
            <a:lvl2pPr marL="507711" indent="0">
              <a:buNone/>
              <a:defRPr sz="2200" b="1"/>
            </a:lvl2pPr>
            <a:lvl3pPr marL="1015419" indent="0">
              <a:buNone/>
              <a:defRPr sz="2000" b="1"/>
            </a:lvl3pPr>
            <a:lvl4pPr marL="1523132" indent="0">
              <a:buNone/>
              <a:defRPr sz="1800" b="1"/>
            </a:lvl4pPr>
            <a:lvl5pPr marL="2030841" indent="0">
              <a:buNone/>
              <a:defRPr sz="1800" b="1"/>
            </a:lvl5pPr>
            <a:lvl6pPr marL="2538541" indent="0">
              <a:buNone/>
              <a:defRPr sz="1800" b="1"/>
            </a:lvl6pPr>
            <a:lvl7pPr marL="3046261" indent="0">
              <a:buNone/>
              <a:defRPr sz="1800" b="1"/>
            </a:lvl7pPr>
            <a:lvl8pPr marL="3553968" indent="0">
              <a:buNone/>
              <a:defRPr sz="1800" b="1"/>
            </a:lvl8pPr>
            <a:lvl9pPr marL="4061678" indent="0">
              <a:buNone/>
              <a:defRPr sz="18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503000" y="2465362"/>
            <a:ext cx="4444908"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5110336" y="1740150"/>
            <a:ext cx="4446654" cy="725212"/>
          </a:xfrm>
        </p:spPr>
        <p:txBody>
          <a:bodyPr anchor="b"/>
          <a:lstStyle>
            <a:lvl1pPr marL="0" indent="0">
              <a:buNone/>
              <a:defRPr sz="2700" b="1"/>
            </a:lvl1pPr>
            <a:lvl2pPr marL="507711" indent="0">
              <a:buNone/>
              <a:defRPr sz="2200" b="1"/>
            </a:lvl2pPr>
            <a:lvl3pPr marL="1015419" indent="0">
              <a:buNone/>
              <a:defRPr sz="2000" b="1"/>
            </a:lvl3pPr>
            <a:lvl4pPr marL="1523132" indent="0">
              <a:buNone/>
              <a:defRPr sz="1800" b="1"/>
            </a:lvl4pPr>
            <a:lvl5pPr marL="2030841" indent="0">
              <a:buNone/>
              <a:defRPr sz="1800" b="1"/>
            </a:lvl5pPr>
            <a:lvl6pPr marL="2538541" indent="0">
              <a:buNone/>
              <a:defRPr sz="1800" b="1"/>
            </a:lvl6pPr>
            <a:lvl7pPr marL="3046261" indent="0">
              <a:buNone/>
              <a:defRPr sz="1800" b="1"/>
            </a:lvl7pPr>
            <a:lvl8pPr marL="3553968" indent="0">
              <a:buNone/>
              <a:defRPr sz="1800" b="1"/>
            </a:lvl8pPr>
            <a:lvl9pPr marL="4061678" indent="0">
              <a:buNone/>
              <a:defRPr sz="18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5110336" y="2465362"/>
            <a:ext cx="4446654" cy="4479041"/>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C7050BB9-352E-4137-8A95-E834CC309BFD}" type="datetime1">
              <a:rPr lang="es-MX" smtClean="0"/>
              <a:pPr/>
              <a:t>13/02/2017</a:t>
            </a:fld>
            <a:endParaRPr lang="es-MX" dirty="0"/>
          </a:p>
        </p:txBody>
      </p:sp>
      <p:sp>
        <p:nvSpPr>
          <p:cNvPr id="8" name="7 Marcador de pie de página"/>
          <p:cNvSpPr>
            <a:spLocks noGrp="1"/>
          </p:cNvSpPr>
          <p:nvPr>
            <p:ph type="ftr" sz="quarter" idx="11"/>
          </p:nvPr>
        </p:nvSpPr>
        <p:spPr/>
        <p:txBody>
          <a:bodyPr/>
          <a:lstStyle/>
          <a:p>
            <a:endParaRPr lang="es-MX" dirty="0"/>
          </a:p>
        </p:txBody>
      </p:sp>
      <p:sp>
        <p:nvSpPr>
          <p:cNvPr id="9" name="8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10" name="9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543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B448ACB5-69D9-4EBA-9520-DA6FAD092C13}" type="datetime1">
              <a:rPr lang="es-MX" smtClean="0"/>
              <a:pPr/>
              <a:t>13/02/2017</a:t>
            </a:fld>
            <a:endParaRPr lang="es-MX" dirty="0"/>
          </a:p>
        </p:txBody>
      </p:sp>
      <p:sp>
        <p:nvSpPr>
          <p:cNvPr id="4" name="3 Marcador de pie de página"/>
          <p:cNvSpPr>
            <a:spLocks noGrp="1"/>
          </p:cNvSpPr>
          <p:nvPr>
            <p:ph type="ftr" sz="quarter" idx="11"/>
          </p:nvPr>
        </p:nvSpPr>
        <p:spPr/>
        <p:txBody>
          <a:bodyPr/>
          <a:lstStyle/>
          <a:p>
            <a:endParaRPr lang="es-MX" dirty="0"/>
          </a:p>
        </p:txBody>
      </p:sp>
      <p:sp>
        <p:nvSpPr>
          <p:cNvPr id="5" name="4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cxnSp>
        <p:nvCxnSpPr>
          <p:cNvPr id="6" name="5 Conector recto"/>
          <p:cNvCxnSpPr/>
          <p:nvPr userDrawn="1"/>
        </p:nvCxnSpPr>
        <p:spPr>
          <a:xfrm>
            <a:off x="565498" y="1438722"/>
            <a:ext cx="851384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233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43441F1-8B74-4EDB-B3C7-BDAF9C74CF7D}" type="datetime1">
              <a:rPr lang="es-MX" smtClean="0"/>
              <a:pPr/>
              <a:t>13/02/2017</a:t>
            </a:fld>
            <a:endParaRPr lang="es-MX" dirty="0"/>
          </a:p>
        </p:txBody>
      </p:sp>
      <p:sp>
        <p:nvSpPr>
          <p:cNvPr id="3" name="2 Marcador de pie de página"/>
          <p:cNvSpPr>
            <a:spLocks noGrp="1"/>
          </p:cNvSpPr>
          <p:nvPr>
            <p:ph type="ftr" sz="quarter" idx="11"/>
          </p:nvPr>
        </p:nvSpPr>
        <p:spPr/>
        <p:txBody>
          <a:bodyPr/>
          <a:lstStyle/>
          <a:p>
            <a:endParaRPr lang="es-MX" dirty="0"/>
          </a:p>
        </p:txBody>
      </p:sp>
      <p:sp>
        <p:nvSpPr>
          <p:cNvPr id="4" name="3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pic>
        <p:nvPicPr>
          <p:cNvPr id="5" name="4 Imagen"/>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Tree>
    <p:extLst>
      <p:ext uri="{BB962C8B-B14F-4D97-AF65-F5344CB8AC3E}">
        <p14:creationId xmlns:p14="http://schemas.microsoft.com/office/powerpoint/2010/main" val="4078548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03024" y="309521"/>
            <a:ext cx="3309667" cy="1317259"/>
          </a:xfrm>
        </p:spPr>
        <p:txBody>
          <a:bodyPr anchor="b"/>
          <a:lstStyle>
            <a:lvl1pPr algn="l">
              <a:defRPr sz="22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933179" y="309546"/>
            <a:ext cx="5623813" cy="6634883"/>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503024" y="1626783"/>
            <a:ext cx="3309667" cy="5317624"/>
          </a:xfrm>
        </p:spPr>
        <p:txBody>
          <a:bodyPr/>
          <a:lstStyle>
            <a:lvl1pPr marL="0" indent="0">
              <a:buNone/>
              <a:defRPr sz="1600"/>
            </a:lvl1pPr>
            <a:lvl2pPr marL="507711" indent="0">
              <a:buNone/>
              <a:defRPr sz="1300"/>
            </a:lvl2pPr>
            <a:lvl3pPr marL="1015419" indent="0">
              <a:buNone/>
              <a:defRPr sz="1100"/>
            </a:lvl3pPr>
            <a:lvl4pPr marL="1523132" indent="0">
              <a:buNone/>
              <a:defRPr sz="1000"/>
            </a:lvl4pPr>
            <a:lvl5pPr marL="2030841" indent="0">
              <a:buNone/>
              <a:defRPr sz="1000"/>
            </a:lvl5pPr>
            <a:lvl6pPr marL="2538541" indent="0">
              <a:buNone/>
              <a:defRPr sz="1000"/>
            </a:lvl6pPr>
            <a:lvl7pPr marL="3046261" indent="0">
              <a:buNone/>
              <a:defRPr sz="1000"/>
            </a:lvl7pPr>
            <a:lvl8pPr marL="3553968" indent="0">
              <a:buNone/>
              <a:defRPr sz="1000"/>
            </a:lvl8pPr>
            <a:lvl9pPr marL="4061678"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7EBA149-0305-4866-9D7F-FD3B533A0734}" type="datetime1">
              <a:rPr lang="es-MX" smtClean="0"/>
              <a:pPr/>
              <a:t>13/02/2017</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spTree>
    <p:extLst>
      <p:ext uri="{BB962C8B-B14F-4D97-AF65-F5344CB8AC3E}">
        <p14:creationId xmlns:p14="http://schemas.microsoft.com/office/powerpoint/2010/main" val="3677369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971828" y="5441792"/>
            <a:ext cx="6035993" cy="642434"/>
          </a:xfrm>
        </p:spPr>
        <p:txBody>
          <a:bodyPr anchor="b"/>
          <a:lstStyle>
            <a:lvl1pPr algn="l">
              <a:defRPr sz="22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971828" y="694620"/>
            <a:ext cx="6035993" cy="4664393"/>
          </a:xfrm>
        </p:spPr>
        <p:txBody>
          <a:bodyPr/>
          <a:lstStyle>
            <a:lvl1pPr marL="0" indent="0">
              <a:buNone/>
              <a:defRPr sz="3600"/>
            </a:lvl1pPr>
            <a:lvl2pPr marL="507711" indent="0">
              <a:buNone/>
              <a:defRPr sz="3100"/>
            </a:lvl2pPr>
            <a:lvl3pPr marL="1015419" indent="0">
              <a:buNone/>
              <a:defRPr sz="2700"/>
            </a:lvl3pPr>
            <a:lvl4pPr marL="1523132" indent="0">
              <a:buNone/>
              <a:defRPr sz="2200"/>
            </a:lvl4pPr>
            <a:lvl5pPr marL="2030841" indent="0">
              <a:buNone/>
              <a:defRPr sz="2200"/>
            </a:lvl5pPr>
            <a:lvl6pPr marL="2538541" indent="0">
              <a:buNone/>
              <a:defRPr sz="2200"/>
            </a:lvl6pPr>
            <a:lvl7pPr marL="3046261" indent="0">
              <a:buNone/>
              <a:defRPr sz="2200"/>
            </a:lvl7pPr>
            <a:lvl8pPr marL="3553968" indent="0">
              <a:buNone/>
              <a:defRPr sz="2200"/>
            </a:lvl8pPr>
            <a:lvl9pPr marL="4061678" indent="0">
              <a:buNone/>
              <a:defRPr sz="2200"/>
            </a:lvl9pPr>
          </a:lstStyle>
          <a:p>
            <a:endParaRPr lang="es-MX" dirty="0"/>
          </a:p>
        </p:txBody>
      </p:sp>
      <p:sp>
        <p:nvSpPr>
          <p:cNvPr id="4" name="3 Marcador de texto"/>
          <p:cNvSpPr>
            <a:spLocks noGrp="1"/>
          </p:cNvSpPr>
          <p:nvPr>
            <p:ph type="body" sz="half" idx="2"/>
          </p:nvPr>
        </p:nvSpPr>
        <p:spPr>
          <a:xfrm>
            <a:off x="1971828" y="6084226"/>
            <a:ext cx="6035993" cy="912363"/>
          </a:xfrm>
        </p:spPr>
        <p:txBody>
          <a:bodyPr/>
          <a:lstStyle>
            <a:lvl1pPr marL="0" indent="0">
              <a:buNone/>
              <a:defRPr sz="1600"/>
            </a:lvl1pPr>
            <a:lvl2pPr marL="507711" indent="0">
              <a:buNone/>
              <a:defRPr sz="1300"/>
            </a:lvl2pPr>
            <a:lvl3pPr marL="1015419" indent="0">
              <a:buNone/>
              <a:defRPr sz="1100"/>
            </a:lvl3pPr>
            <a:lvl4pPr marL="1523132" indent="0">
              <a:buNone/>
              <a:defRPr sz="1000"/>
            </a:lvl4pPr>
            <a:lvl5pPr marL="2030841" indent="0">
              <a:buNone/>
              <a:defRPr sz="1000"/>
            </a:lvl5pPr>
            <a:lvl6pPr marL="2538541" indent="0">
              <a:buNone/>
              <a:defRPr sz="1000"/>
            </a:lvl6pPr>
            <a:lvl7pPr marL="3046261" indent="0">
              <a:buNone/>
              <a:defRPr sz="1000"/>
            </a:lvl7pPr>
            <a:lvl8pPr marL="3553968" indent="0">
              <a:buNone/>
              <a:defRPr sz="1000"/>
            </a:lvl8pPr>
            <a:lvl9pPr marL="4061678" indent="0">
              <a:buNone/>
              <a:defRPr sz="10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6C1320E-9E03-47B2-BB40-F9CF9634A94F}" type="datetime1">
              <a:rPr lang="es-MX" smtClean="0"/>
              <a:pPr/>
              <a:t>13/02/2017</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D6F13A92-6824-4566-B7B7-0989555DBD24}" type="slidenum">
              <a:rPr lang="es-MX" smtClean="0"/>
              <a:pPr/>
              <a:t>‹#›</a:t>
            </a:fld>
            <a:endParaRPr lang="es-MX" dirty="0"/>
          </a:p>
        </p:txBody>
      </p:sp>
    </p:spTree>
    <p:extLst>
      <p:ext uri="{BB962C8B-B14F-4D97-AF65-F5344CB8AC3E}">
        <p14:creationId xmlns:p14="http://schemas.microsoft.com/office/powerpoint/2010/main" val="4060971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7 Imagen"/>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
        <p:nvSpPr>
          <p:cNvPr id="2" name="1 Marcador de título"/>
          <p:cNvSpPr>
            <a:spLocks noGrp="1"/>
          </p:cNvSpPr>
          <p:nvPr>
            <p:ph type="title"/>
          </p:nvPr>
        </p:nvSpPr>
        <p:spPr>
          <a:xfrm>
            <a:off x="349475" y="311321"/>
            <a:ext cx="9361040" cy="1295665"/>
          </a:xfrm>
          <a:prstGeom prst="rect">
            <a:avLst/>
          </a:prstGeom>
        </p:spPr>
        <p:txBody>
          <a:bodyPr vert="horz" lIns="101542" tIns="50769" rIns="101542" bIns="50769" rtlCol="0" anchor="ctr">
            <a:noAutofit/>
          </a:body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503005" y="1813956"/>
            <a:ext cx="9053989" cy="5130473"/>
          </a:xfrm>
          <a:prstGeom prst="rect">
            <a:avLst/>
          </a:prstGeom>
        </p:spPr>
        <p:txBody>
          <a:bodyPr vert="horz" lIns="101542" tIns="50769" rIns="101542" bIns="50769"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502999" y="7205361"/>
            <a:ext cx="2347331" cy="413893"/>
          </a:xfrm>
          <a:prstGeom prst="rect">
            <a:avLst/>
          </a:prstGeom>
        </p:spPr>
        <p:txBody>
          <a:bodyPr vert="horz" lIns="101542" tIns="50769" rIns="101542" bIns="50769" rtlCol="0" anchor="ctr"/>
          <a:lstStyle>
            <a:lvl1pPr algn="l">
              <a:defRPr sz="1300">
                <a:solidFill>
                  <a:schemeClr val="tx1">
                    <a:tint val="75000"/>
                  </a:schemeClr>
                </a:solidFill>
                <a:latin typeface="Times New Roman" pitchFamily="18" charset="0"/>
                <a:cs typeface="Times New Roman" pitchFamily="18" charset="0"/>
              </a:defRPr>
            </a:lvl1pPr>
          </a:lstStyle>
          <a:p>
            <a:fld id="{88F332AC-BFC2-461E-8A58-ED1C01573C75}" type="datetime1">
              <a:rPr lang="es-MX" smtClean="0"/>
              <a:pPr/>
              <a:t>13/02/2017</a:t>
            </a:fld>
            <a:endParaRPr lang="es-MX" dirty="0"/>
          </a:p>
        </p:txBody>
      </p:sp>
      <p:sp>
        <p:nvSpPr>
          <p:cNvPr id="5" name="4 Marcador de pie de página"/>
          <p:cNvSpPr>
            <a:spLocks noGrp="1"/>
          </p:cNvSpPr>
          <p:nvPr>
            <p:ph type="ftr" sz="quarter" idx="3"/>
          </p:nvPr>
        </p:nvSpPr>
        <p:spPr>
          <a:xfrm>
            <a:off x="3437168" y="7205361"/>
            <a:ext cx="3185663" cy="413893"/>
          </a:xfrm>
          <a:prstGeom prst="rect">
            <a:avLst/>
          </a:prstGeom>
        </p:spPr>
        <p:txBody>
          <a:bodyPr vert="horz" lIns="101542" tIns="50769" rIns="101542" bIns="50769" rtlCol="0" anchor="ctr"/>
          <a:lstStyle>
            <a:lvl1pPr algn="ctr">
              <a:defRPr sz="1300">
                <a:solidFill>
                  <a:schemeClr val="tx1">
                    <a:tint val="75000"/>
                  </a:schemeClr>
                </a:solidFill>
                <a:latin typeface="Times New Roman" pitchFamily="18" charset="0"/>
                <a:cs typeface="Times New Roman" pitchFamily="18" charset="0"/>
              </a:defRPr>
            </a:lvl1pPr>
          </a:lstStyle>
          <a:p>
            <a:endParaRPr lang="es-MX" dirty="0"/>
          </a:p>
        </p:txBody>
      </p:sp>
      <p:sp>
        <p:nvSpPr>
          <p:cNvPr id="6" name="5 Marcador de número de diapositiva"/>
          <p:cNvSpPr>
            <a:spLocks noGrp="1"/>
          </p:cNvSpPr>
          <p:nvPr>
            <p:ph type="sldNum" sz="quarter" idx="4"/>
          </p:nvPr>
        </p:nvSpPr>
        <p:spPr>
          <a:xfrm>
            <a:off x="7209660" y="7205361"/>
            <a:ext cx="2347331" cy="413893"/>
          </a:xfrm>
          <a:prstGeom prst="rect">
            <a:avLst/>
          </a:prstGeom>
        </p:spPr>
        <p:txBody>
          <a:bodyPr vert="horz" lIns="101542" tIns="50769" rIns="101542" bIns="50769" rtlCol="0" anchor="ctr"/>
          <a:lstStyle>
            <a:lvl1pPr algn="r">
              <a:defRPr sz="1300">
                <a:solidFill>
                  <a:schemeClr val="tx1">
                    <a:tint val="75000"/>
                  </a:schemeClr>
                </a:solidFill>
                <a:latin typeface="Times New Roman" pitchFamily="18" charset="0"/>
                <a:cs typeface="Times New Roman" pitchFamily="18" charset="0"/>
              </a:defRPr>
            </a:lvl1pPr>
          </a:lstStyle>
          <a:p>
            <a:fld id="{D6F13A92-6824-4566-B7B7-0989555DBD24}" type="slidenum">
              <a:rPr lang="es-MX" smtClean="0"/>
              <a:pPr/>
              <a:t>‹#›</a:t>
            </a:fld>
            <a:endParaRPr lang="es-MX" dirty="0"/>
          </a:p>
        </p:txBody>
      </p:sp>
    </p:spTree>
    <p:extLst>
      <p:ext uri="{BB962C8B-B14F-4D97-AF65-F5344CB8AC3E}">
        <p14:creationId xmlns:p14="http://schemas.microsoft.com/office/powerpoint/2010/main" val="97208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1015419" rtl="0" eaLnBrk="1" latinLnBrk="0" hangingPunct="1">
        <a:spcBef>
          <a:spcPct val="0"/>
        </a:spcBef>
        <a:buNone/>
        <a:defRPr sz="4000" b="1" kern="1200">
          <a:solidFill>
            <a:schemeClr val="tx1"/>
          </a:solidFill>
          <a:latin typeface="Times New Roman" pitchFamily="18" charset="0"/>
          <a:ea typeface="+mj-ea"/>
          <a:cs typeface="Times New Roman" pitchFamily="18" charset="0"/>
        </a:defRPr>
      </a:lvl1pPr>
    </p:titleStyle>
    <p:bodyStyle>
      <a:lvl1pPr marL="380782" indent="-380782" algn="l" defTabSz="1015419" rtl="0" eaLnBrk="1" latinLnBrk="0" hangingPunct="1">
        <a:spcBef>
          <a:spcPct val="20000"/>
        </a:spcBef>
        <a:buFont typeface="Arial" pitchFamily="34" charset="0"/>
        <a:buChar char="•"/>
        <a:defRPr sz="3600" kern="1200">
          <a:solidFill>
            <a:schemeClr val="tx1"/>
          </a:solidFill>
          <a:latin typeface="Times New Roman" pitchFamily="18" charset="0"/>
          <a:ea typeface="+mn-ea"/>
          <a:cs typeface="Times New Roman" pitchFamily="18" charset="0"/>
        </a:defRPr>
      </a:lvl1pPr>
      <a:lvl2pPr marL="825027" indent="-317320" algn="l" defTabSz="1015419" rtl="0" eaLnBrk="1" latinLnBrk="0" hangingPunct="1">
        <a:spcBef>
          <a:spcPct val="20000"/>
        </a:spcBef>
        <a:buFont typeface="Arial" pitchFamily="34" charset="0"/>
        <a:buChar char="–"/>
        <a:defRPr sz="3100" kern="1200">
          <a:solidFill>
            <a:schemeClr val="tx1"/>
          </a:solidFill>
          <a:latin typeface="Times New Roman" pitchFamily="18" charset="0"/>
          <a:ea typeface="+mn-ea"/>
          <a:cs typeface="Times New Roman" pitchFamily="18" charset="0"/>
        </a:defRPr>
      </a:lvl2pPr>
      <a:lvl3pPr marL="1269272" indent="-253857" algn="l" defTabSz="1015419" rtl="0" eaLnBrk="1" latinLnBrk="0" hangingPunct="1">
        <a:spcBef>
          <a:spcPct val="20000"/>
        </a:spcBef>
        <a:buFont typeface="Arial" pitchFamily="34" charset="0"/>
        <a:buChar char="•"/>
        <a:defRPr sz="2700" kern="1200">
          <a:solidFill>
            <a:schemeClr val="tx1"/>
          </a:solidFill>
          <a:latin typeface="Times New Roman" pitchFamily="18" charset="0"/>
          <a:ea typeface="+mn-ea"/>
          <a:cs typeface="Times New Roman" pitchFamily="18" charset="0"/>
        </a:defRPr>
      </a:lvl3pPr>
      <a:lvl4pPr marL="1776984" indent="-253857" algn="l" defTabSz="1015419"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4pPr>
      <a:lvl5pPr marL="2284693" indent="-253857" algn="l" defTabSz="1015419"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5pPr>
      <a:lvl6pPr marL="2792408" indent="-253857" algn="l" defTabSz="101541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00114" indent="-253857" algn="l" defTabSz="101541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07821" indent="-253857" algn="l" defTabSz="101541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15533" indent="-253857" algn="l" defTabSz="101541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s-MX"/>
      </a:defPPr>
      <a:lvl1pPr marL="0" algn="l" defTabSz="1015419" rtl="0" eaLnBrk="1" latinLnBrk="0" hangingPunct="1">
        <a:defRPr sz="2000" kern="1200">
          <a:solidFill>
            <a:schemeClr val="tx1"/>
          </a:solidFill>
          <a:latin typeface="+mn-lt"/>
          <a:ea typeface="+mn-ea"/>
          <a:cs typeface="+mn-cs"/>
        </a:defRPr>
      </a:lvl1pPr>
      <a:lvl2pPr marL="507711" algn="l" defTabSz="1015419" rtl="0" eaLnBrk="1" latinLnBrk="0" hangingPunct="1">
        <a:defRPr sz="2000" kern="1200">
          <a:solidFill>
            <a:schemeClr val="tx1"/>
          </a:solidFill>
          <a:latin typeface="+mn-lt"/>
          <a:ea typeface="+mn-ea"/>
          <a:cs typeface="+mn-cs"/>
        </a:defRPr>
      </a:lvl2pPr>
      <a:lvl3pPr marL="1015419" algn="l" defTabSz="1015419" rtl="0" eaLnBrk="1" latinLnBrk="0" hangingPunct="1">
        <a:defRPr sz="2000" kern="1200">
          <a:solidFill>
            <a:schemeClr val="tx1"/>
          </a:solidFill>
          <a:latin typeface="+mn-lt"/>
          <a:ea typeface="+mn-ea"/>
          <a:cs typeface="+mn-cs"/>
        </a:defRPr>
      </a:lvl3pPr>
      <a:lvl4pPr marL="1523132" algn="l" defTabSz="1015419" rtl="0" eaLnBrk="1" latinLnBrk="0" hangingPunct="1">
        <a:defRPr sz="2000" kern="1200">
          <a:solidFill>
            <a:schemeClr val="tx1"/>
          </a:solidFill>
          <a:latin typeface="+mn-lt"/>
          <a:ea typeface="+mn-ea"/>
          <a:cs typeface="+mn-cs"/>
        </a:defRPr>
      </a:lvl4pPr>
      <a:lvl5pPr marL="2030841" algn="l" defTabSz="1015419" rtl="0" eaLnBrk="1" latinLnBrk="0" hangingPunct="1">
        <a:defRPr sz="2000" kern="1200">
          <a:solidFill>
            <a:schemeClr val="tx1"/>
          </a:solidFill>
          <a:latin typeface="+mn-lt"/>
          <a:ea typeface="+mn-ea"/>
          <a:cs typeface="+mn-cs"/>
        </a:defRPr>
      </a:lvl5pPr>
      <a:lvl6pPr marL="2538541" algn="l" defTabSz="1015419" rtl="0" eaLnBrk="1" latinLnBrk="0" hangingPunct="1">
        <a:defRPr sz="2000" kern="1200">
          <a:solidFill>
            <a:schemeClr val="tx1"/>
          </a:solidFill>
          <a:latin typeface="+mn-lt"/>
          <a:ea typeface="+mn-ea"/>
          <a:cs typeface="+mn-cs"/>
        </a:defRPr>
      </a:lvl6pPr>
      <a:lvl7pPr marL="3046261" algn="l" defTabSz="1015419" rtl="0" eaLnBrk="1" latinLnBrk="0" hangingPunct="1">
        <a:defRPr sz="2000" kern="1200">
          <a:solidFill>
            <a:schemeClr val="tx1"/>
          </a:solidFill>
          <a:latin typeface="+mn-lt"/>
          <a:ea typeface="+mn-ea"/>
          <a:cs typeface="+mn-cs"/>
        </a:defRPr>
      </a:lvl7pPr>
      <a:lvl8pPr marL="3553968" algn="l" defTabSz="1015419" rtl="0" eaLnBrk="1" latinLnBrk="0" hangingPunct="1">
        <a:defRPr sz="2000" kern="1200">
          <a:solidFill>
            <a:schemeClr val="tx1"/>
          </a:solidFill>
          <a:latin typeface="+mn-lt"/>
          <a:ea typeface="+mn-ea"/>
          <a:cs typeface="+mn-cs"/>
        </a:defRPr>
      </a:lvl8pPr>
      <a:lvl9pPr marL="4061678" algn="l" defTabSz="1015419"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7 Imagen"/>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
        <p:nvSpPr>
          <p:cNvPr id="2" name="1 Marcador de título"/>
          <p:cNvSpPr>
            <a:spLocks noGrp="1"/>
          </p:cNvSpPr>
          <p:nvPr>
            <p:ph type="title"/>
          </p:nvPr>
        </p:nvSpPr>
        <p:spPr>
          <a:xfrm>
            <a:off x="349475" y="311321"/>
            <a:ext cx="9361040" cy="1295665"/>
          </a:xfrm>
          <a:prstGeom prst="rect">
            <a:avLst/>
          </a:prstGeom>
        </p:spPr>
        <p:txBody>
          <a:bodyPr vert="horz" lIns="101459" tIns="50727" rIns="101459" bIns="50727" rtlCol="0" anchor="ctr">
            <a:noAutofit/>
          </a:body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503005" y="1813962"/>
            <a:ext cx="9053989" cy="5130473"/>
          </a:xfrm>
          <a:prstGeom prst="rect">
            <a:avLst/>
          </a:prstGeom>
        </p:spPr>
        <p:txBody>
          <a:bodyPr vert="horz" lIns="101459" tIns="50727" rIns="101459" bIns="50727"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502999" y="7205366"/>
            <a:ext cx="2347331" cy="413893"/>
          </a:xfrm>
          <a:prstGeom prst="rect">
            <a:avLst/>
          </a:prstGeom>
        </p:spPr>
        <p:txBody>
          <a:bodyPr vert="horz" lIns="101459" tIns="50727" rIns="101459" bIns="50727" rtlCol="0" anchor="ctr"/>
          <a:lstStyle>
            <a:lvl1pPr algn="l">
              <a:defRPr sz="1300">
                <a:solidFill>
                  <a:schemeClr val="tx1">
                    <a:tint val="75000"/>
                  </a:schemeClr>
                </a:solidFill>
                <a:latin typeface="Times New Roman" pitchFamily="18" charset="0"/>
                <a:cs typeface="Times New Roman" pitchFamily="18" charset="0"/>
              </a:defRPr>
            </a:lvl1pPr>
          </a:lstStyle>
          <a:p>
            <a:pPr defTabSz="1014605"/>
            <a:fld id="{88F332AC-BFC2-461E-8A58-ED1C01573C75}" type="datetime1">
              <a:rPr lang="es-MX" smtClean="0">
                <a:solidFill>
                  <a:prstClr val="black">
                    <a:tint val="75000"/>
                  </a:prstClr>
                </a:solidFill>
              </a:rPr>
              <a:pPr defTabSz="1014605"/>
              <a:t>13/02/2017</a:t>
            </a:fld>
            <a:endParaRPr lang="es-MX" dirty="0">
              <a:solidFill>
                <a:prstClr val="black">
                  <a:tint val="75000"/>
                </a:prstClr>
              </a:solidFill>
            </a:endParaRPr>
          </a:p>
        </p:txBody>
      </p:sp>
      <p:sp>
        <p:nvSpPr>
          <p:cNvPr id="5" name="4 Marcador de pie de página"/>
          <p:cNvSpPr>
            <a:spLocks noGrp="1"/>
          </p:cNvSpPr>
          <p:nvPr>
            <p:ph type="ftr" sz="quarter" idx="3"/>
          </p:nvPr>
        </p:nvSpPr>
        <p:spPr>
          <a:xfrm>
            <a:off x="3437168" y="7205366"/>
            <a:ext cx="3185663" cy="413893"/>
          </a:xfrm>
          <a:prstGeom prst="rect">
            <a:avLst/>
          </a:prstGeom>
        </p:spPr>
        <p:txBody>
          <a:bodyPr vert="horz" lIns="101459" tIns="50727" rIns="101459" bIns="50727" rtlCol="0" anchor="ctr"/>
          <a:lstStyle>
            <a:lvl1pPr algn="ctr">
              <a:defRPr sz="1300">
                <a:solidFill>
                  <a:schemeClr val="tx1">
                    <a:tint val="75000"/>
                  </a:schemeClr>
                </a:solidFill>
                <a:latin typeface="Times New Roman" pitchFamily="18" charset="0"/>
                <a:cs typeface="Times New Roman" pitchFamily="18" charset="0"/>
              </a:defRPr>
            </a:lvl1pPr>
          </a:lstStyle>
          <a:p>
            <a:pPr defTabSz="1014605"/>
            <a:endParaRPr lang="es-MX" dirty="0">
              <a:solidFill>
                <a:prstClr val="black">
                  <a:tint val="75000"/>
                </a:prstClr>
              </a:solidFill>
            </a:endParaRPr>
          </a:p>
        </p:txBody>
      </p:sp>
      <p:sp>
        <p:nvSpPr>
          <p:cNvPr id="6" name="5 Marcador de número de diapositiva"/>
          <p:cNvSpPr>
            <a:spLocks noGrp="1"/>
          </p:cNvSpPr>
          <p:nvPr>
            <p:ph type="sldNum" sz="quarter" idx="4"/>
          </p:nvPr>
        </p:nvSpPr>
        <p:spPr>
          <a:xfrm>
            <a:off x="7209660" y="7205366"/>
            <a:ext cx="2347331" cy="413893"/>
          </a:xfrm>
          <a:prstGeom prst="rect">
            <a:avLst/>
          </a:prstGeom>
        </p:spPr>
        <p:txBody>
          <a:bodyPr vert="horz" lIns="101459" tIns="50727" rIns="101459" bIns="50727" rtlCol="0" anchor="ctr"/>
          <a:lstStyle>
            <a:lvl1pPr algn="r">
              <a:defRPr sz="1300">
                <a:solidFill>
                  <a:schemeClr val="tx1">
                    <a:tint val="75000"/>
                  </a:schemeClr>
                </a:solidFill>
                <a:latin typeface="Times New Roman" pitchFamily="18" charset="0"/>
                <a:cs typeface="Times New Roman" pitchFamily="18" charset="0"/>
              </a:defRPr>
            </a:lvl1pPr>
          </a:lstStyle>
          <a:p>
            <a:pPr defTabSz="1014605"/>
            <a:fld id="{D6F13A92-6824-4566-B7B7-0989555DBD24}" type="slidenum">
              <a:rPr lang="es-MX" smtClean="0">
                <a:solidFill>
                  <a:prstClr val="black">
                    <a:tint val="75000"/>
                  </a:prstClr>
                </a:solidFill>
              </a:rPr>
              <a:pPr defTabSz="1014605"/>
              <a:t>‹#›</a:t>
            </a:fld>
            <a:endParaRPr lang="es-MX" dirty="0">
              <a:solidFill>
                <a:prstClr val="black">
                  <a:tint val="75000"/>
                </a:prstClr>
              </a:solidFill>
            </a:endParaRPr>
          </a:p>
        </p:txBody>
      </p:sp>
    </p:spTree>
    <p:extLst>
      <p:ext uri="{BB962C8B-B14F-4D97-AF65-F5344CB8AC3E}">
        <p14:creationId xmlns:p14="http://schemas.microsoft.com/office/powerpoint/2010/main" val="37768980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1014605" rtl="0" eaLnBrk="1" latinLnBrk="0" hangingPunct="1">
        <a:spcBef>
          <a:spcPct val="0"/>
        </a:spcBef>
        <a:buNone/>
        <a:defRPr sz="4000" b="1" kern="1200">
          <a:solidFill>
            <a:schemeClr val="tx1"/>
          </a:solidFill>
          <a:latin typeface="Times New Roman" pitchFamily="18" charset="0"/>
          <a:ea typeface="+mj-ea"/>
          <a:cs typeface="Times New Roman" pitchFamily="18" charset="0"/>
        </a:defRPr>
      </a:lvl1pPr>
    </p:titleStyle>
    <p:bodyStyle>
      <a:lvl1pPr marL="380477" indent="-380477" algn="l" defTabSz="1014605" rtl="0" eaLnBrk="1" latinLnBrk="0" hangingPunct="1">
        <a:spcBef>
          <a:spcPct val="20000"/>
        </a:spcBef>
        <a:buFont typeface="Arial" pitchFamily="34" charset="0"/>
        <a:buChar char="•"/>
        <a:defRPr sz="3600" kern="1200">
          <a:solidFill>
            <a:schemeClr val="tx1"/>
          </a:solidFill>
          <a:latin typeface="Times New Roman" pitchFamily="18" charset="0"/>
          <a:ea typeface="+mn-ea"/>
          <a:cs typeface="Times New Roman" pitchFamily="18" charset="0"/>
        </a:defRPr>
      </a:lvl1pPr>
      <a:lvl2pPr marL="824365" indent="-317067" algn="l" defTabSz="1014605" rtl="0" eaLnBrk="1" latinLnBrk="0" hangingPunct="1">
        <a:spcBef>
          <a:spcPct val="20000"/>
        </a:spcBef>
        <a:buFont typeface="Arial" pitchFamily="34" charset="0"/>
        <a:buChar char="–"/>
        <a:defRPr sz="3100" kern="1200">
          <a:solidFill>
            <a:schemeClr val="tx1"/>
          </a:solidFill>
          <a:latin typeface="Times New Roman" pitchFamily="18" charset="0"/>
          <a:ea typeface="+mn-ea"/>
          <a:cs typeface="Times New Roman" pitchFamily="18" charset="0"/>
        </a:defRPr>
      </a:lvl2pPr>
      <a:lvl3pPr marL="1268255" indent="-253656" algn="l" defTabSz="1014605" rtl="0" eaLnBrk="1" latinLnBrk="0" hangingPunct="1">
        <a:spcBef>
          <a:spcPct val="20000"/>
        </a:spcBef>
        <a:buFont typeface="Arial" pitchFamily="34" charset="0"/>
        <a:buChar char="•"/>
        <a:defRPr sz="2700" kern="1200">
          <a:solidFill>
            <a:schemeClr val="tx1"/>
          </a:solidFill>
          <a:latin typeface="Times New Roman" pitchFamily="18" charset="0"/>
          <a:ea typeface="+mn-ea"/>
          <a:cs typeface="Times New Roman" pitchFamily="18" charset="0"/>
        </a:defRPr>
      </a:lvl3pPr>
      <a:lvl4pPr marL="1775560" indent="-253656" algn="l" defTabSz="1014605"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4pPr>
      <a:lvl5pPr marL="2282862" indent="-253656" algn="l" defTabSz="1014605"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5pPr>
      <a:lvl6pPr marL="2790170" indent="-253656" algn="l" defTabSz="101460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97469" indent="-253656" algn="l" defTabSz="101460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04770" indent="-253656" algn="l" defTabSz="101460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12075" indent="-253656" algn="l" defTabSz="1014605"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s-MX"/>
      </a:defPPr>
      <a:lvl1pPr marL="0" algn="l" defTabSz="1014605" rtl="0" eaLnBrk="1" latinLnBrk="0" hangingPunct="1">
        <a:defRPr sz="2000" kern="1200">
          <a:solidFill>
            <a:schemeClr val="tx1"/>
          </a:solidFill>
          <a:latin typeface="+mn-lt"/>
          <a:ea typeface="+mn-ea"/>
          <a:cs typeface="+mn-cs"/>
        </a:defRPr>
      </a:lvl1pPr>
      <a:lvl2pPr marL="507304" algn="l" defTabSz="1014605" rtl="0" eaLnBrk="1" latinLnBrk="0" hangingPunct="1">
        <a:defRPr sz="2000" kern="1200">
          <a:solidFill>
            <a:schemeClr val="tx1"/>
          </a:solidFill>
          <a:latin typeface="+mn-lt"/>
          <a:ea typeface="+mn-ea"/>
          <a:cs typeface="+mn-cs"/>
        </a:defRPr>
      </a:lvl2pPr>
      <a:lvl3pPr marL="1014605" algn="l" defTabSz="1014605" rtl="0" eaLnBrk="1" latinLnBrk="0" hangingPunct="1">
        <a:defRPr sz="2000" kern="1200">
          <a:solidFill>
            <a:schemeClr val="tx1"/>
          </a:solidFill>
          <a:latin typeface="+mn-lt"/>
          <a:ea typeface="+mn-ea"/>
          <a:cs typeface="+mn-cs"/>
        </a:defRPr>
      </a:lvl3pPr>
      <a:lvl4pPr marL="1521912" algn="l" defTabSz="1014605" rtl="0" eaLnBrk="1" latinLnBrk="0" hangingPunct="1">
        <a:defRPr sz="2000" kern="1200">
          <a:solidFill>
            <a:schemeClr val="tx1"/>
          </a:solidFill>
          <a:latin typeface="+mn-lt"/>
          <a:ea typeface="+mn-ea"/>
          <a:cs typeface="+mn-cs"/>
        </a:defRPr>
      </a:lvl4pPr>
      <a:lvl5pPr marL="2029214" algn="l" defTabSz="1014605" rtl="0" eaLnBrk="1" latinLnBrk="0" hangingPunct="1">
        <a:defRPr sz="2000" kern="1200">
          <a:solidFill>
            <a:schemeClr val="tx1"/>
          </a:solidFill>
          <a:latin typeface="+mn-lt"/>
          <a:ea typeface="+mn-ea"/>
          <a:cs typeface="+mn-cs"/>
        </a:defRPr>
      </a:lvl5pPr>
      <a:lvl6pPr marL="2536507" algn="l" defTabSz="1014605" rtl="0" eaLnBrk="1" latinLnBrk="0" hangingPunct="1">
        <a:defRPr sz="2000" kern="1200">
          <a:solidFill>
            <a:schemeClr val="tx1"/>
          </a:solidFill>
          <a:latin typeface="+mn-lt"/>
          <a:ea typeface="+mn-ea"/>
          <a:cs typeface="+mn-cs"/>
        </a:defRPr>
      </a:lvl6pPr>
      <a:lvl7pPr marL="3043820" algn="l" defTabSz="1014605" rtl="0" eaLnBrk="1" latinLnBrk="0" hangingPunct="1">
        <a:defRPr sz="2000" kern="1200">
          <a:solidFill>
            <a:schemeClr val="tx1"/>
          </a:solidFill>
          <a:latin typeface="+mn-lt"/>
          <a:ea typeface="+mn-ea"/>
          <a:cs typeface="+mn-cs"/>
        </a:defRPr>
      </a:lvl7pPr>
      <a:lvl8pPr marL="3551120" algn="l" defTabSz="1014605" rtl="0" eaLnBrk="1" latinLnBrk="0" hangingPunct="1">
        <a:defRPr sz="2000" kern="1200">
          <a:solidFill>
            <a:schemeClr val="tx1"/>
          </a:solidFill>
          <a:latin typeface="+mn-lt"/>
          <a:ea typeface="+mn-ea"/>
          <a:cs typeface="+mn-cs"/>
        </a:defRPr>
      </a:lvl8pPr>
      <a:lvl9pPr marL="4058422" algn="l" defTabSz="1014605"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7 Imagen"/>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795" y="795"/>
            <a:ext cx="10058400" cy="7772400"/>
          </a:xfrm>
          <a:prstGeom prst="rect">
            <a:avLst/>
          </a:prstGeom>
        </p:spPr>
      </p:pic>
      <p:sp>
        <p:nvSpPr>
          <p:cNvPr id="2" name="1 Marcador de título"/>
          <p:cNvSpPr>
            <a:spLocks noGrp="1"/>
          </p:cNvSpPr>
          <p:nvPr>
            <p:ph type="title"/>
          </p:nvPr>
        </p:nvSpPr>
        <p:spPr>
          <a:xfrm>
            <a:off x="349475" y="311321"/>
            <a:ext cx="9361040" cy="1295665"/>
          </a:xfrm>
          <a:prstGeom prst="rect">
            <a:avLst/>
          </a:prstGeom>
        </p:spPr>
        <p:txBody>
          <a:bodyPr vert="horz" lIns="101508" tIns="50753" rIns="101508" bIns="50753" rtlCol="0" anchor="ctr">
            <a:noAutofit/>
          </a:body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503005" y="1813958"/>
            <a:ext cx="9053989" cy="5130473"/>
          </a:xfrm>
          <a:prstGeom prst="rect">
            <a:avLst/>
          </a:prstGeom>
        </p:spPr>
        <p:txBody>
          <a:bodyPr vert="horz" lIns="101508" tIns="50753" rIns="101508" bIns="50753"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502999" y="7205363"/>
            <a:ext cx="2347331" cy="413893"/>
          </a:xfrm>
          <a:prstGeom prst="rect">
            <a:avLst/>
          </a:prstGeom>
        </p:spPr>
        <p:txBody>
          <a:bodyPr vert="horz" lIns="101508" tIns="50753" rIns="101508" bIns="50753" rtlCol="0" anchor="ctr"/>
          <a:lstStyle>
            <a:lvl1pPr algn="l">
              <a:defRPr sz="1300">
                <a:solidFill>
                  <a:schemeClr val="tx1">
                    <a:tint val="75000"/>
                  </a:schemeClr>
                </a:solidFill>
                <a:latin typeface="Times New Roman" pitchFamily="18" charset="0"/>
                <a:cs typeface="Times New Roman" pitchFamily="18" charset="0"/>
              </a:defRPr>
            </a:lvl1pPr>
          </a:lstStyle>
          <a:p>
            <a:pPr defTabSz="1015094"/>
            <a:fld id="{88F332AC-BFC2-461E-8A58-ED1C01573C75}" type="datetime1">
              <a:rPr lang="es-MX" smtClean="0">
                <a:solidFill>
                  <a:prstClr val="black">
                    <a:tint val="75000"/>
                  </a:prstClr>
                </a:solidFill>
              </a:rPr>
              <a:pPr defTabSz="1015094"/>
              <a:t>13/02/2017</a:t>
            </a:fld>
            <a:endParaRPr lang="es-MX" dirty="0">
              <a:solidFill>
                <a:prstClr val="black">
                  <a:tint val="75000"/>
                </a:prstClr>
              </a:solidFill>
            </a:endParaRPr>
          </a:p>
        </p:txBody>
      </p:sp>
      <p:sp>
        <p:nvSpPr>
          <p:cNvPr id="5" name="4 Marcador de pie de página"/>
          <p:cNvSpPr>
            <a:spLocks noGrp="1"/>
          </p:cNvSpPr>
          <p:nvPr>
            <p:ph type="ftr" sz="quarter" idx="3"/>
          </p:nvPr>
        </p:nvSpPr>
        <p:spPr>
          <a:xfrm>
            <a:off x="3437168" y="7205363"/>
            <a:ext cx="3185663" cy="413893"/>
          </a:xfrm>
          <a:prstGeom prst="rect">
            <a:avLst/>
          </a:prstGeom>
        </p:spPr>
        <p:txBody>
          <a:bodyPr vert="horz" lIns="101508" tIns="50753" rIns="101508" bIns="50753" rtlCol="0" anchor="ctr"/>
          <a:lstStyle>
            <a:lvl1pPr algn="ctr">
              <a:defRPr sz="1300">
                <a:solidFill>
                  <a:schemeClr val="tx1">
                    <a:tint val="75000"/>
                  </a:schemeClr>
                </a:solidFill>
                <a:latin typeface="Times New Roman" pitchFamily="18" charset="0"/>
                <a:cs typeface="Times New Roman" pitchFamily="18" charset="0"/>
              </a:defRPr>
            </a:lvl1pPr>
          </a:lstStyle>
          <a:p>
            <a:pPr defTabSz="1015094"/>
            <a:endParaRPr lang="es-MX" dirty="0">
              <a:solidFill>
                <a:prstClr val="black">
                  <a:tint val="75000"/>
                </a:prstClr>
              </a:solidFill>
            </a:endParaRPr>
          </a:p>
        </p:txBody>
      </p:sp>
      <p:sp>
        <p:nvSpPr>
          <p:cNvPr id="6" name="5 Marcador de número de diapositiva"/>
          <p:cNvSpPr>
            <a:spLocks noGrp="1"/>
          </p:cNvSpPr>
          <p:nvPr>
            <p:ph type="sldNum" sz="quarter" idx="4"/>
          </p:nvPr>
        </p:nvSpPr>
        <p:spPr>
          <a:xfrm>
            <a:off x="7209660" y="7205363"/>
            <a:ext cx="2347331" cy="413893"/>
          </a:xfrm>
          <a:prstGeom prst="rect">
            <a:avLst/>
          </a:prstGeom>
        </p:spPr>
        <p:txBody>
          <a:bodyPr vert="horz" lIns="101508" tIns="50753" rIns="101508" bIns="50753" rtlCol="0" anchor="ctr"/>
          <a:lstStyle>
            <a:lvl1pPr algn="r">
              <a:defRPr sz="1300">
                <a:solidFill>
                  <a:schemeClr val="tx1">
                    <a:tint val="75000"/>
                  </a:schemeClr>
                </a:solidFill>
                <a:latin typeface="Times New Roman" pitchFamily="18" charset="0"/>
                <a:cs typeface="Times New Roman" pitchFamily="18" charset="0"/>
              </a:defRPr>
            </a:lvl1pPr>
          </a:lstStyle>
          <a:p>
            <a:pPr defTabSz="1015094"/>
            <a:fld id="{D6F13A92-6824-4566-B7B7-0989555DBD24}" type="slidenum">
              <a:rPr lang="es-MX" smtClean="0">
                <a:solidFill>
                  <a:prstClr val="black">
                    <a:tint val="75000"/>
                  </a:prstClr>
                </a:solidFill>
              </a:rPr>
              <a:pPr defTabSz="1015094"/>
              <a:t>‹#›</a:t>
            </a:fld>
            <a:endParaRPr lang="es-MX" dirty="0">
              <a:solidFill>
                <a:prstClr val="black">
                  <a:tint val="75000"/>
                </a:prstClr>
              </a:solidFill>
            </a:endParaRPr>
          </a:p>
        </p:txBody>
      </p:sp>
    </p:spTree>
    <p:extLst>
      <p:ext uri="{BB962C8B-B14F-4D97-AF65-F5344CB8AC3E}">
        <p14:creationId xmlns:p14="http://schemas.microsoft.com/office/powerpoint/2010/main" val="23631718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1015094" rtl="0" eaLnBrk="1" latinLnBrk="0" hangingPunct="1">
        <a:spcBef>
          <a:spcPct val="0"/>
        </a:spcBef>
        <a:buNone/>
        <a:defRPr sz="4000" b="1" kern="1200">
          <a:solidFill>
            <a:schemeClr val="tx1"/>
          </a:solidFill>
          <a:latin typeface="Times New Roman" pitchFamily="18" charset="0"/>
          <a:ea typeface="+mj-ea"/>
          <a:cs typeface="Times New Roman" pitchFamily="18" charset="0"/>
        </a:defRPr>
      </a:lvl1pPr>
    </p:titleStyle>
    <p:bodyStyle>
      <a:lvl1pPr marL="380660" indent="-380660" algn="l" defTabSz="1015094" rtl="0" eaLnBrk="1" latinLnBrk="0" hangingPunct="1">
        <a:spcBef>
          <a:spcPct val="20000"/>
        </a:spcBef>
        <a:buFont typeface="Arial" pitchFamily="34" charset="0"/>
        <a:buChar char="•"/>
        <a:defRPr sz="3600" kern="1200">
          <a:solidFill>
            <a:schemeClr val="tx1"/>
          </a:solidFill>
          <a:latin typeface="Times New Roman" pitchFamily="18" charset="0"/>
          <a:ea typeface="+mn-ea"/>
          <a:cs typeface="Times New Roman" pitchFamily="18" charset="0"/>
        </a:defRPr>
      </a:lvl1pPr>
      <a:lvl2pPr marL="824762" indent="-317220" algn="l" defTabSz="1015094" rtl="0" eaLnBrk="1" latinLnBrk="0" hangingPunct="1">
        <a:spcBef>
          <a:spcPct val="20000"/>
        </a:spcBef>
        <a:buFont typeface="Arial" pitchFamily="34" charset="0"/>
        <a:buChar char="–"/>
        <a:defRPr sz="3100" kern="1200">
          <a:solidFill>
            <a:schemeClr val="tx1"/>
          </a:solidFill>
          <a:latin typeface="Times New Roman" pitchFamily="18" charset="0"/>
          <a:ea typeface="+mn-ea"/>
          <a:cs typeface="Times New Roman" pitchFamily="18" charset="0"/>
        </a:defRPr>
      </a:lvl2pPr>
      <a:lvl3pPr marL="1268866" indent="-253777" algn="l" defTabSz="1015094" rtl="0" eaLnBrk="1" latinLnBrk="0" hangingPunct="1">
        <a:spcBef>
          <a:spcPct val="20000"/>
        </a:spcBef>
        <a:buFont typeface="Arial" pitchFamily="34" charset="0"/>
        <a:buChar char="•"/>
        <a:defRPr sz="2700" kern="1200">
          <a:solidFill>
            <a:schemeClr val="tx1"/>
          </a:solidFill>
          <a:latin typeface="Times New Roman" pitchFamily="18" charset="0"/>
          <a:ea typeface="+mn-ea"/>
          <a:cs typeface="Times New Roman" pitchFamily="18" charset="0"/>
        </a:defRPr>
      </a:lvl3pPr>
      <a:lvl4pPr marL="1776414" indent="-253777" algn="l" defTabSz="1015094"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4pPr>
      <a:lvl5pPr marL="2283961" indent="-253777" algn="l" defTabSz="1015094" rtl="0" eaLnBrk="1" latinLnBrk="0" hangingPunct="1">
        <a:spcBef>
          <a:spcPct val="20000"/>
        </a:spcBef>
        <a:buFont typeface="Arial" pitchFamily="34" charset="0"/>
        <a:buChar char="»"/>
        <a:defRPr sz="2200" kern="1200">
          <a:solidFill>
            <a:schemeClr val="tx1"/>
          </a:solidFill>
          <a:latin typeface="Times New Roman" pitchFamily="18" charset="0"/>
          <a:ea typeface="+mn-ea"/>
          <a:cs typeface="Times New Roman" pitchFamily="18" charset="0"/>
        </a:defRPr>
      </a:lvl5pPr>
      <a:lvl6pPr marL="2791513" indent="-253777" algn="l" defTabSz="101509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99056" indent="-253777" algn="l" defTabSz="101509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06601" indent="-253777" algn="l" defTabSz="101509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14149" indent="-253777" algn="l" defTabSz="101509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s-MX"/>
      </a:defPPr>
      <a:lvl1pPr marL="0" algn="l" defTabSz="1015094" rtl="0" eaLnBrk="1" latinLnBrk="0" hangingPunct="1">
        <a:defRPr sz="2000" kern="1200">
          <a:solidFill>
            <a:schemeClr val="tx1"/>
          </a:solidFill>
          <a:latin typeface="+mn-lt"/>
          <a:ea typeface="+mn-ea"/>
          <a:cs typeface="+mn-cs"/>
        </a:defRPr>
      </a:lvl1pPr>
      <a:lvl2pPr marL="507548" algn="l" defTabSz="1015094" rtl="0" eaLnBrk="1" latinLnBrk="0" hangingPunct="1">
        <a:defRPr sz="2000" kern="1200">
          <a:solidFill>
            <a:schemeClr val="tx1"/>
          </a:solidFill>
          <a:latin typeface="+mn-lt"/>
          <a:ea typeface="+mn-ea"/>
          <a:cs typeface="+mn-cs"/>
        </a:defRPr>
      </a:lvl2pPr>
      <a:lvl3pPr marL="1015094" algn="l" defTabSz="1015094" rtl="0" eaLnBrk="1" latinLnBrk="0" hangingPunct="1">
        <a:defRPr sz="2000" kern="1200">
          <a:solidFill>
            <a:schemeClr val="tx1"/>
          </a:solidFill>
          <a:latin typeface="+mn-lt"/>
          <a:ea typeface="+mn-ea"/>
          <a:cs typeface="+mn-cs"/>
        </a:defRPr>
      </a:lvl3pPr>
      <a:lvl4pPr marL="1522644" algn="l" defTabSz="1015094" rtl="0" eaLnBrk="1" latinLnBrk="0" hangingPunct="1">
        <a:defRPr sz="2000" kern="1200">
          <a:solidFill>
            <a:schemeClr val="tx1"/>
          </a:solidFill>
          <a:latin typeface="+mn-lt"/>
          <a:ea typeface="+mn-ea"/>
          <a:cs typeface="+mn-cs"/>
        </a:defRPr>
      </a:lvl4pPr>
      <a:lvl5pPr marL="2030191" algn="l" defTabSz="1015094" rtl="0" eaLnBrk="1" latinLnBrk="0" hangingPunct="1">
        <a:defRPr sz="2000" kern="1200">
          <a:solidFill>
            <a:schemeClr val="tx1"/>
          </a:solidFill>
          <a:latin typeface="+mn-lt"/>
          <a:ea typeface="+mn-ea"/>
          <a:cs typeface="+mn-cs"/>
        </a:defRPr>
      </a:lvl5pPr>
      <a:lvl6pPr marL="2537727" algn="l" defTabSz="1015094" rtl="0" eaLnBrk="1" latinLnBrk="0" hangingPunct="1">
        <a:defRPr sz="2000" kern="1200">
          <a:solidFill>
            <a:schemeClr val="tx1"/>
          </a:solidFill>
          <a:latin typeface="+mn-lt"/>
          <a:ea typeface="+mn-ea"/>
          <a:cs typeface="+mn-cs"/>
        </a:defRPr>
      </a:lvl6pPr>
      <a:lvl7pPr marL="3045284" algn="l" defTabSz="1015094" rtl="0" eaLnBrk="1" latinLnBrk="0" hangingPunct="1">
        <a:defRPr sz="2000" kern="1200">
          <a:solidFill>
            <a:schemeClr val="tx1"/>
          </a:solidFill>
          <a:latin typeface="+mn-lt"/>
          <a:ea typeface="+mn-ea"/>
          <a:cs typeface="+mn-cs"/>
        </a:defRPr>
      </a:lvl7pPr>
      <a:lvl8pPr marL="3552829" algn="l" defTabSz="1015094" rtl="0" eaLnBrk="1" latinLnBrk="0" hangingPunct="1">
        <a:defRPr sz="2000" kern="1200">
          <a:solidFill>
            <a:schemeClr val="tx1"/>
          </a:solidFill>
          <a:latin typeface="+mn-lt"/>
          <a:ea typeface="+mn-ea"/>
          <a:cs typeface="+mn-cs"/>
        </a:defRPr>
      </a:lvl8pPr>
      <a:lvl9pPr marL="4060375" algn="l" defTabSz="1015094"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D6F13A92-6824-4566-B7B7-0989555DBD24}" type="slidenum">
              <a:rPr lang="en-GB" smtClean="0"/>
              <a:pPr/>
              <a:t>1</a:t>
            </a:fld>
            <a:endParaRPr lang="en-GB" dirty="0"/>
          </a:p>
        </p:txBody>
      </p:sp>
      <p:sp>
        <p:nvSpPr>
          <p:cNvPr id="8" name="1 Título"/>
          <p:cNvSpPr>
            <a:spLocks noGrp="1"/>
          </p:cNvSpPr>
          <p:nvPr>
            <p:ph type="ctrTitle"/>
          </p:nvPr>
        </p:nvSpPr>
        <p:spPr>
          <a:xfrm>
            <a:off x="754499" y="2436672"/>
            <a:ext cx="8550990" cy="1666369"/>
          </a:xfrm>
        </p:spPr>
        <p:txBody>
          <a:bodyPr>
            <a:noAutofit/>
          </a:bodyPr>
          <a:lstStyle/>
          <a:p>
            <a:r>
              <a:rPr lang="en-GB" dirty="0" smtClean="0"/>
              <a:t>Regulatory Framework and </a:t>
            </a:r>
            <a:br>
              <a:rPr lang="en-GB" dirty="0" smtClean="0"/>
            </a:br>
            <a:r>
              <a:rPr lang="en-GB" dirty="0" smtClean="0"/>
              <a:t>Inter-institutional Cooperation: </a:t>
            </a:r>
            <a:br>
              <a:rPr lang="en-GB" dirty="0" smtClean="0"/>
            </a:br>
            <a:r>
              <a:rPr lang="en-GB" dirty="0" smtClean="0"/>
              <a:t>The Experience of Mexico</a:t>
            </a:r>
            <a:endParaRPr lang="en-GB" sz="2000" dirty="0"/>
          </a:p>
        </p:txBody>
      </p:sp>
      <p:sp>
        <p:nvSpPr>
          <p:cNvPr id="9" name="8 CuadroTexto"/>
          <p:cNvSpPr txBox="1"/>
          <p:nvPr/>
        </p:nvSpPr>
        <p:spPr>
          <a:xfrm>
            <a:off x="1069554" y="3910050"/>
            <a:ext cx="8136904" cy="1723252"/>
          </a:xfrm>
          <a:prstGeom prst="rect">
            <a:avLst/>
          </a:prstGeom>
          <a:noFill/>
        </p:spPr>
        <p:txBody>
          <a:bodyPr wrap="square" lIns="91148" tIns="45573" rIns="91148" bIns="45573" rtlCol="0">
            <a:spAutoFit/>
          </a:bodyPr>
          <a:lstStyle/>
          <a:p>
            <a:pPr algn="ctr"/>
            <a:r>
              <a:rPr lang="en-GB" sz="2500" b="1" dirty="0" smtClean="0">
                <a:latin typeface="Times New Roman" pitchFamily="18" charset="0"/>
                <a:cs typeface="Times New Roman" pitchFamily="18" charset="0"/>
              </a:rPr>
              <a:t/>
            </a:r>
            <a:br>
              <a:rPr lang="en-GB" sz="2500" b="1" dirty="0" smtClean="0">
                <a:latin typeface="Times New Roman" pitchFamily="18" charset="0"/>
                <a:cs typeface="Times New Roman" pitchFamily="18" charset="0"/>
              </a:rPr>
            </a:br>
            <a:r>
              <a:rPr lang="en-GB" sz="2800" b="1" dirty="0" smtClean="0">
                <a:latin typeface="Times New Roman" pitchFamily="18" charset="0"/>
                <a:cs typeface="Times New Roman" pitchFamily="18" charset="0"/>
              </a:rPr>
              <a:t>Workshop on Protection of Nationals Affected by Crisis Situations While Abroad</a:t>
            </a:r>
            <a:endParaRPr lang="en-GB" sz="2500" b="1" dirty="0" smtClean="0">
              <a:latin typeface="Times New Roman" panose="02020603050405020304" pitchFamily="18" charset="0"/>
              <a:cs typeface="Times New Roman" panose="02020603050405020304" pitchFamily="18" charset="0"/>
            </a:endParaRPr>
          </a:p>
          <a:p>
            <a:endParaRPr lang="en-GB" sz="2500" b="1" dirty="0">
              <a:latin typeface="Times New Roman" panose="02020603050405020304" pitchFamily="18" charset="0"/>
              <a:cs typeface="Times New Roman" panose="02020603050405020304" pitchFamily="18" charset="0"/>
            </a:endParaRPr>
          </a:p>
        </p:txBody>
      </p:sp>
      <p:sp>
        <p:nvSpPr>
          <p:cNvPr id="10" name="3 Subtítulo"/>
          <p:cNvSpPr txBox="1">
            <a:spLocks/>
          </p:cNvSpPr>
          <p:nvPr/>
        </p:nvSpPr>
        <p:spPr>
          <a:xfrm>
            <a:off x="2014042" y="6565503"/>
            <a:ext cx="7041992" cy="777878"/>
          </a:xfrm>
          <a:prstGeom prst="rect">
            <a:avLst/>
          </a:prstGeom>
        </p:spPr>
        <p:txBody>
          <a:bodyPr vert="horz" lIns="101542" tIns="50769" rIns="101542" bIns="50769" rtlCol="0">
            <a:normAutofit fontScale="77500" lnSpcReduction="20000"/>
          </a:bodyPr>
          <a:lstStyle>
            <a:lvl1pPr marL="0" indent="0" algn="ctr" defTabSz="1019007" rtl="0" eaLnBrk="1" latinLnBrk="0" hangingPunct="1">
              <a:spcBef>
                <a:spcPct val="20000"/>
              </a:spcBef>
              <a:buFont typeface="Arial" pitchFamily="34" charset="0"/>
              <a:buNone/>
              <a:defRPr sz="3600" kern="1200">
                <a:solidFill>
                  <a:schemeClr val="tx1">
                    <a:tint val="75000"/>
                  </a:schemeClr>
                </a:solidFill>
                <a:latin typeface="Times New Roman" pitchFamily="18" charset="0"/>
                <a:ea typeface="+mn-ea"/>
                <a:cs typeface="Times New Roman" pitchFamily="18" charset="0"/>
              </a:defRPr>
            </a:lvl1pPr>
            <a:lvl2pPr marL="509504" indent="0" algn="ctr" defTabSz="1019007" rtl="0" eaLnBrk="1" latinLnBrk="0" hangingPunct="1">
              <a:spcBef>
                <a:spcPct val="20000"/>
              </a:spcBef>
              <a:buFont typeface="Arial" pitchFamily="34" charset="0"/>
              <a:buNone/>
              <a:defRPr sz="3100" kern="1200">
                <a:solidFill>
                  <a:schemeClr val="tx1">
                    <a:tint val="75000"/>
                  </a:schemeClr>
                </a:solidFill>
                <a:latin typeface="Times New Roman" pitchFamily="18" charset="0"/>
                <a:ea typeface="+mn-ea"/>
                <a:cs typeface="Times New Roman" pitchFamily="18" charset="0"/>
              </a:defRPr>
            </a:lvl2pPr>
            <a:lvl3pPr marL="1019007" indent="0" algn="ctr" defTabSz="1019007" rtl="0" eaLnBrk="1" latinLnBrk="0" hangingPunct="1">
              <a:spcBef>
                <a:spcPct val="20000"/>
              </a:spcBef>
              <a:buFont typeface="Arial" pitchFamily="34" charset="0"/>
              <a:buNone/>
              <a:defRPr sz="2700" kern="1200">
                <a:solidFill>
                  <a:schemeClr val="tx1">
                    <a:tint val="75000"/>
                  </a:schemeClr>
                </a:solidFill>
                <a:latin typeface="Times New Roman" pitchFamily="18" charset="0"/>
                <a:ea typeface="+mn-ea"/>
                <a:cs typeface="Times New Roman" pitchFamily="18" charset="0"/>
              </a:defRPr>
            </a:lvl3pPr>
            <a:lvl4pPr marL="1528511" indent="0" algn="ctr" defTabSz="1019007" rtl="0" eaLnBrk="1" latinLnBrk="0" hangingPunct="1">
              <a:spcBef>
                <a:spcPct val="20000"/>
              </a:spcBef>
              <a:buFont typeface="Arial" pitchFamily="34" charset="0"/>
              <a:buNone/>
              <a:defRPr sz="2200" kern="1200">
                <a:solidFill>
                  <a:schemeClr val="tx1">
                    <a:tint val="75000"/>
                  </a:schemeClr>
                </a:solidFill>
                <a:latin typeface="Times New Roman" pitchFamily="18" charset="0"/>
                <a:ea typeface="+mn-ea"/>
                <a:cs typeface="Times New Roman" pitchFamily="18" charset="0"/>
              </a:defRPr>
            </a:lvl4pPr>
            <a:lvl5pPr marL="2038015" indent="0" algn="ctr" defTabSz="1019007" rtl="0" eaLnBrk="1" latinLnBrk="0" hangingPunct="1">
              <a:spcBef>
                <a:spcPct val="20000"/>
              </a:spcBef>
              <a:buFont typeface="Arial" pitchFamily="34" charset="0"/>
              <a:buNone/>
              <a:defRPr sz="2200" kern="1200">
                <a:solidFill>
                  <a:schemeClr val="tx1">
                    <a:tint val="75000"/>
                  </a:schemeClr>
                </a:solidFill>
                <a:latin typeface="Times New Roman" pitchFamily="18" charset="0"/>
                <a:ea typeface="+mn-ea"/>
                <a:cs typeface="Times New Roman" pitchFamily="18" charset="0"/>
              </a:defRPr>
            </a:lvl5pPr>
            <a:lvl6pPr marL="2547518" indent="0" algn="ctr" defTabSz="1019007"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6pPr>
            <a:lvl7pPr marL="3057022" indent="0" algn="ctr" defTabSz="1019007"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7pPr>
            <a:lvl8pPr marL="3566526" indent="0" algn="ctr" defTabSz="1019007"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8pPr>
            <a:lvl9pPr marL="4076029" indent="0" algn="ctr" defTabSz="1019007"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9pPr>
          </a:lstStyle>
          <a:p>
            <a:pPr algn="r"/>
            <a:r>
              <a:rPr lang="en-GB" sz="1900" b="1" dirty="0" smtClean="0">
                <a:solidFill>
                  <a:schemeClr val="tx1"/>
                </a:solidFill>
              </a:rPr>
              <a:t>Jessica López Mejía</a:t>
            </a:r>
          </a:p>
          <a:p>
            <a:pPr algn="r"/>
            <a:r>
              <a:rPr lang="en-GB" sz="1900" b="1" dirty="0" smtClean="0">
                <a:solidFill>
                  <a:schemeClr val="tx1"/>
                </a:solidFill>
              </a:rPr>
              <a:t>Migration Policy Unit</a:t>
            </a:r>
          </a:p>
          <a:p>
            <a:pPr algn="r"/>
            <a:r>
              <a:rPr lang="en-GB" sz="1900" b="1" dirty="0" smtClean="0">
                <a:solidFill>
                  <a:schemeClr val="tx1"/>
                </a:solidFill>
              </a:rPr>
              <a:t>February 1, 2017</a:t>
            </a:r>
          </a:p>
          <a:p>
            <a:pPr algn="r"/>
            <a:endParaRPr lang="en-GB" sz="1200" dirty="0"/>
          </a:p>
        </p:txBody>
      </p:sp>
    </p:spTree>
    <p:extLst>
      <p:ext uri="{BB962C8B-B14F-4D97-AF65-F5344CB8AC3E}">
        <p14:creationId xmlns:p14="http://schemas.microsoft.com/office/powerpoint/2010/main" val="39990622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957986" y="142579"/>
            <a:ext cx="4824535" cy="1224136"/>
          </a:xfrm>
        </p:spPr>
        <p:txBody>
          <a:bodyPr>
            <a:noAutofit/>
          </a:bodyPr>
          <a:lstStyle/>
          <a:p>
            <a:r>
              <a:rPr lang="en-GB" sz="2500" dirty="0" smtClean="0"/>
              <a:t>Civil Protection in Mexico: Regulations and Institutional Framework</a:t>
            </a:r>
            <a:endParaRPr lang="en-GB" sz="2500" dirty="0"/>
          </a:p>
        </p:txBody>
      </p:sp>
      <p:sp>
        <p:nvSpPr>
          <p:cNvPr id="5" name="4 Marcador de número de diapositiva"/>
          <p:cNvSpPr>
            <a:spLocks noGrp="1"/>
          </p:cNvSpPr>
          <p:nvPr>
            <p:ph type="sldNum" sz="quarter" idx="12"/>
          </p:nvPr>
        </p:nvSpPr>
        <p:spPr/>
        <p:txBody>
          <a:bodyPr/>
          <a:lstStyle/>
          <a:p>
            <a:fld id="{D6F13A92-6824-4566-B7B7-0989555DBD24}" type="slidenum">
              <a:rPr lang="en-GB" smtClean="0">
                <a:solidFill>
                  <a:prstClr val="black">
                    <a:tint val="75000"/>
                  </a:prstClr>
                </a:solidFill>
              </a:rPr>
              <a:pPr/>
              <a:t>2</a:t>
            </a:fld>
            <a:endParaRPr lang="en-GB" dirty="0">
              <a:solidFill>
                <a:prstClr val="black">
                  <a:tint val="75000"/>
                </a:prstClr>
              </a:solidFill>
            </a:endParaRPr>
          </a:p>
        </p:txBody>
      </p:sp>
      <p:sp>
        <p:nvSpPr>
          <p:cNvPr id="40" name="39 Rectángulo"/>
          <p:cNvSpPr/>
          <p:nvPr/>
        </p:nvSpPr>
        <p:spPr>
          <a:xfrm>
            <a:off x="-168287" y="1466207"/>
            <a:ext cx="2825077" cy="19887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5 CuadroTexto"/>
          <p:cNvSpPr txBox="1"/>
          <p:nvPr/>
        </p:nvSpPr>
        <p:spPr>
          <a:xfrm>
            <a:off x="421482" y="1654746"/>
            <a:ext cx="9145016" cy="1631216"/>
          </a:xfrm>
          <a:prstGeom prst="rect">
            <a:avLst/>
          </a:prstGeom>
          <a:noFill/>
        </p:spPr>
        <p:txBody>
          <a:bodyPr wrap="square" rtlCol="0">
            <a:spAutoFit/>
          </a:bodyPr>
          <a:lstStyle/>
          <a:p>
            <a:pPr algn="just"/>
            <a:r>
              <a:rPr lang="en-GB" b="1" dirty="0" smtClean="0">
                <a:solidFill>
                  <a:schemeClr val="accent5">
                    <a:lumMod val="75000"/>
                  </a:schemeClr>
                </a:solidFill>
                <a:latin typeface="Times New Roman" pitchFamily="18" charset="0"/>
                <a:cs typeface="Times New Roman" pitchFamily="18" charset="0"/>
              </a:rPr>
              <a:t>In a disaster situation, assistance is provided to affected populations without any distinction whatsoever – i.e. gender, age, etc.</a:t>
            </a:r>
          </a:p>
          <a:p>
            <a:pPr algn="just"/>
            <a:endParaRPr lang="en-GB" b="1" dirty="0" smtClean="0">
              <a:solidFill>
                <a:schemeClr val="accent5">
                  <a:lumMod val="75000"/>
                </a:schemeClr>
              </a:solidFill>
              <a:latin typeface="Times New Roman" pitchFamily="18" charset="0"/>
              <a:cs typeface="Times New Roman" pitchFamily="18" charset="0"/>
            </a:endParaRPr>
          </a:p>
          <a:p>
            <a:pPr algn="just">
              <a:buClr>
                <a:srgbClr val="096D3D"/>
              </a:buClr>
              <a:buFont typeface="Wingdings" pitchFamily="2" charset="2"/>
              <a:buChar char="q"/>
            </a:pPr>
            <a:r>
              <a:rPr lang="en-GB" b="1" dirty="0" smtClean="0">
                <a:solidFill>
                  <a:schemeClr val="accent5">
                    <a:lumMod val="75000"/>
                  </a:schemeClr>
                </a:solidFill>
                <a:latin typeface="Times New Roman" pitchFamily="18" charset="0"/>
                <a:cs typeface="Times New Roman" pitchFamily="18" charset="0"/>
              </a:rPr>
              <a:t> </a:t>
            </a:r>
            <a:r>
              <a:rPr lang="en-GB" b="1" dirty="0" smtClean="0">
                <a:latin typeface="Times New Roman" pitchFamily="18" charset="0"/>
                <a:cs typeface="Times New Roman" pitchFamily="18" charset="0"/>
              </a:rPr>
              <a:t>Primary regulatory instrument: </a:t>
            </a:r>
            <a:r>
              <a:rPr lang="en-GB" b="1" dirty="0" smtClean="0">
                <a:solidFill>
                  <a:schemeClr val="accent5">
                    <a:lumMod val="75000"/>
                  </a:schemeClr>
                </a:solidFill>
                <a:latin typeface="Times New Roman" pitchFamily="18" charset="0"/>
                <a:cs typeface="Times New Roman" pitchFamily="18" charset="0"/>
              </a:rPr>
              <a:t>General Civil Protection Act (2012)</a:t>
            </a:r>
          </a:p>
          <a:p>
            <a:pPr algn="just">
              <a:buFont typeface="Wingdings" pitchFamily="2" charset="2"/>
              <a:buChar char="q"/>
            </a:pPr>
            <a:r>
              <a:rPr lang="en-GB" b="1" dirty="0" smtClean="0">
                <a:latin typeface="Times New Roman" pitchFamily="18" charset="0"/>
                <a:cs typeface="Times New Roman" pitchFamily="18" charset="0"/>
              </a:rPr>
              <a:t> Organizational structure: </a:t>
            </a:r>
            <a:r>
              <a:rPr lang="en-GB" b="1" dirty="0" smtClean="0">
                <a:solidFill>
                  <a:schemeClr val="accent5">
                    <a:lumMod val="75000"/>
                  </a:schemeClr>
                </a:solidFill>
                <a:latin typeface="Times New Roman" pitchFamily="18" charset="0"/>
                <a:cs typeface="Times New Roman" pitchFamily="18" charset="0"/>
              </a:rPr>
              <a:t>National Civil Protection System (SINAPROC)                                               </a:t>
            </a:r>
            <a:endParaRPr lang="en-GB" b="1" dirty="0">
              <a:solidFill>
                <a:schemeClr val="accent5">
                  <a:lumMod val="75000"/>
                </a:schemeClr>
              </a:solidFill>
              <a:latin typeface="Times New Roman" pitchFamily="18" charset="0"/>
              <a:cs typeface="Times New Roman" pitchFamily="18" charset="0"/>
            </a:endParaRPr>
          </a:p>
        </p:txBody>
      </p:sp>
      <p:graphicFrame>
        <p:nvGraphicFramePr>
          <p:cNvPr id="7" name="6 Diagrama"/>
          <p:cNvGraphicFramePr/>
          <p:nvPr>
            <p:extLst>
              <p:ext uri="{D42A27DB-BD31-4B8C-83A1-F6EECF244321}">
                <p14:modId xmlns:p14="http://schemas.microsoft.com/office/powerpoint/2010/main" val="1870127954"/>
              </p:ext>
            </p:extLst>
          </p:nvPr>
        </p:nvGraphicFramePr>
        <p:xfrm>
          <a:off x="637506" y="3232312"/>
          <a:ext cx="6706659" cy="4471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9" name="8 Conector recto"/>
          <p:cNvCxnSpPr/>
          <p:nvPr/>
        </p:nvCxnSpPr>
        <p:spPr>
          <a:xfrm>
            <a:off x="4741962" y="4888496"/>
            <a:ext cx="288032"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10 Rectángulo redondeado"/>
          <p:cNvSpPr/>
          <p:nvPr/>
        </p:nvSpPr>
        <p:spPr>
          <a:xfrm>
            <a:off x="5029994" y="3382938"/>
            <a:ext cx="4536504" cy="200961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solidFill>
                <a:latin typeface="Times New Roman" pitchFamily="18" charset="0"/>
                <a:cs typeface="Times New Roman" pitchFamily="18" charset="0"/>
              </a:rPr>
              <a:t>-APF</a:t>
            </a:r>
          </a:p>
          <a:p>
            <a:pPr algn="ctr"/>
            <a:r>
              <a:rPr lang="en-GB" sz="1400" dirty="0" smtClean="0">
                <a:solidFill>
                  <a:schemeClr val="tx1"/>
                </a:solidFill>
                <a:latin typeface="Times New Roman" pitchFamily="18" charset="0"/>
                <a:cs typeface="Times New Roman" pitchFamily="18" charset="0"/>
              </a:rPr>
              <a:t>-Civil protection systems of federative entities and municipalities</a:t>
            </a:r>
          </a:p>
          <a:p>
            <a:pPr algn="ctr"/>
            <a:r>
              <a:rPr lang="en-GB" sz="1400" dirty="0" smtClean="0">
                <a:solidFill>
                  <a:schemeClr val="tx1"/>
                </a:solidFill>
                <a:latin typeface="Times New Roman" pitchFamily="18" charset="0"/>
                <a:cs typeface="Times New Roman" pitchFamily="18" charset="0"/>
              </a:rPr>
              <a:t>-Volunteer and neighbourhood groups and civil society organizations</a:t>
            </a:r>
          </a:p>
          <a:p>
            <a:pPr algn="ctr"/>
            <a:r>
              <a:rPr lang="en-GB" sz="1400" dirty="0" smtClean="0">
                <a:solidFill>
                  <a:schemeClr val="tx1"/>
                </a:solidFill>
                <a:latin typeface="Times New Roman" pitchFamily="18" charset="0"/>
                <a:cs typeface="Times New Roman" pitchFamily="18" charset="0"/>
              </a:rPr>
              <a:t>-Fire brigades</a:t>
            </a:r>
          </a:p>
          <a:p>
            <a:pPr algn="ctr"/>
            <a:r>
              <a:rPr lang="en-GB" sz="1400" dirty="0" smtClean="0">
                <a:solidFill>
                  <a:schemeClr val="tx1"/>
                </a:solidFill>
                <a:latin typeface="Times New Roman" pitchFamily="18" charset="0"/>
                <a:cs typeface="Times New Roman" pitchFamily="18" charset="0"/>
              </a:rPr>
              <a:t>-The private and social sector</a:t>
            </a:r>
          </a:p>
          <a:p>
            <a:pPr algn="ctr"/>
            <a:r>
              <a:rPr lang="en-GB" sz="1400" dirty="0" smtClean="0">
                <a:solidFill>
                  <a:schemeClr val="tx1"/>
                </a:solidFill>
                <a:latin typeface="Times New Roman" pitchFamily="18" charset="0"/>
                <a:cs typeface="Times New Roman" pitchFamily="18" charset="0"/>
              </a:rPr>
              <a:t>-The media</a:t>
            </a:r>
          </a:p>
          <a:p>
            <a:pPr algn="ctr"/>
            <a:r>
              <a:rPr lang="en-GB" sz="1400" dirty="0" smtClean="0">
                <a:solidFill>
                  <a:schemeClr val="tx1"/>
                </a:solidFill>
                <a:latin typeface="Times New Roman" pitchFamily="18" charset="0"/>
                <a:cs typeface="Times New Roman" pitchFamily="18" charset="0"/>
              </a:rPr>
              <a:t>-Research, education and technology development centres</a:t>
            </a:r>
            <a:endParaRPr lang="en-GB" sz="1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937568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957986" y="70570"/>
            <a:ext cx="4824535" cy="1224136"/>
          </a:xfrm>
        </p:spPr>
        <p:txBody>
          <a:bodyPr>
            <a:noAutofit/>
          </a:bodyPr>
          <a:lstStyle/>
          <a:p>
            <a:r>
              <a:rPr lang="en-GB" sz="2500" dirty="0" smtClean="0"/>
              <a:t>Civil Protection Operations in Mexico</a:t>
            </a:r>
            <a:endParaRPr lang="en-GB" sz="2500" dirty="0"/>
          </a:p>
        </p:txBody>
      </p:sp>
      <p:sp>
        <p:nvSpPr>
          <p:cNvPr id="5" name="4 Marcador de número de diapositiva"/>
          <p:cNvSpPr>
            <a:spLocks noGrp="1"/>
          </p:cNvSpPr>
          <p:nvPr>
            <p:ph type="sldNum" sz="quarter" idx="12"/>
          </p:nvPr>
        </p:nvSpPr>
        <p:spPr/>
        <p:txBody>
          <a:bodyPr/>
          <a:lstStyle/>
          <a:p>
            <a:fld id="{D6F13A92-6824-4566-B7B7-0989555DBD24}" type="slidenum">
              <a:rPr lang="en-GB" smtClean="0">
                <a:solidFill>
                  <a:prstClr val="black">
                    <a:tint val="75000"/>
                  </a:prstClr>
                </a:solidFill>
              </a:rPr>
              <a:pPr/>
              <a:t>3</a:t>
            </a:fld>
            <a:endParaRPr lang="en-GB" dirty="0">
              <a:solidFill>
                <a:prstClr val="black">
                  <a:tint val="75000"/>
                </a:prstClr>
              </a:solidFill>
            </a:endParaRPr>
          </a:p>
        </p:txBody>
      </p:sp>
      <p:sp>
        <p:nvSpPr>
          <p:cNvPr id="40" name="39 Rectángulo"/>
          <p:cNvSpPr/>
          <p:nvPr/>
        </p:nvSpPr>
        <p:spPr>
          <a:xfrm>
            <a:off x="-168287" y="1466207"/>
            <a:ext cx="2825077" cy="19887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aphicFrame>
        <p:nvGraphicFramePr>
          <p:cNvPr id="10" name="9 Diagrama"/>
          <p:cNvGraphicFramePr/>
          <p:nvPr>
            <p:extLst>
              <p:ext uri="{D42A27DB-BD31-4B8C-83A1-F6EECF244321}">
                <p14:modId xmlns:p14="http://schemas.microsoft.com/office/powerpoint/2010/main" val="1110700388"/>
              </p:ext>
            </p:extLst>
          </p:nvPr>
        </p:nvGraphicFramePr>
        <p:xfrm>
          <a:off x="421482" y="-1438"/>
          <a:ext cx="9145016" cy="45398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11 CuadroTexto"/>
          <p:cNvSpPr txBox="1"/>
          <p:nvPr/>
        </p:nvSpPr>
        <p:spPr>
          <a:xfrm>
            <a:off x="565498" y="3022898"/>
            <a:ext cx="5040560" cy="4247317"/>
          </a:xfrm>
          <a:prstGeom prst="rect">
            <a:avLst/>
          </a:prstGeom>
          <a:noFill/>
        </p:spPr>
        <p:txBody>
          <a:bodyPr wrap="square" rtlCol="0">
            <a:spAutoFit/>
          </a:bodyPr>
          <a:lstStyle/>
          <a:p>
            <a:pPr algn="just"/>
            <a:r>
              <a:rPr lang="en-GB" sz="1800" dirty="0" smtClean="0">
                <a:latin typeface="Times New Roman" pitchFamily="18" charset="0"/>
                <a:cs typeface="Times New Roman" pitchFamily="18" charset="0"/>
              </a:rPr>
              <a:t>Operates with an approach of </a:t>
            </a:r>
            <a:r>
              <a:rPr lang="en-GB" sz="1800" b="1" dirty="0" smtClean="0">
                <a:solidFill>
                  <a:srgbClr val="CB2779"/>
                </a:solidFill>
                <a:latin typeface="Times New Roman" pitchFamily="18" charset="0"/>
                <a:cs typeface="Times New Roman" pitchFamily="18" charset="0"/>
              </a:rPr>
              <a:t>comprehensive risk management</a:t>
            </a:r>
            <a:r>
              <a:rPr lang="en-GB" sz="1800" dirty="0" smtClean="0">
                <a:latin typeface="Times New Roman" pitchFamily="18" charset="0"/>
                <a:cs typeface="Times New Roman" pitchFamily="18" charset="0"/>
              </a:rPr>
              <a:t>:</a:t>
            </a:r>
          </a:p>
          <a:p>
            <a:pPr algn="just"/>
            <a:r>
              <a:rPr lang="en-GB" sz="1800" dirty="0" smtClean="0">
                <a:latin typeface="Times New Roman" pitchFamily="18" charset="0"/>
                <a:cs typeface="Times New Roman" pitchFamily="18" charset="0"/>
              </a:rPr>
              <a:t>A set of actions oriented toward the </a:t>
            </a:r>
            <a:r>
              <a:rPr lang="en-GB" sz="1800" b="1" dirty="0">
                <a:solidFill>
                  <a:srgbClr val="CB2779"/>
                </a:solidFill>
                <a:latin typeface="Times New Roman" pitchFamily="18" charset="0"/>
                <a:cs typeface="Times New Roman" pitchFamily="18" charset="0"/>
              </a:rPr>
              <a:t>i</a:t>
            </a:r>
            <a:r>
              <a:rPr lang="en-GB" sz="1800" b="1" dirty="0" smtClean="0">
                <a:solidFill>
                  <a:srgbClr val="CB2779"/>
                </a:solidFill>
                <a:latin typeface="Times New Roman" pitchFamily="18" charset="0"/>
                <a:cs typeface="Times New Roman" pitchFamily="18" charset="0"/>
              </a:rPr>
              <a:t>dentification, analysis, assessment, control and reduction </a:t>
            </a:r>
            <a:r>
              <a:rPr lang="en-GB" sz="1800" dirty="0" smtClean="0">
                <a:latin typeface="Times New Roman" pitchFamily="18" charset="0"/>
                <a:cs typeface="Times New Roman" pitchFamily="18" charset="0"/>
              </a:rPr>
              <a:t>of risks, involving all three government levels and various sectors of society, facilitating the implementation of actions aimed at </a:t>
            </a:r>
            <a:r>
              <a:rPr lang="en-GB" sz="1800" b="1" dirty="0" smtClean="0">
                <a:solidFill>
                  <a:srgbClr val="CB2779"/>
                </a:solidFill>
                <a:latin typeface="Times New Roman" pitchFamily="18" charset="0"/>
                <a:cs typeface="Times New Roman" pitchFamily="18" charset="0"/>
              </a:rPr>
              <a:t>developing and implementing comprehensive public policies, strategies and procedures </a:t>
            </a:r>
            <a:r>
              <a:rPr lang="en-GB" sz="1800" dirty="0" smtClean="0">
                <a:latin typeface="Times New Roman" pitchFamily="18" charset="0"/>
                <a:cs typeface="Times New Roman" pitchFamily="18" charset="0"/>
              </a:rPr>
              <a:t>in order to achieve sustainable development standards to address the structural causes of disasters and strengthen the resilience of society. Include the following </a:t>
            </a:r>
            <a:r>
              <a:rPr lang="en-GB" sz="1800" b="1" dirty="0" smtClean="0">
                <a:solidFill>
                  <a:srgbClr val="CB2779"/>
                </a:solidFill>
                <a:latin typeface="Times New Roman" pitchFamily="18" charset="0"/>
                <a:cs typeface="Times New Roman" pitchFamily="18" charset="0"/>
              </a:rPr>
              <a:t>phases: risk identification and/or learning process, prediction, prevention, mitigation, preparedness, relief, recovery and reconstruction</a:t>
            </a:r>
            <a:r>
              <a:rPr lang="en-GB" sz="1800" dirty="0" smtClean="0">
                <a:latin typeface="Times New Roman" pitchFamily="18" charset="0"/>
                <a:cs typeface="Times New Roman" pitchFamily="18" charset="0"/>
              </a:rPr>
              <a:t>.</a:t>
            </a:r>
            <a:endParaRPr lang="en-GB" sz="1800" dirty="0">
              <a:latin typeface="Times New Roman" pitchFamily="18" charset="0"/>
              <a:cs typeface="Times New Roman" pitchFamily="18" charset="0"/>
            </a:endParaRPr>
          </a:p>
        </p:txBody>
      </p:sp>
      <p:sp>
        <p:nvSpPr>
          <p:cNvPr id="14" name="13 CuadroTexto"/>
          <p:cNvSpPr txBox="1"/>
          <p:nvPr/>
        </p:nvSpPr>
        <p:spPr>
          <a:xfrm>
            <a:off x="6614170" y="4906840"/>
            <a:ext cx="3024336" cy="2862322"/>
          </a:xfrm>
          <a:prstGeom prst="rect">
            <a:avLst/>
          </a:prstGeom>
          <a:noFill/>
        </p:spPr>
        <p:txBody>
          <a:bodyPr wrap="square" rtlCol="0">
            <a:spAutoFit/>
          </a:bodyPr>
          <a:lstStyle/>
          <a:p>
            <a:pPr>
              <a:buClr>
                <a:srgbClr val="BA246F"/>
              </a:buClr>
              <a:buFont typeface="Wingdings" pitchFamily="2" charset="2"/>
              <a:buChar char="q"/>
            </a:pPr>
            <a:r>
              <a:rPr lang="en-GB" dirty="0" smtClean="0"/>
              <a:t>Fondo de Desastres Naturales (Fund for Natural Disasters) </a:t>
            </a:r>
            <a:r>
              <a:rPr lang="en-GB" b="1" dirty="0" smtClean="0">
                <a:solidFill>
                  <a:srgbClr val="CB2779"/>
                </a:solidFill>
              </a:rPr>
              <a:t>(FONDEN)</a:t>
            </a:r>
            <a:endParaRPr lang="en-GB" dirty="0" smtClean="0"/>
          </a:p>
          <a:p>
            <a:endParaRPr lang="en-GB" dirty="0" smtClean="0"/>
          </a:p>
          <a:p>
            <a:pPr>
              <a:buClr>
                <a:srgbClr val="BA246F"/>
              </a:buClr>
              <a:buFont typeface="Wingdings" pitchFamily="2" charset="2"/>
              <a:buChar char="q"/>
            </a:pPr>
            <a:r>
              <a:rPr lang="en-GB" dirty="0" smtClean="0"/>
              <a:t>Fondo para la Prevención de Desastres Naturales (Fund for the Prevention of Natural Disasters </a:t>
            </a:r>
            <a:r>
              <a:rPr lang="en-GB" b="1" dirty="0" smtClean="0">
                <a:solidFill>
                  <a:srgbClr val="CB2779"/>
                </a:solidFill>
              </a:rPr>
              <a:t>(FORPREDEN)</a:t>
            </a:r>
            <a:endParaRPr lang="en-GB" b="1" dirty="0">
              <a:solidFill>
                <a:srgbClr val="CB2779"/>
              </a:solidFill>
            </a:endParaRPr>
          </a:p>
        </p:txBody>
      </p:sp>
      <p:pic>
        <p:nvPicPr>
          <p:cNvPr id="2050" name="Picture 2" descr="Resultado de imagen para signo de pesos"/>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470154" y="2878882"/>
            <a:ext cx="2880320" cy="2114487"/>
          </a:xfrm>
          <a:prstGeom prst="ellipse">
            <a:avLst/>
          </a:prstGeom>
          <a:ln>
            <a:noFill/>
          </a:ln>
          <a:effectLst>
            <a:softEdge rad="112500"/>
          </a:effectLst>
        </p:spPr>
      </p:pic>
    </p:spTree>
    <p:extLst>
      <p:ext uri="{BB962C8B-B14F-4D97-AF65-F5344CB8AC3E}">
        <p14:creationId xmlns:p14="http://schemas.microsoft.com/office/powerpoint/2010/main" val="937568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957986" y="142579"/>
            <a:ext cx="4824535" cy="1224136"/>
          </a:xfrm>
        </p:spPr>
        <p:txBody>
          <a:bodyPr>
            <a:noAutofit/>
          </a:bodyPr>
          <a:lstStyle/>
          <a:p>
            <a:r>
              <a:rPr lang="en-GB" sz="2500" dirty="0" smtClean="0"/>
              <a:t>Link between Civil Protection and Migration</a:t>
            </a:r>
            <a:endParaRPr lang="en-GB" sz="2500" dirty="0"/>
          </a:p>
        </p:txBody>
      </p:sp>
      <p:sp>
        <p:nvSpPr>
          <p:cNvPr id="5" name="4 Marcador de número de diapositiva"/>
          <p:cNvSpPr>
            <a:spLocks noGrp="1"/>
          </p:cNvSpPr>
          <p:nvPr>
            <p:ph type="sldNum" sz="quarter" idx="12"/>
          </p:nvPr>
        </p:nvSpPr>
        <p:spPr/>
        <p:txBody>
          <a:bodyPr/>
          <a:lstStyle/>
          <a:p>
            <a:fld id="{D6F13A92-6824-4566-B7B7-0989555DBD24}" type="slidenum">
              <a:rPr lang="en-GB" smtClean="0">
                <a:solidFill>
                  <a:prstClr val="black">
                    <a:tint val="75000"/>
                  </a:prstClr>
                </a:solidFill>
              </a:rPr>
              <a:pPr/>
              <a:t>4</a:t>
            </a:fld>
            <a:endParaRPr lang="en-GB" dirty="0">
              <a:solidFill>
                <a:prstClr val="black">
                  <a:tint val="75000"/>
                </a:prstClr>
              </a:solidFill>
            </a:endParaRPr>
          </a:p>
        </p:txBody>
      </p:sp>
      <p:sp>
        <p:nvSpPr>
          <p:cNvPr id="40" name="39 Rectángulo"/>
          <p:cNvSpPr/>
          <p:nvPr/>
        </p:nvSpPr>
        <p:spPr>
          <a:xfrm>
            <a:off x="-168287" y="1466207"/>
            <a:ext cx="2825077" cy="19887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pic>
        <p:nvPicPr>
          <p:cNvPr id="2052" name="Picture 4" descr="Resultado de imagen para coordinacion"/>
          <p:cNvPicPr>
            <a:picLocks noChangeAspect="1" noChangeArrowheads="1"/>
          </p:cNvPicPr>
          <p:nvPr/>
        </p:nvPicPr>
        <p:blipFill>
          <a:blip r:embed="rId3" cstate="print">
            <a:lum bright="70000" contrast="-70000"/>
          </a:blip>
          <a:srcRect/>
          <a:stretch>
            <a:fillRect/>
          </a:stretch>
        </p:blipFill>
        <p:spPr bwMode="auto">
          <a:xfrm>
            <a:off x="1933650" y="1582738"/>
            <a:ext cx="6696744" cy="5580620"/>
          </a:xfrm>
          <a:prstGeom prst="rect">
            <a:avLst/>
          </a:prstGeom>
          <a:ln>
            <a:noFill/>
          </a:ln>
          <a:effectLst>
            <a:softEdge rad="635000"/>
          </a:effectLst>
        </p:spPr>
      </p:pic>
      <p:sp>
        <p:nvSpPr>
          <p:cNvPr id="11" name="10 CuadroTexto"/>
          <p:cNvSpPr txBox="1"/>
          <p:nvPr/>
        </p:nvSpPr>
        <p:spPr>
          <a:xfrm>
            <a:off x="709514" y="2218611"/>
            <a:ext cx="3312368" cy="4031873"/>
          </a:xfrm>
          <a:prstGeom prst="rect">
            <a:avLst/>
          </a:prstGeom>
          <a:noFill/>
        </p:spPr>
        <p:txBody>
          <a:bodyPr wrap="square" rtlCol="0">
            <a:spAutoFit/>
          </a:bodyPr>
          <a:lstStyle/>
          <a:p>
            <a:pPr algn="ctr"/>
            <a:r>
              <a:rPr lang="en-GB" b="1" dirty="0" smtClean="0">
                <a:latin typeface="Times New Roman" panose="02020603050405020304" pitchFamily="18" charset="0"/>
                <a:cs typeface="Times New Roman" panose="02020603050405020304" pitchFamily="18" charset="0"/>
              </a:rPr>
              <a:t>National Emergency Committee</a:t>
            </a:r>
          </a:p>
          <a:p>
            <a:endParaRPr lang="en-GB" sz="1800" dirty="0" smtClean="0">
              <a:latin typeface="Times New Roman" panose="02020603050405020304" pitchFamily="18" charset="0"/>
              <a:cs typeface="Times New Roman" panose="02020603050405020304" pitchFamily="18" charset="0"/>
            </a:endParaRPr>
          </a:p>
          <a:p>
            <a:pPr>
              <a:buClr>
                <a:schemeClr val="accent5">
                  <a:lumMod val="50000"/>
                </a:schemeClr>
              </a:buClr>
              <a:buFont typeface="Wingdings" pitchFamily="2" charset="2"/>
              <a:buChar char="q"/>
            </a:pPr>
            <a:r>
              <a:rPr lang="en-GB" sz="1800" b="1" dirty="0" smtClean="0">
                <a:solidFill>
                  <a:srgbClr val="BA246F"/>
                </a:solidFill>
                <a:latin typeface="Times New Roman" panose="02020603050405020304" pitchFamily="18" charset="0"/>
                <a:cs typeface="Times New Roman" panose="02020603050405020304" pitchFamily="18" charset="0"/>
              </a:rPr>
              <a:t>Coordination mechanism</a:t>
            </a:r>
            <a:r>
              <a:rPr lang="en-GB" sz="1800" b="1" dirty="0" smtClean="0">
                <a:latin typeface="Times New Roman" panose="02020603050405020304" pitchFamily="18" charset="0"/>
                <a:cs typeface="Times New Roman" panose="02020603050405020304" pitchFamily="18" charset="0"/>
              </a:rPr>
              <a:t> for actions in emergency and disaster situations originated by disturbing agents which endanger the population, properties and the environment;</a:t>
            </a:r>
          </a:p>
          <a:p>
            <a:pPr>
              <a:buClr>
                <a:schemeClr val="accent5">
                  <a:lumMod val="50000"/>
                </a:schemeClr>
              </a:buClr>
            </a:pPr>
            <a:endParaRPr lang="en-GB" sz="1800" b="1" dirty="0" smtClean="0">
              <a:latin typeface="Times New Roman" panose="02020603050405020304" pitchFamily="18" charset="0"/>
              <a:cs typeface="Times New Roman" panose="02020603050405020304" pitchFamily="18" charset="0"/>
            </a:endParaRPr>
          </a:p>
          <a:p>
            <a:pPr>
              <a:buClr>
                <a:schemeClr val="accent5">
                  <a:lumMod val="50000"/>
                </a:schemeClr>
              </a:buClr>
              <a:buFont typeface="Wingdings" pitchFamily="2" charset="2"/>
              <a:buChar char="q"/>
            </a:pPr>
            <a:r>
              <a:rPr lang="en-GB" sz="1800" b="1" dirty="0" smtClean="0">
                <a:latin typeface="Times New Roman" panose="02020603050405020304" pitchFamily="18" charset="0"/>
                <a:cs typeface="Times New Roman" panose="02020603050405020304" pitchFamily="18" charset="0"/>
              </a:rPr>
              <a:t>Heads or representatives of institutions and entities of the Public Federal Administration.</a:t>
            </a:r>
            <a:endParaRPr lang="en-GB" sz="1800" b="1" dirty="0">
              <a:latin typeface="Times New Roman" panose="02020603050405020304" pitchFamily="18" charset="0"/>
              <a:cs typeface="Times New Roman" panose="02020603050405020304" pitchFamily="18" charset="0"/>
            </a:endParaRPr>
          </a:p>
        </p:txBody>
      </p:sp>
      <p:sp>
        <p:nvSpPr>
          <p:cNvPr id="13" name="12 CuadroTexto"/>
          <p:cNvSpPr txBox="1"/>
          <p:nvPr/>
        </p:nvSpPr>
        <p:spPr>
          <a:xfrm>
            <a:off x="6038106" y="2158802"/>
            <a:ext cx="3672408" cy="4832093"/>
          </a:xfrm>
          <a:prstGeom prst="rect">
            <a:avLst/>
          </a:prstGeom>
          <a:noFill/>
        </p:spPr>
        <p:txBody>
          <a:bodyPr wrap="square" rtlCol="0">
            <a:spAutoFit/>
          </a:bodyPr>
          <a:lstStyle/>
          <a:p>
            <a:pPr algn="ctr"/>
            <a:r>
              <a:rPr lang="en-GB" b="1" dirty="0" smtClean="0">
                <a:latin typeface="Times New Roman" panose="02020603050405020304" pitchFamily="18" charset="0"/>
                <a:cs typeface="Times New Roman" panose="02020603050405020304" pitchFamily="18" charset="0"/>
              </a:rPr>
              <a:t>Special Migration Programme</a:t>
            </a:r>
          </a:p>
          <a:p>
            <a:endParaRPr lang="en-GB" sz="1800" b="1" dirty="0" smtClean="0">
              <a:latin typeface="Times New Roman" panose="02020603050405020304" pitchFamily="18" charset="0"/>
              <a:cs typeface="Times New Roman" panose="02020603050405020304" pitchFamily="18" charset="0"/>
            </a:endParaRPr>
          </a:p>
          <a:p>
            <a:pPr>
              <a:buClr>
                <a:schemeClr val="accent5">
                  <a:lumMod val="50000"/>
                </a:schemeClr>
              </a:buClr>
              <a:buFont typeface="Wingdings" pitchFamily="2" charset="2"/>
              <a:buChar char="q"/>
            </a:pPr>
            <a:r>
              <a:rPr lang="en-GB" sz="1800" b="1" dirty="0" smtClean="0">
                <a:solidFill>
                  <a:srgbClr val="BA246F"/>
                </a:solidFill>
                <a:latin typeface="Times New Roman" panose="02020603050405020304" pitchFamily="18" charset="0"/>
                <a:cs typeface="Times New Roman" panose="02020603050405020304" pitchFamily="18" charset="0"/>
              </a:rPr>
              <a:t>Strategic/programmatic instrument </a:t>
            </a:r>
            <a:r>
              <a:rPr lang="en-GB" sz="1800" b="1" dirty="0" smtClean="0">
                <a:latin typeface="Times New Roman" panose="02020603050405020304" pitchFamily="18" charset="0"/>
                <a:cs typeface="Times New Roman" panose="02020603050405020304" pitchFamily="18" charset="0"/>
              </a:rPr>
              <a:t>outlining the migration policy (comprehensive, cross-cutting and multisectoral);</a:t>
            </a:r>
          </a:p>
          <a:p>
            <a:pPr>
              <a:buClr>
                <a:schemeClr val="accent5">
                  <a:lumMod val="50000"/>
                </a:schemeClr>
              </a:buClr>
            </a:pPr>
            <a:endParaRPr lang="en-GB" sz="1800" b="1" dirty="0" smtClean="0">
              <a:latin typeface="Times New Roman" panose="02020603050405020304" pitchFamily="18" charset="0"/>
              <a:cs typeface="Times New Roman" panose="02020603050405020304" pitchFamily="18" charset="0"/>
            </a:endParaRPr>
          </a:p>
          <a:p>
            <a:pPr>
              <a:buClr>
                <a:schemeClr val="accent5">
                  <a:lumMod val="50000"/>
                </a:schemeClr>
              </a:buClr>
              <a:buFont typeface="Wingdings" pitchFamily="2" charset="2"/>
              <a:buChar char="q"/>
            </a:pPr>
            <a:r>
              <a:rPr lang="en-GB" sz="1800" b="1" dirty="0" smtClean="0">
                <a:latin typeface="Times New Roman" panose="02020603050405020304" pitchFamily="18" charset="0"/>
                <a:cs typeface="Times New Roman" panose="02020603050405020304" pitchFamily="18" charset="0"/>
              </a:rPr>
              <a:t>Based on the principles of </a:t>
            </a:r>
            <a:r>
              <a:rPr lang="en-GB" sz="1800" b="1" dirty="0" smtClean="0">
                <a:solidFill>
                  <a:srgbClr val="BA246F"/>
                </a:solidFill>
                <a:latin typeface="Times New Roman" panose="02020603050405020304" pitchFamily="18" charset="0"/>
                <a:cs typeface="Times New Roman" panose="02020603050405020304" pitchFamily="18" charset="0"/>
              </a:rPr>
              <a:t>inter-institutional collaboration and coordination</a:t>
            </a:r>
            <a:r>
              <a:rPr lang="en-GB" sz="1800" b="1" dirty="0">
                <a:latin typeface="Times New Roman" panose="02020603050405020304" pitchFamily="18" charset="0"/>
                <a:cs typeface="Times New Roman" panose="02020603050405020304" pitchFamily="18" charset="0"/>
              </a:rPr>
              <a:t>;</a:t>
            </a:r>
            <a:endParaRPr lang="en-GB" sz="1800" b="1" dirty="0" smtClean="0">
              <a:latin typeface="Times New Roman" panose="02020603050405020304" pitchFamily="18" charset="0"/>
              <a:cs typeface="Times New Roman" panose="02020603050405020304" pitchFamily="18" charset="0"/>
            </a:endParaRPr>
          </a:p>
          <a:p>
            <a:pPr>
              <a:buClr>
                <a:schemeClr val="accent5">
                  <a:lumMod val="50000"/>
                </a:schemeClr>
              </a:buClr>
            </a:pPr>
            <a:endParaRPr lang="en-GB" sz="1800" b="1" dirty="0" smtClean="0">
              <a:latin typeface="Times New Roman" panose="02020603050405020304" pitchFamily="18" charset="0"/>
              <a:cs typeface="Times New Roman" panose="02020603050405020304" pitchFamily="18" charset="0"/>
            </a:endParaRPr>
          </a:p>
          <a:p>
            <a:pPr>
              <a:buClr>
                <a:schemeClr val="accent5">
                  <a:lumMod val="50000"/>
                </a:schemeClr>
              </a:buClr>
              <a:buFont typeface="Wingdings" pitchFamily="2" charset="2"/>
              <a:buChar char="q"/>
            </a:pPr>
            <a:r>
              <a:rPr lang="en-GB" sz="1800" b="1" dirty="0" smtClean="0">
                <a:latin typeface="Times New Roman" panose="02020603050405020304" pitchFamily="18" charset="0"/>
                <a:cs typeface="Times New Roman" panose="02020603050405020304" pitchFamily="18" charset="0"/>
              </a:rPr>
              <a:t>Heads or representatives of institutions and entities of the Public Federal Administration, civil society organizations, academia and the private sector.</a:t>
            </a:r>
          </a:p>
          <a:p>
            <a:endParaRPr lang="en-GB"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7568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957986" y="142579"/>
            <a:ext cx="4824535" cy="1224136"/>
          </a:xfrm>
        </p:spPr>
        <p:txBody>
          <a:bodyPr>
            <a:noAutofit/>
          </a:bodyPr>
          <a:lstStyle/>
          <a:p>
            <a:r>
              <a:rPr lang="en-GB" sz="2500" dirty="0" smtClean="0"/>
              <a:t>Link between Civil Protection and Migration</a:t>
            </a:r>
            <a:endParaRPr lang="en-GB" sz="2500" dirty="0"/>
          </a:p>
        </p:txBody>
      </p:sp>
      <p:sp>
        <p:nvSpPr>
          <p:cNvPr id="5" name="4 Marcador de número de diapositiva"/>
          <p:cNvSpPr>
            <a:spLocks noGrp="1"/>
          </p:cNvSpPr>
          <p:nvPr>
            <p:ph type="sldNum" sz="quarter" idx="12"/>
          </p:nvPr>
        </p:nvSpPr>
        <p:spPr/>
        <p:txBody>
          <a:bodyPr/>
          <a:lstStyle/>
          <a:p>
            <a:fld id="{D6F13A92-6824-4566-B7B7-0989555DBD24}" type="slidenum">
              <a:rPr lang="en-GB" smtClean="0">
                <a:solidFill>
                  <a:prstClr val="black">
                    <a:tint val="75000"/>
                  </a:prstClr>
                </a:solidFill>
              </a:rPr>
              <a:pPr/>
              <a:t>5</a:t>
            </a:fld>
            <a:endParaRPr lang="en-GB" dirty="0">
              <a:solidFill>
                <a:prstClr val="black">
                  <a:tint val="75000"/>
                </a:prstClr>
              </a:solidFill>
            </a:endParaRPr>
          </a:p>
        </p:txBody>
      </p:sp>
      <p:sp>
        <p:nvSpPr>
          <p:cNvPr id="40" name="39 Rectángulo"/>
          <p:cNvSpPr/>
          <p:nvPr/>
        </p:nvSpPr>
        <p:spPr>
          <a:xfrm>
            <a:off x="-168287" y="1466207"/>
            <a:ext cx="2825077" cy="198874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pic>
        <p:nvPicPr>
          <p:cNvPr id="9218" name="Picture 2" descr="Resultado de imagen para mapas mexico"/>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05458" y="3094906"/>
            <a:ext cx="4723723" cy="2952328"/>
          </a:xfrm>
          <a:prstGeom prst="rect">
            <a:avLst/>
          </a:prstGeom>
          <a:ln>
            <a:noFill/>
          </a:ln>
          <a:effectLst>
            <a:softEdge rad="112500"/>
          </a:effectLst>
        </p:spPr>
      </p:pic>
      <p:pic>
        <p:nvPicPr>
          <p:cNvPr id="9220" name="Picture 4" descr="Resultado de imagen para persona con sus cosas de viaje dibuj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33650" y="3454946"/>
            <a:ext cx="1357586" cy="1357586"/>
          </a:xfrm>
          <a:prstGeom prst="rect">
            <a:avLst/>
          </a:prstGeom>
          <a:ln>
            <a:noFill/>
          </a:ln>
          <a:effectLst>
            <a:softEdge rad="112500"/>
          </a:effectLst>
        </p:spPr>
      </p:pic>
      <p:sp>
        <p:nvSpPr>
          <p:cNvPr id="8" name="7 CuadroTexto"/>
          <p:cNvSpPr txBox="1"/>
          <p:nvPr/>
        </p:nvSpPr>
        <p:spPr>
          <a:xfrm>
            <a:off x="4929181" y="1798762"/>
            <a:ext cx="4781333" cy="4832092"/>
          </a:xfrm>
          <a:prstGeom prst="rect">
            <a:avLst/>
          </a:prstGeom>
          <a:noFill/>
        </p:spPr>
        <p:txBody>
          <a:bodyPr wrap="square" rtlCol="0">
            <a:spAutoFit/>
          </a:bodyPr>
          <a:lstStyle/>
          <a:p>
            <a:pPr algn="just"/>
            <a:r>
              <a:rPr lang="en-GB" sz="2200" dirty="0">
                <a:latin typeface="Times New Roman" panose="02020603050405020304" pitchFamily="18" charset="0"/>
                <a:cs typeface="Times New Roman" panose="02020603050405020304" pitchFamily="18" charset="0"/>
              </a:rPr>
              <a:t>D</a:t>
            </a:r>
            <a:r>
              <a:rPr lang="en-GB" sz="2200" dirty="0" smtClean="0">
                <a:latin typeface="Times New Roman" panose="02020603050405020304" pitchFamily="18" charset="0"/>
                <a:cs typeface="Times New Roman" panose="02020603050405020304" pitchFamily="18" charset="0"/>
              </a:rPr>
              <a:t>ifficulties facing migrants in emergency and disaster situations include the following: </a:t>
            </a:r>
          </a:p>
          <a:p>
            <a:endParaRPr lang="en-GB" sz="2200" dirty="0" smtClean="0">
              <a:latin typeface="Times New Roman" panose="02020603050405020304" pitchFamily="18" charset="0"/>
              <a:cs typeface="Times New Roman" panose="02020603050405020304" pitchFamily="18" charset="0"/>
            </a:endParaRPr>
          </a:p>
          <a:p>
            <a:pPr>
              <a:buClr>
                <a:schemeClr val="accent2">
                  <a:lumMod val="50000"/>
                </a:schemeClr>
              </a:buClr>
              <a:buFont typeface="Wingdings" pitchFamily="2" charset="2"/>
              <a:buChar char="Ø"/>
            </a:pPr>
            <a:r>
              <a:rPr lang="en-GB" sz="2200" dirty="0" smtClean="0">
                <a:latin typeface="Times New Roman" panose="02020603050405020304" pitchFamily="18" charset="0"/>
                <a:cs typeface="Times New Roman" panose="02020603050405020304" pitchFamily="18" charset="0"/>
              </a:rPr>
              <a:t>Due to their irregular migration status they are </a:t>
            </a:r>
            <a:r>
              <a:rPr lang="en-GB" sz="2200" b="1" dirty="0" smtClean="0">
                <a:solidFill>
                  <a:schemeClr val="accent5">
                    <a:lumMod val="75000"/>
                  </a:schemeClr>
                </a:solidFill>
                <a:latin typeface="Times New Roman" panose="02020603050405020304" pitchFamily="18" charset="0"/>
                <a:cs typeface="Times New Roman" panose="02020603050405020304" pitchFamily="18" charset="0"/>
              </a:rPr>
              <a:t>uncertain </a:t>
            </a:r>
            <a:r>
              <a:rPr lang="en-GB" sz="2200" dirty="0" smtClean="0">
                <a:latin typeface="Times New Roman" panose="02020603050405020304" pitchFamily="18" charset="0"/>
                <a:cs typeface="Times New Roman" panose="02020603050405020304" pitchFamily="18" charset="0"/>
              </a:rPr>
              <a:t>about their right to request assistance;</a:t>
            </a:r>
          </a:p>
          <a:p>
            <a:pPr>
              <a:buClr>
                <a:schemeClr val="accent2">
                  <a:lumMod val="50000"/>
                </a:schemeClr>
              </a:buClr>
              <a:buFont typeface="Wingdings" pitchFamily="2" charset="2"/>
              <a:buChar char="Ø"/>
            </a:pPr>
            <a:r>
              <a:rPr lang="en-GB" sz="2200" dirty="0" smtClean="0">
                <a:latin typeface="Times New Roman" panose="02020603050405020304" pitchFamily="18" charset="0"/>
                <a:cs typeface="Times New Roman" panose="02020603050405020304" pitchFamily="18" charset="0"/>
              </a:rPr>
              <a:t>Fear of </a:t>
            </a:r>
            <a:r>
              <a:rPr lang="en-GB" sz="2200" b="1" dirty="0" smtClean="0">
                <a:solidFill>
                  <a:schemeClr val="accent5">
                    <a:lumMod val="75000"/>
                  </a:schemeClr>
                </a:solidFill>
                <a:latin typeface="Times New Roman" panose="02020603050405020304" pitchFamily="18" charset="0"/>
                <a:cs typeface="Times New Roman" panose="02020603050405020304" pitchFamily="18" charset="0"/>
              </a:rPr>
              <a:t>deportation</a:t>
            </a:r>
            <a:r>
              <a:rPr lang="en-GB" sz="2200" dirty="0">
                <a:latin typeface="Times New Roman" panose="02020603050405020304" pitchFamily="18" charset="0"/>
                <a:cs typeface="Times New Roman" panose="02020603050405020304" pitchFamily="18" charset="0"/>
              </a:rPr>
              <a:t>;</a:t>
            </a:r>
            <a:endParaRPr lang="en-GB" sz="2200" dirty="0" smtClean="0">
              <a:latin typeface="Times New Roman" panose="02020603050405020304" pitchFamily="18" charset="0"/>
              <a:cs typeface="Times New Roman" panose="02020603050405020304" pitchFamily="18" charset="0"/>
            </a:endParaRPr>
          </a:p>
          <a:p>
            <a:pPr>
              <a:buClr>
                <a:schemeClr val="accent2">
                  <a:lumMod val="50000"/>
                </a:schemeClr>
              </a:buClr>
              <a:buFont typeface="Wingdings" pitchFamily="2" charset="2"/>
              <a:buChar char="Ø"/>
            </a:pPr>
            <a:r>
              <a:rPr lang="en-GB" sz="2200" dirty="0" smtClean="0">
                <a:latin typeface="Times New Roman" panose="02020603050405020304" pitchFamily="18" charset="0"/>
                <a:cs typeface="Times New Roman" panose="02020603050405020304" pitchFamily="18" charset="0"/>
              </a:rPr>
              <a:t>Loss of </a:t>
            </a:r>
            <a:r>
              <a:rPr lang="en-GB" sz="2200" b="1" dirty="0" smtClean="0">
                <a:solidFill>
                  <a:schemeClr val="accent5">
                    <a:lumMod val="75000"/>
                  </a:schemeClr>
                </a:solidFill>
                <a:latin typeface="Times New Roman" panose="02020603050405020304" pitchFamily="18" charset="0"/>
                <a:cs typeface="Times New Roman" panose="02020603050405020304" pitchFamily="18" charset="0"/>
              </a:rPr>
              <a:t>identity documents</a:t>
            </a:r>
            <a:r>
              <a:rPr lang="en-GB" sz="2200" dirty="0">
                <a:latin typeface="Times New Roman" panose="02020603050405020304" pitchFamily="18" charset="0"/>
                <a:cs typeface="Times New Roman" panose="02020603050405020304" pitchFamily="18" charset="0"/>
              </a:rPr>
              <a:t>;</a:t>
            </a:r>
            <a:endParaRPr lang="en-GB" sz="2200" dirty="0" smtClean="0">
              <a:latin typeface="Times New Roman" panose="02020603050405020304" pitchFamily="18" charset="0"/>
              <a:cs typeface="Times New Roman" panose="02020603050405020304" pitchFamily="18" charset="0"/>
            </a:endParaRPr>
          </a:p>
          <a:p>
            <a:pPr>
              <a:buClr>
                <a:schemeClr val="accent2">
                  <a:lumMod val="50000"/>
                </a:schemeClr>
              </a:buClr>
              <a:buFont typeface="Wingdings" pitchFamily="2" charset="2"/>
              <a:buChar char="Ø"/>
            </a:pPr>
            <a:r>
              <a:rPr lang="en-GB" sz="2200" dirty="0" smtClean="0">
                <a:latin typeface="Times New Roman" panose="02020603050405020304" pitchFamily="18" charset="0"/>
                <a:cs typeface="Times New Roman" panose="02020603050405020304" pitchFamily="18" charset="0"/>
              </a:rPr>
              <a:t>Loss of their </a:t>
            </a:r>
            <a:r>
              <a:rPr lang="en-GB" sz="2200" b="1" dirty="0" smtClean="0">
                <a:solidFill>
                  <a:schemeClr val="accent5">
                    <a:lumMod val="75000"/>
                  </a:schemeClr>
                </a:solidFill>
                <a:latin typeface="Times New Roman" panose="02020603050405020304" pitchFamily="18" charset="0"/>
                <a:cs typeface="Times New Roman" panose="02020603050405020304" pitchFamily="18" charset="0"/>
              </a:rPr>
              <a:t>source of income and assets</a:t>
            </a:r>
            <a:r>
              <a:rPr lang="en-GB" sz="2200" dirty="0" smtClean="0">
                <a:latin typeface="Times New Roman" panose="02020603050405020304" pitchFamily="18" charset="0"/>
                <a:cs typeface="Times New Roman" panose="02020603050405020304" pitchFamily="18" charset="0"/>
              </a:rPr>
              <a:t>;</a:t>
            </a:r>
          </a:p>
          <a:p>
            <a:pPr>
              <a:buClr>
                <a:schemeClr val="accent2">
                  <a:lumMod val="50000"/>
                </a:schemeClr>
              </a:buClr>
              <a:buFont typeface="Wingdings" pitchFamily="2" charset="2"/>
              <a:buChar char="Ø"/>
            </a:pPr>
            <a:r>
              <a:rPr lang="en-GB" sz="2200" dirty="0" smtClean="0">
                <a:latin typeface="Times New Roman" panose="02020603050405020304" pitchFamily="18" charset="0"/>
                <a:cs typeface="Times New Roman" panose="02020603050405020304" pitchFamily="18" charset="0"/>
              </a:rPr>
              <a:t>Loss of </a:t>
            </a:r>
            <a:r>
              <a:rPr lang="en-GB" sz="2200" b="1" dirty="0" smtClean="0">
                <a:solidFill>
                  <a:schemeClr val="accent5">
                    <a:lumMod val="75000"/>
                  </a:schemeClr>
                </a:solidFill>
                <a:latin typeface="Times New Roman" panose="02020603050405020304" pitchFamily="18" charset="0"/>
                <a:cs typeface="Times New Roman" panose="02020603050405020304" pitchFamily="18" charset="0"/>
              </a:rPr>
              <a:t>communication</a:t>
            </a:r>
            <a:r>
              <a:rPr lang="en-GB" sz="2200" dirty="0" smtClean="0">
                <a:latin typeface="Times New Roman" panose="02020603050405020304" pitchFamily="18" charset="0"/>
                <a:cs typeface="Times New Roman" panose="02020603050405020304" pitchFamily="18" charset="0"/>
              </a:rPr>
              <a:t> with their families.</a:t>
            </a:r>
          </a:p>
          <a:p>
            <a:pPr>
              <a:buFont typeface="Wingdings" pitchFamily="2" charset="2"/>
              <a:buChar char="Ø"/>
            </a:pPr>
            <a:endParaRPr lang="en-GB" sz="2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27808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D6F13A92-6824-4566-B7B7-0989555DBD24}" type="slidenum">
              <a:rPr lang="en-GB" smtClean="0">
                <a:solidFill>
                  <a:prstClr val="black">
                    <a:tint val="75000"/>
                  </a:prstClr>
                </a:solidFill>
              </a:rPr>
              <a:pPr/>
              <a:t>6</a:t>
            </a:fld>
            <a:endParaRPr lang="en-GB" dirty="0">
              <a:solidFill>
                <a:prstClr val="black">
                  <a:tint val="75000"/>
                </a:prstClr>
              </a:solidFill>
            </a:endParaRPr>
          </a:p>
        </p:txBody>
      </p:sp>
      <p:sp>
        <p:nvSpPr>
          <p:cNvPr id="6" name="1 Título"/>
          <p:cNvSpPr>
            <a:spLocks noGrp="1"/>
          </p:cNvSpPr>
          <p:nvPr>
            <p:ph type="title"/>
          </p:nvPr>
        </p:nvSpPr>
        <p:spPr>
          <a:xfrm>
            <a:off x="5048284" y="142579"/>
            <a:ext cx="4590222" cy="1224136"/>
          </a:xfrm>
        </p:spPr>
        <p:txBody>
          <a:bodyPr/>
          <a:lstStyle/>
          <a:p>
            <a:r>
              <a:rPr lang="en-GB" sz="2500" dirty="0" smtClean="0">
                <a:solidFill>
                  <a:prstClr val="black"/>
                </a:solidFill>
              </a:rPr>
              <a:t>Link between Civil Protection and Migration:  A </a:t>
            </a:r>
            <a:r>
              <a:rPr lang="en-GB" sz="2500" dirty="0">
                <a:solidFill>
                  <a:prstClr val="black"/>
                </a:solidFill>
              </a:rPr>
              <a:t>S</a:t>
            </a:r>
            <a:r>
              <a:rPr lang="en-GB" sz="2500" dirty="0" smtClean="0">
                <a:solidFill>
                  <a:prstClr val="black"/>
                </a:solidFill>
              </a:rPr>
              <a:t>pecific Case</a:t>
            </a:r>
            <a:endParaRPr lang="en-GB" sz="2500" dirty="0">
              <a:solidFill>
                <a:prstClr val="black"/>
              </a:solidFill>
            </a:endParaRPr>
          </a:p>
        </p:txBody>
      </p:sp>
      <p:sp>
        <p:nvSpPr>
          <p:cNvPr id="7" name="6 CuadroTexto"/>
          <p:cNvSpPr txBox="1"/>
          <p:nvPr/>
        </p:nvSpPr>
        <p:spPr>
          <a:xfrm>
            <a:off x="565498" y="1582738"/>
            <a:ext cx="8712968" cy="400110"/>
          </a:xfrm>
          <a:prstGeom prst="rect">
            <a:avLst/>
          </a:prstGeom>
          <a:noFill/>
        </p:spPr>
        <p:txBody>
          <a:bodyPr wrap="square" rtlCol="0">
            <a:spAutoFit/>
          </a:bodyPr>
          <a:lstStyle/>
          <a:p>
            <a:pPr algn="ctr"/>
            <a:r>
              <a:rPr lang="en-GB" b="1" dirty="0" smtClean="0">
                <a:solidFill>
                  <a:srgbClr val="800080"/>
                </a:solidFill>
                <a:latin typeface="Times New Roman" panose="02020603050405020304" pitchFamily="18" charset="0"/>
                <a:cs typeface="Times New Roman" panose="02020603050405020304" pitchFamily="18" charset="0"/>
              </a:rPr>
              <a:t>ACTIONS IMPLEMENTED DURING HURRICANE STAN (2005)</a:t>
            </a:r>
            <a:endParaRPr lang="en-GB" b="1" dirty="0">
              <a:solidFill>
                <a:srgbClr val="800080"/>
              </a:solidFill>
              <a:latin typeface="Times New Roman" panose="02020603050405020304" pitchFamily="18" charset="0"/>
              <a:cs typeface="Times New Roman" panose="02020603050405020304" pitchFamily="18" charset="0"/>
            </a:endParaRPr>
          </a:p>
        </p:txBody>
      </p:sp>
      <p:sp>
        <p:nvSpPr>
          <p:cNvPr id="8" name="7 CuadroTexto"/>
          <p:cNvSpPr txBox="1"/>
          <p:nvPr/>
        </p:nvSpPr>
        <p:spPr>
          <a:xfrm>
            <a:off x="5318026" y="2026905"/>
            <a:ext cx="3960440" cy="3108544"/>
          </a:xfrm>
          <a:prstGeom prst="rect">
            <a:avLst/>
          </a:prstGeom>
          <a:ln>
            <a:solidFill>
              <a:srgbClr val="80008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lgn="just">
              <a:buFont typeface="Arial" panose="020B0604020202020204" pitchFamily="34" charset="0"/>
              <a:buChar char="•"/>
            </a:pPr>
            <a:r>
              <a:rPr lang="en-GB" sz="1400" dirty="0" smtClean="0">
                <a:latin typeface="Times New Roman" panose="02020603050405020304" pitchFamily="18" charset="0"/>
                <a:cs typeface="Times New Roman" panose="02020603050405020304" pitchFamily="18" charset="0"/>
              </a:rPr>
              <a:t>The emergency programmes benefited the affected population without distinction based on nationality or migration status.</a:t>
            </a:r>
          </a:p>
          <a:p>
            <a:pPr algn="just"/>
            <a:endParaRPr lang="en-GB" sz="1400" dirty="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GB" sz="1400" dirty="0" smtClean="0">
                <a:latin typeface="Times New Roman" panose="02020603050405020304" pitchFamily="18" charset="0"/>
                <a:cs typeface="Times New Roman" panose="02020603050405020304" pitchFamily="18" charset="0"/>
              </a:rPr>
              <a:t>The assistance, such as food, clothes, hygiene kits, etc., was provided without asking for identity documents.</a:t>
            </a:r>
          </a:p>
          <a:p>
            <a:pPr algn="just"/>
            <a:endParaRPr lang="en-GB" sz="1400" dirty="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en-GB" sz="1400" dirty="0" smtClean="0">
                <a:latin typeface="Times New Roman" panose="02020603050405020304" pitchFamily="18" charset="0"/>
                <a:cs typeface="Times New Roman" panose="02020603050405020304" pitchFamily="18" charset="0"/>
              </a:rPr>
              <a:t>Various CSOs promoted actions to support the affected migrant population:</a:t>
            </a:r>
          </a:p>
          <a:p>
            <a:pPr algn="just"/>
            <a:endParaRPr lang="en-GB" sz="1400" dirty="0" smtClean="0">
              <a:latin typeface="Times New Roman" panose="02020603050405020304" pitchFamily="18" charset="0"/>
              <a:cs typeface="Times New Roman" panose="02020603050405020304" pitchFamily="18" charset="0"/>
            </a:endParaRPr>
          </a:p>
          <a:p>
            <a:pPr marL="342900" indent="-342900" algn="just"/>
            <a:r>
              <a:rPr lang="en-GB" sz="1400" b="1" dirty="0" smtClean="0">
                <a:latin typeface="Times New Roman" panose="02020603050405020304" pitchFamily="18" charset="0"/>
                <a:cs typeface="Times New Roman" panose="02020603050405020304" pitchFamily="18" charset="0"/>
              </a:rPr>
              <a:t>1. Temporary suspension of deportations;</a:t>
            </a:r>
          </a:p>
          <a:p>
            <a:pPr marL="342900" indent="-342900" algn="just"/>
            <a:r>
              <a:rPr lang="en-GB" sz="1400" b="1" dirty="0" smtClean="0">
                <a:latin typeface="Times New Roman" panose="02020603050405020304" pitchFamily="18" charset="0"/>
                <a:cs typeface="Times New Roman" panose="02020603050405020304" pitchFamily="18" charset="0"/>
              </a:rPr>
              <a:t>2. Granting of special migration permits;</a:t>
            </a:r>
          </a:p>
          <a:p>
            <a:pPr marL="342900" indent="-342900" algn="just"/>
            <a:r>
              <a:rPr lang="en-GB" sz="1400" b="1" dirty="0" smtClean="0">
                <a:latin typeface="Times New Roman" panose="02020603050405020304" pitchFamily="18" charset="0"/>
                <a:cs typeface="Times New Roman" panose="02020603050405020304" pitchFamily="18" charset="0"/>
              </a:rPr>
              <a:t>3. Access to employment for reconstruction.</a:t>
            </a:r>
          </a:p>
        </p:txBody>
      </p:sp>
      <p:sp>
        <p:nvSpPr>
          <p:cNvPr id="9" name="8 CuadroTexto"/>
          <p:cNvSpPr txBox="1"/>
          <p:nvPr/>
        </p:nvSpPr>
        <p:spPr>
          <a:xfrm>
            <a:off x="1717626" y="5399162"/>
            <a:ext cx="6836170" cy="2308324"/>
          </a:xfrm>
          <a:prstGeom prst="rect">
            <a:avLst/>
          </a:prstGeom>
          <a:gradFill flip="none" rotWithShape="1">
            <a:gsLst>
              <a:gs pos="0">
                <a:srgbClr val="630165">
                  <a:tint val="66000"/>
                  <a:satMod val="160000"/>
                </a:srgbClr>
              </a:gs>
              <a:gs pos="50000">
                <a:srgbClr val="630165">
                  <a:tint val="44500"/>
                  <a:satMod val="160000"/>
                </a:srgbClr>
              </a:gs>
              <a:gs pos="100000">
                <a:srgbClr val="630165">
                  <a:tint val="23500"/>
                  <a:satMod val="160000"/>
                </a:srgbClr>
              </a:gs>
            </a:gsLst>
            <a:lin ang="16200000" scaled="1"/>
            <a:tileRect/>
          </a:grad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342900" indent="-342900" algn="just">
              <a:buFont typeface="Arial" panose="020B0604020202020204" pitchFamily="34" charset="0"/>
              <a:buChar char="•"/>
            </a:pPr>
            <a:r>
              <a:rPr lang="en-GB" sz="1600" b="1" dirty="0" smtClean="0">
                <a:solidFill>
                  <a:schemeClr val="tx1"/>
                </a:solidFill>
                <a:latin typeface="Times New Roman" panose="02020603050405020304" pitchFamily="18" charset="0"/>
                <a:cs typeface="Times New Roman" panose="02020603050405020304" pitchFamily="18" charset="0"/>
              </a:rPr>
              <a:t>The National Institute of Migration (INM) facilitated procedures to enable Guatemalan nationals to join the reconstruction efforts.</a:t>
            </a:r>
          </a:p>
          <a:p>
            <a:pPr marL="342900" indent="-342900" algn="just">
              <a:buFont typeface="Arial" panose="020B0604020202020204" pitchFamily="34" charset="0"/>
              <a:buChar char="•"/>
            </a:pPr>
            <a:r>
              <a:rPr lang="en-GB" sz="1600" b="1" dirty="0" smtClean="0">
                <a:solidFill>
                  <a:schemeClr val="tx1"/>
                </a:solidFill>
                <a:latin typeface="Times New Roman" panose="02020603050405020304" pitchFamily="18" charset="0"/>
                <a:cs typeface="Times New Roman" panose="02020603050405020304" pitchFamily="18" charset="0"/>
              </a:rPr>
              <a:t>Procedures were facilitated to enable Guatemalan nationals to obtain a border visa (FMVL), and the consular registration card and the Guatemalan identity card were authorized as identity documents.</a:t>
            </a:r>
          </a:p>
          <a:p>
            <a:pPr marL="342900" indent="-342900" algn="just">
              <a:buFont typeface="Arial" panose="020B0604020202020204" pitchFamily="34" charset="0"/>
              <a:buChar char="•"/>
            </a:pPr>
            <a:r>
              <a:rPr lang="en-GB" sz="1600" b="1" dirty="0" smtClean="0">
                <a:solidFill>
                  <a:schemeClr val="tx1"/>
                </a:solidFill>
                <a:latin typeface="Times New Roman" panose="02020603050405020304" pitchFamily="18" charset="0"/>
                <a:cs typeface="Times New Roman" panose="02020603050405020304" pitchFamily="18" charset="0"/>
              </a:rPr>
              <a:t>Deportations were suspended for 10 days.</a:t>
            </a:r>
          </a:p>
          <a:p>
            <a:pPr marL="342900" indent="-342900" algn="just">
              <a:buFont typeface="Arial" panose="020B0604020202020204" pitchFamily="34" charset="0"/>
              <a:buChar char="•"/>
            </a:pPr>
            <a:r>
              <a:rPr lang="en-GB" sz="1600" b="1" dirty="0" smtClean="0">
                <a:solidFill>
                  <a:schemeClr val="tx1"/>
                </a:solidFill>
                <a:latin typeface="Times New Roman" panose="02020603050405020304" pitchFamily="18" charset="0"/>
                <a:cs typeface="Times New Roman" panose="02020603050405020304" pitchFamily="18" charset="0"/>
              </a:rPr>
              <a:t>In addition, Guatemalan nationals were included in the reconstruction of homes and infrastructure, a measure which was controlled by the private sector.</a:t>
            </a:r>
            <a:endParaRPr lang="en-GB" sz="1600" dirty="0">
              <a:solidFill>
                <a:schemeClr val="tx1"/>
              </a:solidFill>
              <a:latin typeface="Times New Roman" panose="02020603050405020304" pitchFamily="18" charset="0"/>
              <a:cs typeface="Times New Roman" panose="02020603050405020304" pitchFamily="18" charset="0"/>
            </a:endParaRPr>
          </a:p>
        </p:txBody>
      </p:sp>
      <p:pic>
        <p:nvPicPr>
          <p:cNvPr id="1026" name="Picture 2" descr="C:\Users\djgarciaa\Pictures\reconstruccio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17467" y="2201589"/>
            <a:ext cx="3678899" cy="275917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0342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D6F13A92-6824-4566-B7B7-0989555DBD24}" type="slidenum">
              <a:rPr lang="en-GB" smtClean="0">
                <a:solidFill>
                  <a:prstClr val="black">
                    <a:tint val="75000"/>
                  </a:prstClr>
                </a:solidFill>
              </a:rPr>
              <a:pPr/>
              <a:t>7</a:t>
            </a:fld>
            <a:endParaRPr lang="en-GB" dirty="0">
              <a:solidFill>
                <a:prstClr val="black">
                  <a:tint val="75000"/>
                </a:prstClr>
              </a:solidFill>
            </a:endParaRPr>
          </a:p>
        </p:txBody>
      </p:sp>
      <p:sp>
        <p:nvSpPr>
          <p:cNvPr id="6" name="1 Título"/>
          <p:cNvSpPr>
            <a:spLocks noGrp="1"/>
          </p:cNvSpPr>
          <p:nvPr>
            <p:ph type="title"/>
          </p:nvPr>
        </p:nvSpPr>
        <p:spPr>
          <a:xfrm>
            <a:off x="5048284" y="142579"/>
            <a:ext cx="4590222" cy="1224136"/>
          </a:xfrm>
        </p:spPr>
        <p:txBody>
          <a:bodyPr/>
          <a:lstStyle/>
          <a:p>
            <a:r>
              <a:rPr lang="en-GB" sz="2500" dirty="0" smtClean="0">
                <a:solidFill>
                  <a:prstClr val="black"/>
                </a:solidFill>
              </a:rPr>
              <a:t>Link between Civil Protection and Migration: A Specific Case</a:t>
            </a:r>
            <a:endParaRPr lang="en-GB" sz="2500" dirty="0">
              <a:solidFill>
                <a:prstClr val="black"/>
              </a:solidFill>
            </a:endParaRPr>
          </a:p>
        </p:txBody>
      </p:sp>
      <p:sp>
        <p:nvSpPr>
          <p:cNvPr id="7" name="6 CuadroTexto"/>
          <p:cNvSpPr txBox="1"/>
          <p:nvPr/>
        </p:nvSpPr>
        <p:spPr>
          <a:xfrm>
            <a:off x="565498" y="1582738"/>
            <a:ext cx="8712968" cy="707886"/>
          </a:xfrm>
          <a:prstGeom prst="rect">
            <a:avLst/>
          </a:prstGeom>
          <a:noFill/>
        </p:spPr>
        <p:txBody>
          <a:bodyPr wrap="square" rtlCol="0">
            <a:spAutoFit/>
          </a:bodyPr>
          <a:lstStyle/>
          <a:p>
            <a:pPr algn="ctr"/>
            <a:r>
              <a:rPr lang="en-GB" b="1" dirty="0" smtClean="0">
                <a:solidFill>
                  <a:srgbClr val="800080"/>
                </a:solidFill>
              </a:rPr>
              <a:t>ACTIONS IMPLEMENTED BY THE NATIONAL EMERGENCY COMMITTEE AFTER HURRICANE ODILE</a:t>
            </a:r>
            <a:endParaRPr lang="en-GB" b="1" dirty="0">
              <a:solidFill>
                <a:srgbClr val="800080"/>
              </a:solidFill>
            </a:endParaRPr>
          </a:p>
        </p:txBody>
      </p:sp>
      <p:sp>
        <p:nvSpPr>
          <p:cNvPr id="8" name="7 CuadroTexto"/>
          <p:cNvSpPr txBox="1"/>
          <p:nvPr/>
        </p:nvSpPr>
        <p:spPr>
          <a:xfrm>
            <a:off x="599376" y="2350529"/>
            <a:ext cx="3960440" cy="427809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buFont typeface="Arial" panose="020B0604020202020204" pitchFamily="34" charset="0"/>
              <a:buChar char="•"/>
            </a:pPr>
            <a:r>
              <a:rPr lang="en-GB" sz="1600" dirty="0" smtClean="0">
                <a:latin typeface="Times New Roman" panose="02020603050405020304" pitchFamily="18" charset="0"/>
                <a:cs typeface="Times New Roman" panose="02020603050405020304" pitchFamily="18" charset="0"/>
              </a:rPr>
              <a:t>Occurred in Southern Baja California in 2014.</a:t>
            </a:r>
          </a:p>
          <a:p>
            <a:endParaRPr lang="en-GB" sz="16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GB" sz="1600" dirty="0" smtClean="0">
                <a:latin typeface="Times New Roman" panose="02020603050405020304" pitchFamily="18" charset="0"/>
                <a:cs typeface="Times New Roman" panose="02020603050405020304" pitchFamily="18" charset="0"/>
              </a:rPr>
              <a:t>In the wake of Hurricane Odile, the National Emergency Committee (federal agencies and CSOs) implemented various recovery efforts in the municipalities.</a:t>
            </a:r>
          </a:p>
          <a:p>
            <a:endParaRPr lang="en-GB" sz="16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P</a:t>
            </a:r>
            <a:r>
              <a:rPr lang="en-GB" sz="1600" dirty="0" smtClean="0">
                <a:latin typeface="Times New Roman" panose="02020603050405020304" pitchFamily="18" charset="0"/>
                <a:cs typeface="Times New Roman" panose="02020603050405020304" pitchFamily="18" charset="0"/>
              </a:rPr>
              <a:t>rimary actions include the following: special flights (humanitarian aid, evacuation of tourists, transport of staff for justified activities), removal of debris and cleaning up, adaptation of spaces (shelters, relocation of self-service shops, canteens, schools, health care, collection centres, delivery of groceries, blankets, sleeping mats and hygiene kits).</a:t>
            </a:r>
          </a:p>
        </p:txBody>
      </p:sp>
      <p:pic>
        <p:nvPicPr>
          <p:cNvPr id="1026" name="Picture 2" descr="http://www.sectur.gob.mx/wp-content/uploads/2014/09/interiores1.jpg"/>
          <p:cNvPicPr>
            <a:picLocks noChangeAspect="1" noChangeArrowheads="1"/>
          </p:cNvPicPr>
          <p:nvPr/>
        </p:nvPicPr>
        <p:blipFill>
          <a:blip r:embed="rId2" cstate="email">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5246018" y="2422190"/>
            <a:ext cx="3615373" cy="27157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9" name="8 CuadroTexto"/>
          <p:cNvSpPr txBox="1"/>
          <p:nvPr/>
        </p:nvSpPr>
        <p:spPr>
          <a:xfrm>
            <a:off x="4921982" y="5327154"/>
            <a:ext cx="4644516" cy="2308324"/>
          </a:xfrm>
          <a:prstGeom prst="rect">
            <a:avLst/>
          </a:prstGeom>
          <a:solidFill>
            <a:srgbClr val="8E4676"/>
          </a:solidFill>
          <a:ln>
            <a:solidFill>
              <a:schemeClr val="accent5">
                <a:lumMod val="50000"/>
              </a:schemeClr>
            </a:solidFill>
          </a:ln>
          <a:scene3d>
            <a:camera prst="orthographicFront"/>
            <a:lightRig rig="threePt" dir="t"/>
          </a:scene3d>
          <a:sp3d>
            <a:bevelT/>
          </a:sp3d>
        </p:spPr>
        <p:txBody>
          <a:bodyPr wrap="square" rtlCol="0">
            <a:spAutoFit/>
          </a:bodyPr>
          <a:lstStyle/>
          <a:p>
            <a:pPr marL="342900" indent="-342900">
              <a:buFont typeface="Arial" panose="020B0604020202020204" pitchFamily="34" charset="0"/>
              <a:buChar char="•"/>
            </a:pPr>
            <a:r>
              <a:rPr lang="en-GB" sz="1600" b="1" dirty="0" smtClean="0">
                <a:solidFill>
                  <a:schemeClr val="bg1"/>
                </a:solidFill>
                <a:latin typeface="Times New Roman" panose="02020603050405020304" pitchFamily="18" charset="0"/>
                <a:cs typeface="Times New Roman" panose="02020603050405020304" pitchFamily="18" charset="0"/>
              </a:rPr>
              <a:t>Two government officials from the US were received who travelled to La Paz with the aim of assessing the actions of tourists and providing support with the evacuation of tourists.</a:t>
            </a:r>
          </a:p>
          <a:p>
            <a:endParaRPr lang="en-GB" sz="1600" b="1" dirty="0" smtClean="0">
              <a:solidFill>
                <a:schemeClr val="bg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GB" sz="1600" b="1" dirty="0" smtClean="0">
                <a:solidFill>
                  <a:schemeClr val="bg1"/>
                </a:solidFill>
                <a:latin typeface="Times New Roman" panose="02020603050405020304" pitchFamily="18" charset="0"/>
                <a:cs typeface="Times New Roman" panose="02020603050405020304" pitchFamily="18" charset="0"/>
              </a:rPr>
              <a:t>SEDESOL conducted a census of the affected population to implement the Temporary Employment Programme. </a:t>
            </a:r>
            <a:endParaRPr lang="en-GB"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60342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30008" y="142579"/>
            <a:ext cx="4824535" cy="1224136"/>
          </a:xfrm>
        </p:spPr>
        <p:txBody>
          <a:bodyPr>
            <a:noAutofit/>
          </a:bodyPr>
          <a:lstStyle/>
          <a:p>
            <a:r>
              <a:rPr lang="es-MX" sz="2500" dirty="0" smtClean="0"/>
              <a:t>Challenges</a:t>
            </a:r>
            <a:endParaRPr lang="es-MX" sz="2500" dirty="0"/>
          </a:p>
        </p:txBody>
      </p:sp>
      <p:sp>
        <p:nvSpPr>
          <p:cNvPr id="5" name="4 Marcador de número de diapositiva"/>
          <p:cNvSpPr>
            <a:spLocks noGrp="1"/>
          </p:cNvSpPr>
          <p:nvPr>
            <p:ph type="sldNum" sz="quarter" idx="12"/>
          </p:nvPr>
        </p:nvSpPr>
        <p:spPr/>
        <p:txBody>
          <a:bodyPr/>
          <a:lstStyle/>
          <a:p>
            <a:fld id="{D6F13A92-6824-4566-B7B7-0989555DBD24}" type="slidenum">
              <a:rPr lang="es-MX" smtClean="0">
                <a:solidFill>
                  <a:prstClr val="black">
                    <a:tint val="75000"/>
                  </a:prstClr>
                </a:solidFill>
              </a:rPr>
              <a:pPr/>
              <a:t>8</a:t>
            </a:fld>
            <a:endParaRPr lang="es-MX" dirty="0">
              <a:solidFill>
                <a:prstClr val="black">
                  <a:tint val="75000"/>
                </a:prstClr>
              </a:solidFill>
            </a:endParaRPr>
          </a:p>
        </p:txBody>
      </p:sp>
      <p:graphicFrame>
        <p:nvGraphicFramePr>
          <p:cNvPr id="6" name="5 Diagrama"/>
          <p:cNvGraphicFramePr/>
          <p:nvPr>
            <p:extLst>
              <p:ext uri="{D42A27DB-BD31-4B8C-83A1-F6EECF244321}">
                <p14:modId xmlns:p14="http://schemas.microsoft.com/office/powerpoint/2010/main" val="1199422456"/>
              </p:ext>
            </p:extLst>
          </p:nvPr>
        </p:nvGraphicFramePr>
        <p:xfrm>
          <a:off x="61442" y="1366714"/>
          <a:ext cx="10441160" cy="6408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03615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fld id="{D6F13A92-6824-4566-B7B7-0989555DBD24}" type="slidenum">
              <a:rPr lang="es-MX" smtClean="0"/>
              <a:pPr/>
              <a:t>9</a:t>
            </a:fld>
            <a:endParaRPr lang="es-MX" dirty="0"/>
          </a:p>
        </p:txBody>
      </p:sp>
    </p:spTree>
    <p:extLst>
      <p:ext uri="{BB962C8B-B14F-4D97-AF65-F5344CB8AC3E}">
        <p14:creationId xmlns:p14="http://schemas.microsoft.com/office/powerpoint/2010/main" val="156193687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e Office">
  <a:themeElements>
    <a:clrScheme name="Paja">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ema de Office">
  <a:themeElements>
    <a:clrScheme name="Paja">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18975</TotalTime>
  <Words>834</Words>
  <Application>Microsoft Office PowerPoint</Application>
  <PresentationFormat>Custom</PresentationFormat>
  <Paragraphs>95</Paragraphs>
  <Slides>9</Slides>
  <Notes>5</Notes>
  <HiddenSlides>0</HiddenSlides>
  <MMClips>0</MMClips>
  <ScaleCrop>false</ScaleCrop>
  <HeadingPairs>
    <vt:vector size="4" baseType="variant">
      <vt:variant>
        <vt:lpstr>Theme</vt:lpstr>
      </vt:variant>
      <vt:variant>
        <vt:i4>3</vt:i4>
      </vt:variant>
      <vt:variant>
        <vt:lpstr>Slide Titles</vt:lpstr>
      </vt:variant>
      <vt:variant>
        <vt:i4>9</vt:i4>
      </vt:variant>
    </vt:vector>
  </HeadingPairs>
  <TitlesOfParts>
    <vt:vector size="12" baseType="lpstr">
      <vt:lpstr>Tema de Office</vt:lpstr>
      <vt:lpstr>1_Tema de Office</vt:lpstr>
      <vt:lpstr>2_Tema de Office</vt:lpstr>
      <vt:lpstr>Regulatory Framework and  Inter-institutional Cooperation:  The Experience of Mexico</vt:lpstr>
      <vt:lpstr>Civil Protection in Mexico: Regulations and Institutional Framework</vt:lpstr>
      <vt:lpstr>Civil Protection Operations in Mexico</vt:lpstr>
      <vt:lpstr>Link between Civil Protection and Migration</vt:lpstr>
      <vt:lpstr>Link between Civil Protection and Migration</vt:lpstr>
      <vt:lpstr>Link between Civil Protection and Migration:  A Specific Case</vt:lpstr>
      <vt:lpstr>Link between Civil Protection and Migration: A Specific Case</vt:lpstr>
      <vt:lpstr>Challenges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jlbreynoso</dc:creator>
  <cp:lastModifiedBy>RODAS Renán</cp:lastModifiedBy>
  <cp:revision>747</cp:revision>
  <cp:lastPrinted>2015-08-25T21:34:50Z</cp:lastPrinted>
  <dcterms:created xsi:type="dcterms:W3CDTF">2013-09-04T18:59:32Z</dcterms:created>
  <dcterms:modified xsi:type="dcterms:W3CDTF">2017-02-13T20:10:19Z</dcterms:modified>
</cp:coreProperties>
</file>